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70" r:id="rId26"/>
    <p:sldId id="271" r:id="rId27"/>
    <p:sldId id="272" r:id="rId28"/>
    <p:sldId id="273" r:id="rId29"/>
    <p:sldId id="274" r:id="rId30"/>
    <p:sldId id="275" r:id="rId31"/>
    <p:sldId id="276" r:id="rId32"/>
  </p:sldIdLst>
  <p:sldSz cx="10693400" cy="75565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Cabin Sketch" charset="1" panose="020B0503050202020004"/>
      <p:regular r:id="rId10"/>
    </p:embeddedFont>
    <p:embeddedFont>
      <p:font typeface="Cabin Sketch Bold" charset="1" panose="020B0803050202020004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slides/slide1.xml" Type="http://schemas.openxmlformats.org/officeDocument/2006/relationships/slide"/><Relationship Id="rId13" Target="slides/slide2.xml" Type="http://schemas.openxmlformats.org/officeDocument/2006/relationships/slide"/><Relationship Id="rId14" Target="slides/slide3.xml" Type="http://schemas.openxmlformats.org/officeDocument/2006/relationships/slide"/><Relationship Id="rId15" Target="slides/slide4.xml" Type="http://schemas.openxmlformats.org/officeDocument/2006/relationships/slide"/><Relationship Id="rId16" Target="slides/slide5.xml" Type="http://schemas.openxmlformats.org/officeDocument/2006/relationships/slide"/><Relationship Id="rId17" Target="slides/slide6.xml" Type="http://schemas.openxmlformats.org/officeDocument/2006/relationships/slide"/><Relationship Id="rId18" Target="slides/slide7.xml" Type="http://schemas.openxmlformats.org/officeDocument/2006/relationships/slide"/><Relationship Id="rId19" Target="slides/slide8.xml" Type="http://schemas.openxmlformats.org/officeDocument/2006/relationships/slide"/><Relationship Id="rId2" Target="presProps.xml" Type="http://schemas.openxmlformats.org/officeDocument/2006/relationships/presProps"/><Relationship Id="rId20" Target="slides/slide9.xml" Type="http://schemas.openxmlformats.org/officeDocument/2006/relationships/slide"/><Relationship Id="rId21" Target="slides/slide10.xml" Type="http://schemas.openxmlformats.org/officeDocument/2006/relationships/slide"/><Relationship Id="rId22" Target="slides/slide11.xml" Type="http://schemas.openxmlformats.org/officeDocument/2006/relationships/slide"/><Relationship Id="rId23" Target="slides/slide12.xml" Type="http://schemas.openxmlformats.org/officeDocument/2006/relationships/slide"/><Relationship Id="rId24" Target="slides/slide13.xml" Type="http://schemas.openxmlformats.org/officeDocument/2006/relationships/slide"/><Relationship Id="rId25" Target="slides/slide14.xml" Type="http://schemas.openxmlformats.org/officeDocument/2006/relationships/slide"/><Relationship Id="rId26" Target="slides/slide15.xml" Type="http://schemas.openxmlformats.org/officeDocument/2006/relationships/slide"/><Relationship Id="rId27" Target="slides/slide16.xml" Type="http://schemas.openxmlformats.org/officeDocument/2006/relationships/slide"/><Relationship Id="rId28" Target="slides/slide17.xml" Type="http://schemas.openxmlformats.org/officeDocument/2006/relationships/slide"/><Relationship Id="rId29" Target="slides/slide18.xml" Type="http://schemas.openxmlformats.org/officeDocument/2006/relationships/slide"/><Relationship Id="rId3" Target="viewProps.xml" Type="http://schemas.openxmlformats.org/officeDocument/2006/relationships/viewProps"/><Relationship Id="rId30" Target="slides/slide19.xml" Type="http://schemas.openxmlformats.org/officeDocument/2006/relationships/slide"/><Relationship Id="rId31" Target="slides/slide20.xml" Type="http://schemas.openxmlformats.org/officeDocument/2006/relationships/slide"/><Relationship Id="rId32" Target="slides/slide21.xml" Type="http://schemas.openxmlformats.org/officeDocument/2006/relationships/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12" Target="../media/image11.svg" Type="http://schemas.openxmlformats.org/officeDocument/2006/relationships/image"/><Relationship Id="rId13" Target="../media/image12.png" Type="http://schemas.openxmlformats.org/officeDocument/2006/relationships/image"/><Relationship Id="rId14" Target="../media/image13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4.png" Type="http://schemas.openxmlformats.org/officeDocument/2006/relationships/image"/><Relationship Id="rId3" Target="../media/image25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6.png" Type="http://schemas.openxmlformats.org/officeDocument/2006/relationships/image"/><Relationship Id="rId3" Target="../media/image27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8.png" Type="http://schemas.openxmlformats.org/officeDocument/2006/relationships/image"/><Relationship Id="rId3" Target="../media/image29.sv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0.png" Type="http://schemas.openxmlformats.org/officeDocument/2006/relationships/image"/><Relationship Id="rId3" Target="../media/image31.sv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2.png" Type="http://schemas.openxmlformats.org/officeDocument/2006/relationships/image"/><Relationship Id="rId3" Target="../media/image33.sv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4.png" Type="http://schemas.openxmlformats.org/officeDocument/2006/relationships/image"/><Relationship Id="rId3" Target="../media/image35.sv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6.png" Type="http://schemas.openxmlformats.org/officeDocument/2006/relationships/image"/><Relationship Id="rId3" Target="../media/image37.sv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8.png" Type="http://schemas.openxmlformats.org/officeDocument/2006/relationships/image"/><Relationship Id="rId3" Target="../media/image39.sv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0.png" Type="http://schemas.openxmlformats.org/officeDocument/2006/relationships/image"/><Relationship Id="rId3" Target="../media/image41.sv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2.png" Type="http://schemas.openxmlformats.org/officeDocument/2006/relationships/image"/><Relationship Id="rId3" Target="../media/image43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sv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4.png" Type="http://schemas.openxmlformats.org/officeDocument/2006/relationships/image"/><Relationship Id="rId3" Target="../media/image45.sv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6.png" Type="http://schemas.openxmlformats.org/officeDocument/2006/relationships/image"/><Relationship Id="rId3" Target="../media/image47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11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Relationship Id="rId3" Target="../media/image13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png" Type="http://schemas.openxmlformats.org/officeDocument/2006/relationships/image"/><Relationship Id="rId3" Target="../media/image15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Relationship Id="rId3" Target="../media/image17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png" Type="http://schemas.openxmlformats.org/officeDocument/2006/relationships/image"/><Relationship Id="rId3" Target="../media/image19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0.png" Type="http://schemas.openxmlformats.org/officeDocument/2006/relationships/image"/><Relationship Id="rId3" Target="../media/image21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2.png" Type="http://schemas.openxmlformats.org/officeDocument/2006/relationships/image"/><Relationship Id="rId3" Target="../media/image23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5400000">
            <a:off x="-7178373" y="3158951"/>
            <a:ext cx="12852729" cy="2956128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5400000">
            <a:off x="4987699" y="3684532"/>
            <a:ext cx="12852729" cy="2956128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2579172" y="-2869461"/>
            <a:ext cx="15619062" cy="3592384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2075936" y="6804000"/>
            <a:ext cx="15619062" cy="3592384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5400000">
            <a:off x="-7368873" y="2968451"/>
            <a:ext cx="12852729" cy="2956128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5400000">
            <a:off x="5243462" y="3402116"/>
            <a:ext cx="12852729" cy="2956128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2075936" y="7011734"/>
            <a:ext cx="15619062" cy="3592384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34768" t="24656" r="37728" b="0"/>
          <a:stretch>
            <a:fillRect/>
          </a:stretch>
        </p:blipFill>
        <p:spPr>
          <a:xfrm flipH="true" flipV="false" rot="0">
            <a:off x="-389816" y="3780000"/>
            <a:ext cx="934497" cy="2278383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34768" t="24656" r="37728" b="0"/>
          <a:stretch>
            <a:fillRect/>
          </a:stretch>
        </p:blipFill>
        <p:spPr>
          <a:xfrm flipH="false" flipV="false" rot="-5400000">
            <a:off x="1839623" y="6312057"/>
            <a:ext cx="934497" cy="2278383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2769672" y="-3059961"/>
            <a:ext cx="15619062" cy="3592384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34768" t="24656" r="37728" b="0"/>
          <a:stretch>
            <a:fillRect/>
          </a:stretch>
        </p:blipFill>
        <p:spPr>
          <a:xfrm flipH="true" flipV="false" rot="-5400000">
            <a:off x="8266347" y="-1074017"/>
            <a:ext cx="934497" cy="2278383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34768" t="24656" r="37728" b="0"/>
          <a:stretch>
            <a:fillRect/>
          </a:stretch>
        </p:blipFill>
        <p:spPr>
          <a:xfrm flipH="false" flipV="false" rot="-5400000">
            <a:off x="3739560" y="6312057"/>
            <a:ext cx="934497" cy="2278383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34768" t="24656" r="37728" b="0"/>
          <a:stretch>
            <a:fillRect/>
          </a:stretch>
        </p:blipFill>
        <p:spPr>
          <a:xfrm flipH="true" flipV="false" rot="0">
            <a:off x="-389816" y="1501617"/>
            <a:ext cx="934497" cy="2278383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34768" t="24656" r="37728" b="0"/>
          <a:stretch>
            <a:fillRect/>
          </a:stretch>
        </p:blipFill>
        <p:spPr>
          <a:xfrm flipH="true" flipV="false" rot="-5400000">
            <a:off x="6103668" y="-1057323"/>
            <a:ext cx="934497" cy="2278383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34768" t="24656" r="37728" b="0"/>
          <a:stretch>
            <a:fillRect/>
          </a:stretch>
        </p:blipFill>
        <p:spPr>
          <a:xfrm flipH="false" flipV="false" rot="0">
            <a:off x="10224751" y="1671615"/>
            <a:ext cx="934497" cy="2278383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8"/>
          <a:srcRect l="0" t="0" r="0" b="0"/>
          <a:stretch>
            <a:fillRect/>
          </a:stretch>
        </p:blipFill>
        <p:spPr>
          <a:xfrm flipH="false" flipV="false" rot="0">
            <a:off x="4821087" y="976704"/>
            <a:ext cx="1049826" cy="1049826"/>
          </a:xfrm>
          <a:prstGeom prst="rect">
            <a:avLst/>
          </a:prstGeom>
        </p:spPr>
      </p:pic>
      <p:sp>
        <p:nvSpPr>
          <p:cNvPr name="TextBox 18" id="18"/>
          <p:cNvSpPr txBox="true"/>
          <p:nvPr/>
        </p:nvSpPr>
        <p:spPr>
          <a:xfrm rot="0">
            <a:off x="1026814" y="2725082"/>
            <a:ext cx="8638373" cy="14631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42"/>
              </a:lnSpc>
              <a:spcBef>
                <a:spcPct val="0"/>
              </a:spcBef>
            </a:pPr>
            <a:r>
              <a:rPr lang="en-US" sz="4172">
                <a:solidFill>
                  <a:srgbClr val="000000"/>
                </a:solidFill>
                <a:latin typeface="Cabin Sketch"/>
              </a:rPr>
              <a:t>COLECCIÓN MÁSCARAS DE ANIMALES </a:t>
            </a:r>
          </a:p>
          <a:p>
            <a:pPr algn="ctr">
              <a:lnSpc>
                <a:spcPts val="5842"/>
              </a:lnSpc>
              <a:spcBef>
                <a:spcPct val="0"/>
              </a:spcBef>
            </a:pPr>
            <a:r>
              <a:rPr lang="en-US" sz="4172">
                <a:solidFill>
                  <a:srgbClr val="000000"/>
                </a:solidFill>
                <a:latin typeface="Cabin Sketch"/>
              </a:rPr>
              <a:t>EDITABLES</a:t>
            </a:r>
          </a:p>
        </p:txBody>
      </p:sp>
      <p:pic>
        <p:nvPicPr>
          <p:cNvPr name="Picture 19" id="19"/>
          <p:cNvPicPr>
            <a:picLocks noChangeAspect="true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138449" y="4880179"/>
            <a:ext cx="2307614" cy="1398991"/>
          </a:xfrm>
          <a:prstGeom prst="rect">
            <a:avLst/>
          </a:prstGeom>
        </p:spPr>
      </p:pic>
      <p:pic>
        <p:nvPicPr>
          <p:cNvPr name="Picture 20" id="20"/>
          <p:cNvPicPr>
            <a:picLocks noChangeAspect="true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4559779" y="4616878"/>
            <a:ext cx="1743892" cy="1835676"/>
          </a:xfrm>
          <a:prstGeom prst="rect">
            <a:avLst/>
          </a:prstGeom>
        </p:spPr>
      </p:pic>
      <p:pic>
        <p:nvPicPr>
          <p:cNvPr name="Picture 21" id="21"/>
          <p:cNvPicPr>
            <a:picLocks noChangeAspect="true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405077" y="4714014"/>
            <a:ext cx="2260109" cy="164140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009269" y="364825"/>
            <a:ext cx="8673461" cy="683035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148436" y="322257"/>
            <a:ext cx="8395128" cy="691548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472083" y="305775"/>
            <a:ext cx="8126842" cy="694845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135139" y="321831"/>
            <a:ext cx="8421722" cy="691633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482836" y="149246"/>
            <a:ext cx="7726329" cy="693438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444556" y="566912"/>
            <a:ext cx="9802888" cy="623708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612486" y="111640"/>
            <a:ext cx="7467027" cy="744836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2755880" y="230550"/>
            <a:ext cx="5741235" cy="709889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046699" y="221476"/>
            <a:ext cx="8598601" cy="679289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56000" y="544050"/>
            <a:ext cx="9180000" cy="64719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56000" y="756000"/>
            <a:ext cx="9441853" cy="5724123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406331" y="666461"/>
            <a:ext cx="9879338" cy="613753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769563" y="284033"/>
            <a:ext cx="7152874" cy="699193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2029868" y="289335"/>
            <a:ext cx="6632263" cy="698133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876531" y="534048"/>
            <a:ext cx="8938937" cy="649190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156534" y="328927"/>
            <a:ext cx="8378933" cy="690214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78625" y="1168145"/>
            <a:ext cx="9334749" cy="563585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378000" y="1264680"/>
            <a:ext cx="9936000" cy="553932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310293" y="455587"/>
            <a:ext cx="8071413" cy="664882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10494" y="624969"/>
            <a:ext cx="9471011" cy="631006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DAFDsEaQDks</dc:identifier>
  <dcterms:modified xsi:type="dcterms:W3CDTF">2011-08-01T06:04:30Z</dcterms:modified>
  <cp:revision>1</cp:revision>
  <dc:title>Colección máscaras de animales EDITABLES</dc:title>
</cp:coreProperties>
</file>