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81" r:id="rId7"/>
    <p:sldId id="269" r:id="rId8"/>
    <p:sldId id="270" r:id="rId9"/>
    <p:sldId id="271" r:id="rId10"/>
    <p:sldId id="280" r:id="rId11"/>
    <p:sldId id="256" r:id="rId12"/>
    <p:sldId id="257" r:id="rId13"/>
  </p:sldIdLst>
  <p:sldSz cx="12192000" cy="6858000"/>
  <p:notesSz cx="6858000" cy="9144000"/>
  <p:defaultTextStyle>
    <a:defPPr>
      <a:defRPr lang="es-E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AEE2"/>
    <a:srgbClr val="D44C9F"/>
    <a:srgbClr val="000000"/>
    <a:srgbClr val="EC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2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4" indent="0" algn="ctr">
              <a:buNone/>
              <a:defRPr sz="2000"/>
            </a:lvl2pPr>
            <a:lvl3pPr marL="914369" indent="0" algn="ctr">
              <a:buNone/>
              <a:defRPr sz="1800"/>
            </a:lvl3pPr>
            <a:lvl4pPr marL="1371553" indent="0" algn="ctr">
              <a:buNone/>
              <a:defRPr sz="1600"/>
            </a:lvl4pPr>
            <a:lvl5pPr marL="1828737" indent="0" algn="ctr">
              <a:buNone/>
              <a:defRPr sz="1600"/>
            </a:lvl5pPr>
            <a:lvl6pPr marL="2285921" indent="0" algn="ctr">
              <a:buNone/>
              <a:defRPr sz="1600"/>
            </a:lvl6pPr>
            <a:lvl7pPr marL="2743106" indent="0" algn="ctr">
              <a:buNone/>
              <a:defRPr sz="1600"/>
            </a:lvl7pPr>
            <a:lvl8pPr marL="3200291" indent="0" algn="ctr">
              <a:buNone/>
              <a:defRPr sz="1600"/>
            </a:lvl8pPr>
            <a:lvl9pPr marL="3657475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59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47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52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39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99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6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1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1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9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1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1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6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02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68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4" indent="0">
              <a:buNone/>
              <a:defRPr sz="1400"/>
            </a:lvl2pPr>
            <a:lvl3pPr marL="914369" indent="0">
              <a:buNone/>
              <a:defRPr sz="1200"/>
            </a:lvl3pPr>
            <a:lvl4pPr marL="1371553" indent="0">
              <a:buNone/>
              <a:defRPr sz="1000"/>
            </a:lvl4pPr>
            <a:lvl5pPr marL="1828737" indent="0">
              <a:buNone/>
              <a:defRPr sz="1000"/>
            </a:lvl5pPr>
            <a:lvl6pPr marL="2285921" indent="0">
              <a:buNone/>
              <a:defRPr sz="1000"/>
            </a:lvl6pPr>
            <a:lvl7pPr marL="2743106" indent="0">
              <a:buNone/>
              <a:defRPr sz="1000"/>
            </a:lvl7pPr>
            <a:lvl8pPr marL="3200291" indent="0">
              <a:buNone/>
              <a:defRPr sz="1000"/>
            </a:lvl8pPr>
            <a:lvl9pPr marL="3657475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25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7" indent="0">
              <a:buNone/>
              <a:defRPr sz="2000"/>
            </a:lvl5pPr>
            <a:lvl6pPr marL="2285921" indent="0">
              <a:buNone/>
              <a:defRPr sz="2000"/>
            </a:lvl6pPr>
            <a:lvl7pPr marL="2743106" indent="0">
              <a:buNone/>
              <a:defRPr sz="2000"/>
            </a:lvl7pPr>
            <a:lvl8pPr marL="3200291" indent="0">
              <a:buNone/>
              <a:defRPr sz="2000"/>
            </a:lvl8pPr>
            <a:lvl9pPr marL="365747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4" indent="0">
              <a:buNone/>
              <a:defRPr sz="1400"/>
            </a:lvl2pPr>
            <a:lvl3pPr marL="914369" indent="0">
              <a:buNone/>
              <a:defRPr sz="1200"/>
            </a:lvl3pPr>
            <a:lvl4pPr marL="1371553" indent="0">
              <a:buNone/>
              <a:defRPr sz="1000"/>
            </a:lvl4pPr>
            <a:lvl5pPr marL="1828737" indent="0">
              <a:buNone/>
              <a:defRPr sz="1000"/>
            </a:lvl5pPr>
            <a:lvl6pPr marL="2285921" indent="0">
              <a:buNone/>
              <a:defRPr sz="1000"/>
            </a:lvl6pPr>
            <a:lvl7pPr marL="2743106" indent="0">
              <a:buNone/>
              <a:defRPr sz="1000"/>
            </a:lvl7pPr>
            <a:lvl8pPr marL="3200291" indent="0">
              <a:buNone/>
              <a:defRPr sz="1000"/>
            </a:lvl8pPr>
            <a:lvl9pPr marL="3657475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43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2A10-1BDF-4D8A-81E5-5E1B73A54488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0E1D-0D69-4205-8BD3-02F86E5B8A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8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2" indent="-228592" algn="l" defTabSz="9143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6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1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5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29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4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8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3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7" indent="-228592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1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1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8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3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4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8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00015"/>
            <a:ext cx="1533929" cy="1648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00015"/>
            <a:ext cx="1533928" cy="16484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00015"/>
            <a:ext cx="1533928" cy="164849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00015"/>
            <a:ext cx="1533928" cy="164849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00015"/>
            <a:ext cx="1533928" cy="1648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770357"/>
            <a:ext cx="1533928" cy="16484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770357"/>
            <a:ext cx="1533928" cy="164849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770358"/>
            <a:ext cx="1533928" cy="164848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770358"/>
            <a:ext cx="1533928" cy="164848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770357"/>
            <a:ext cx="1533928" cy="164849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00195"/>
            <a:ext cx="1533928" cy="164849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00196"/>
            <a:ext cx="1533928" cy="164848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00195"/>
            <a:ext cx="1533928" cy="164849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00196"/>
            <a:ext cx="1533928" cy="164848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00196"/>
            <a:ext cx="1533928" cy="164848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60751"/>
            <a:ext cx="1533929" cy="152701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60751"/>
            <a:ext cx="1533928" cy="152701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60751"/>
            <a:ext cx="1533928" cy="152701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60751"/>
            <a:ext cx="1533928" cy="152701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60751"/>
            <a:ext cx="1533928" cy="15270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831093"/>
            <a:ext cx="1533928" cy="152701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831093"/>
            <a:ext cx="1533928" cy="152701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831093"/>
            <a:ext cx="1533928" cy="152701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831093"/>
            <a:ext cx="1533928" cy="152701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831093"/>
            <a:ext cx="1533928" cy="1527018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60931"/>
            <a:ext cx="1533928" cy="152701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60931"/>
            <a:ext cx="1533928" cy="152701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60931"/>
            <a:ext cx="1533928" cy="152701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60931"/>
            <a:ext cx="1533928" cy="152701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60931"/>
            <a:ext cx="1533928" cy="152701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sp>
        <p:nvSpPr>
          <p:cNvPr id="69" name="Rectángulo 68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86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 del colegio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82573" y="923330"/>
            <a:ext cx="1076981" cy="15028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2" y="1344986"/>
            <a:ext cx="829062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06532" y="22677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82573" y="2546009"/>
            <a:ext cx="1076981" cy="15028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9" y="2967665"/>
            <a:ext cx="760548" cy="65956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906532" y="38903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23233" y="4287642"/>
            <a:ext cx="1076981" cy="1502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2" y="4709298"/>
            <a:ext cx="829062" cy="65956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37642" y="56320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389070" y="962880"/>
            <a:ext cx="1076981" cy="150287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86" y="1384536"/>
            <a:ext cx="760548" cy="65956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513029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389070" y="2585559"/>
            <a:ext cx="1076981" cy="15028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29" y="3007215"/>
            <a:ext cx="829062" cy="659565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13029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429730" y="4327192"/>
            <a:ext cx="1076981" cy="150287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89" y="4748848"/>
            <a:ext cx="829062" cy="65956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344139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10410" y="962880"/>
            <a:ext cx="1076981" cy="15028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26" y="1384536"/>
            <a:ext cx="760548" cy="659565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34369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10410" y="2585559"/>
            <a:ext cx="1076981" cy="150287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69" y="3007215"/>
            <a:ext cx="829062" cy="65956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4234369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51070" y="4327192"/>
            <a:ext cx="1076981" cy="150287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86" y="4748848"/>
            <a:ext cx="760548" cy="659565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4065479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16907" y="1002430"/>
            <a:ext cx="1076981" cy="150287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66" y="1424086"/>
            <a:ext cx="829062" cy="659565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5840866" y="23468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16907" y="2625109"/>
            <a:ext cx="1076981" cy="150287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23" y="3046765"/>
            <a:ext cx="760548" cy="659565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5840866" y="39694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57567" y="4366742"/>
            <a:ext cx="1076981" cy="150287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26" y="4788398"/>
            <a:ext cx="829062" cy="659565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5671976" y="57111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43403" y="962880"/>
            <a:ext cx="1076981" cy="150287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2" y="1384536"/>
            <a:ext cx="829062" cy="659565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7467362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43403" y="2585559"/>
            <a:ext cx="1076981" cy="150287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2" y="3007215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7467362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84063" y="4327192"/>
            <a:ext cx="1076981" cy="1502878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2" y="4748848"/>
            <a:ext cx="829062" cy="659565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7298472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49900" y="1002430"/>
            <a:ext cx="1076981" cy="150287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6" y="1424086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073859" y="23468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49900" y="2625109"/>
            <a:ext cx="1076981" cy="150287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6" y="3046765"/>
            <a:ext cx="760548" cy="659565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9073859" y="39694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90560" y="4366742"/>
            <a:ext cx="1076981" cy="150287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19" y="4788398"/>
            <a:ext cx="829062" cy="659565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8904969" y="57111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08159" y="1018488"/>
            <a:ext cx="1076981" cy="1502878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8" y="1440144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10532118" y="2362862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08159" y="2641167"/>
            <a:ext cx="1076981" cy="150287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8" y="3062823"/>
            <a:ext cx="829062" cy="659565"/>
          </a:xfrm>
          <a:prstGeom prst="rect">
            <a:avLst/>
          </a:prstGeom>
        </p:spPr>
      </p:pic>
      <p:sp>
        <p:nvSpPr>
          <p:cNvPr id="65" name="Rectángulo 64"/>
          <p:cNvSpPr/>
          <p:nvPr/>
        </p:nvSpPr>
        <p:spPr>
          <a:xfrm>
            <a:off x="10532118" y="3985541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48819" y="4382800"/>
            <a:ext cx="1076981" cy="1502878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5" y="48044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32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 del colegio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82573" y="923330"/>
            <a:ext cx="1076981" cy="15028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2" y="1344986"/>
            <a:ext cx="829062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06532" y="22677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82573" y="2546009"/>
            <a:ext cx="1076981" cy="15028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9" y="2967665"/>
            <a:ext cx="760548" cy="65956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906532" y="38903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23233" y="4287642"/>
            <a:ext cx="1076981" cy="1502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2" y="4709298"/>
            <a:ext cx="829062" cy="65956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37642" y="56320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389070" y="962880"/>
            <a:ext cx="1076981" cy="150287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86" y="1384536"/>
            <a:ext cx="760548" cy="65956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513029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389070" y="2585559"/>
            <a:ext cx="1076981" cy="15028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29" y="3007215"/>
            <a:ext cx="829062" cy="659565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13029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2429730" y="4327192"/>
            <a:ext cx="1076981" cy="150287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89" y="4748848"/>
            <a:ext cx="829062" cy="65956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344139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10410" y="962880"/>
            <a:ext cx="1076981" cy="150287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26" y="1384536"/>
            <a:ext cx="760548" cy="659565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234369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10410" y="2585559"/>
            <a:ext cx="1076981" cy="150287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69" y="3007215"/>
            <a:ext cx="829062" cy="65956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4234369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4151070" y="4327192"/>
            <a:ext cx="1076981" cy="150287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86" y="4748848"/>
            <a:ext cx="760548" cy="659565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4065479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16907" y="1002430"/>
            <a:ext cx="1076981" cy="150287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66" y="1424086"/>
            <a:ext cx="829062" cy="659565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5840866" y="23468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16907" y="2625109"/>
            <a:ext cx="1076981" cy="150287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23" y="3046765"/>
            <a:ext cx="760548" cy="659565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5840866" y="39694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5757567" y="4366742"/>
            <a:ext cx="1076981" cy="150287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26" y="4788398"/>
            <a:ext cx="829062" cy="659565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5671976" y="57111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43403" y="962880"/>
            <a:ext cx="1076981" cy="150287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2" y="1384536"/>
            <a:ext cx="829062" cy="659565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7467362" y="230725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43403" y="2585559"/>
            <a:ext cx="1076981" cy="150287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62" y="3007215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7467362" y="392993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7384063" y="4327192"/>
            <a:ext cx="1076981" cy="1502878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2" y="4748848"/>
            <a:ext cx="829062" cy="659565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7298472" y="567156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49900" y="1002430"/>
            <a:ext cx="1076981" cy="150287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6" y="1424086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073859" y="2346804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49900" y="2625109"/>
            <a:ext cx="1076981" cy="150287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16" y="3046765"/>
            <a:ext cx="760548" cy="659565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9073859" y="3969483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8990560" y="4366742"/>
            <a:ext cx="1076981" cy="150287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19" y="4788398"/>
            <a:ext cx="829062" cy="659565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8904969" y="5711116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08159" y="1018488"/>
            <a:ext cx="1076981" cy="1502878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8" y="1440144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10532118" y="2362862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08159" y="2641167"/>
            <a:ext cx="1076981" cy="150287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18" y="3062823"/>
            <a:ext cx="829062" cy="659565"/>
          </a:xfrm>
          <a:prstGeom prst="rect">
            <a:avLst/>
          </a:prstGeom>
        </p:spPr>
      </p:pic>
      <p:sp>
        <p:nvSpPr>
          <p:cNvPr id="65" name="Rectángulo 64"/>
          <p:cNvSpPr/>
          <p:nvPr/>
        </p:nvSpPr>
        <p:spPr>
          <a:xfrm>
            <a:off x="10532118" y="3985541"/>
            <a:ext cx="792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0438" r="22250" b="12812"/>
          <a:stretch/>
        </p:blipFill>
        <p:spPr>
          <a:xfrm>
            <a:off x="10448819" y="4382800"/>
            <a:ext cx="1076981" cy="1502878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5" y="48044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79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00015"/>
            <a:ext cx="1533929" cy="1648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00015"/>
            <a:ext cx="1533928" cy="16484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00015"/>
            <a:ext cx="1533928" cy="164849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00015"/>
            <a:ext cx="1533928" cy="164849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00015"/>
            <a:ext cx="1533928" cy="1648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770357"/>
            <a:ext cx="1533928" cy="16484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770357"/>
            <a:ext cx="1533928" cy="164849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770358"/>
            <a:ext cx="1533928" cy="164848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770358"/>
            <a:ext cx="1533928" cy="164848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770357"/>
            <a:ext cx="1533928" cy="164849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00195"/>
            <a:ext cx="1533928" cy="164849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00196"/>
            <a:ext cx="1533928" cy="164848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00195"/>
            <a:ext cx="1533928" cy="164849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00196"/>
            <a:ext cx="1533928" cy="164848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00196"/>
            <a:ext cx="1533928" cy="164848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sp>
        <p:nvSpPr>
          <p:cNvPr id="69" name="Rectángulo 68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66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1378739"/>
            <a:ext cx="1687179" cy="115230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1378739"/>
            <a:ext cx="1687178" cy="115230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1378739"/>
            <a:ext cx="1687178" cy="115230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1378739"/>
            <a:ext cx="1687178" cy="115230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1378739"/>
            <a:ext cx="1687178" cy="11523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1478239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85002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1478239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12574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1478239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454748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1478239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582320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1478239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468372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2903926"/>
            <a:ext cx="1687179" cy="1152306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2903926"/>
            <a:ext cx="1687178" cy="1152305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2903926"/>
            <a:ext cx="1687178" cy="1152305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2903926"/>
            <a:ext cx="1687178" cy="1152305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2903926"/>
            <a:ext cx="1687178" cy="1152305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3003426"/>
            <a:ext cx="760548" cy="659565"/>
          </a:xfrm>
          <a:prstGeom prst="rect">
            <a:avLst/>
          </a:prstGeom>
        </p:spPr>
      </p:pic>
      <p:sp>
        <p:nvSpPr>
          <p:cNvPr id="75" name="Rectángulo 74"/>
          <p:cNvSpPr/>
          <p:nvPr/>
        </p:nvSpPr>
        <p:spPr>
          <a:xfrm>
            <a:off x="1285002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3003426"/>
            <a:ext cx="829062" cy="659565"/>
          </a:xfrm>
          <a:prstGeom prst="rect">
            <a:avLst/>
          </a:prstGeom>
        </p:spPr>
      </p:pic>
      <p:sp>
        <p:nvSpPr>
          <p:cNvPr id="79" name="Rectángulo 78"/>
          <p:cNvSpPr/>
          <p:nvPr/>
        </p:nvSpPr>
        <p:spPr>
          <a:xfrm>
            <a:off x="3412574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3003426"/>
            <a:ext cx="829062" cy="659565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454748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3003426"/>
            <a:ext cx="760548" cy="659565"/>
          </a:xfrm>
          <a:prstGeom prst="rect">
            <a:avLst/>
          </a:prstGeom>
        </p:spPr>
      </p:pic>
      <p:sp>
        <p:nvSpPr>
          <p:cNvPr id="83" name="Rectángulo 82"/>
          <p:cNvSpPr/>
          <p:nvPr/>
        </p:nvSpPr>
        <p:spPr>
          <a:xfrm>
            <a:off x="7582320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3003426"/>
            <a:ext cx="760548" cy="659565"/>
          </a:xfrm>
          <a:prstGeom prst="rect">
            <a:avLst/>
          </a:prstGeom>
        </p:spPr>
      </p:pic>
      <p:sp>
        <p:nvSpPr>
          <p:cNvPr id="87" name="Rectángulo 86"/>
          <p:cNvSpPr/>
          <p:nvPr/>
        </p:nvSpPr>
        <p:spPr>
          <a:xfrm>
            <a:off x="9468372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4415448"/>
            <a:ext cx="1687179" cy="1152306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4415448"/>
            <a:ext cx="1687178" cy="1152305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4415448"/>
            <a:ext cx="1687178" cy="1152305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4415448"/>
            <a:ext cx="1687178" cy="1152305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4415448"/>
            <a:ext cx="1687178" cy="1152305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514948"/>
            <a:ext cx="760548" cy="659565"/>
          </a:xfrm>
          <a:prstGeom prst="rect">
            <a:avLst/>
          </a:prstGeom>
        </p:spPr>
      </p:pic>
      <p:sp>
        <p:nvSpPr>
          <p:cNvPr id="96" name="Rectángulo 95"/>
          <p:cNvSpPr/>
          <p:nvPr/>
        </p:nvSpPr>
        <p:spPr>
          <a:xfrm>
            <a:off x="1285002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514948"/>
            <a:ext cx="829062" cy="659565"/>
          </a:xfrm>
          <a:prstGeom prst="rect">
            <a:avLst/>
          </a:prstGeom>
        </p:spPr>
      </p:pic>
      <p:sp>
        <p:nvSpPr>
          <p:cNvPr id="98" name="Rectángulo 97"/>
          <p:cNvSpPr/>
          <p:nvPr/>
        </p:nvSpPr>
        <p:spPr>
          <a:xfrm>
            <a:off x="3412574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514948"/>
            <a:ext cx="829062" cy="659565"/>
          </a:xfrm>
          <a:prstGeom prst="rect">
            <a:avLst/>
          </a:prstGeom>
        </p:spPr>
      </p:pic>
      <p:sp>
        <p:nvSpPr>
          <p:cNvPr id="100" name="Rectángulo 99"/>
          <p:cNvSpPr/>
          <p:nvPr/>
        </p:nvSpPr>
        <p:spPr>
          <a:xfrm>
            <a:off x="5454748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514948"/>
            <a:ext cx="760548" cy="659565"/>
          </a:xfrm>
          <a:prstGeom prst="rect">
            <a:avLst/>
          </a:prstGeom>
        </p:spPr>
      </p:pic>
      <p:sp>
        <p:nvSpPr>
          <p:cNvPr id="102" name="Rectángulo 101"/>
          <p:cNvSpPr/>
          <p:nvPr/>
        </p:nvSpPr>
        <p:spPr>
          <a:xfrm>
            <a:off x="7582320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5" name="Imagen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514948"/>
            <a:ext cx="760548" cy="659565"/>
          </a:xfrm>
          <a:prstGeom prst="rect">
            <a:avLst/>
          </a:prstGeom>
        </p:spPr>
      </p:pic>
      <p:sp>
        <p:nvSpPr>
          <p:cNvPr id="106" name="Rectángulo 105"/>
          <p:cNvSpPr/>
          <p:nvPr/>
        </p:nvSpPr>
        <p:spPr>
          <a:xfrm>
            <a:off x="9468372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2442090" y="5731273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51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60751"/>
            <a:ext cx="1533929" cy="152701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60751"/>
            <a:ext cx="1533928" cy="152701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60751"/>
            <a:ext cx="1533928" cy="152701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60751"/>
            <a:ext cx="1533928" cy="152701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60751"/>
            <a:ext cx="1533928" cy="15270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831093"/>
            <a:ext cx="1533928" cy="152701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831093"/>
            <a:ext cx="1533928" cy="152701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831093"/>
            <a:ext cx="1533928" cy="152701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831093"/>
            <a:ext cx="1533928" cy="152701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831093"/>
            <a:ext cx="1533928" cy="1527018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60931"/>
            <a:ext cx="1533928" cy="152701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60931"/>
            <a:ext cx="1533928" cy="152701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60931"/>
            <a:ext cx="1533928" cy="152701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60931"/>
            <a:ext cx="1533928" cy="152701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60931"/>
            <a:ext cx="1533928" cy="152701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sp>
        <p:nvSpPr>
          <p:cNvPr id="69" name="Rectángulo 68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06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00015"/>
            <a:ext cx="1533929" cy="1648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00015"/>
            <a:ext cx="1533928" cy="16484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00015"/>
            <a:ext cx="1533928" cy="164849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00015"/>
            <a:ext cx="1533928" cy="164849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00015"/>
            <a:ext cx="1533928" cy="1648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770357"/>
            <a:ext cx="1533928" cy="16484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770357"/>
            <a:ext cx="1533928" cy="164849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770358"/>
            <a:ext cx="1533928" cy="164848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770358"/>
            <a:ext cx="1533928" cy="164848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770357"/>
            <a:ext cx="1533928" cy="164849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00195"/>
            <a:ext cx="1533928" cy="164849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00196"/>
            <a:ext cx="1533928" cy="164848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00195"/>
            <a:ext cx="1533928" cy="164849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00196"/>
            <a:ext cx="1533928" cy="164848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00196"/>
            <a:ext cx="1533928" cy="164848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sp>
        <p:nvSpPr>
          <p:cNvPr id="69" name="Rectángulo 68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92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00015"/>
            <a:ext cx="1533929" cy="1648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00015"/>
            <a:ext cx="1533928" cy="16484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00015"/>
            <a:ext cx="1533928" cy="164849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00015"/>
            <a:ext cx="1533928" cy="164849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00015"/>
            <a:ext cx="1533928" cy="1648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770357"/>
            <a:ext cx="1533928" cy="16484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770357"/>
            <a:ext cx="1533928" cy="164849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770358"/>
            <a:ext cx="1533928" cy="164848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770358"/>
            <a:ext cx="1533928" cy="164848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770357"/>
            <a:ext cx="1533928" cy="164849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00195"/>
            <a:ext cx="1533928" cy="164849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00196"/>
            <a:ext cx="1533928" cy="164848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00195"/>
            <a:ext cx="1533928" cy="164849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00196"/>
            <a:ext cx="1533928" cy="164848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00196"/>
            <a:ext cx="1533928" cy="164848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sp>
        <p:nvSpPr>
          <p:cNvPr id="69" name="Rectángulo 68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94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00015"/>
            <a:ext cx="1533929" cy="1648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00015"/>
            <a:ext cx="1533928" cy="164849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00015"/>
            <a:ext cx="1533928" cy="164849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00015"/>
            <a:ext cx="1533928" cy="164849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00015"/>
            <a:ext cx="1533928" cy="16484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770357"/>
            <a:ext cx="1533928" cy="16484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770357"/>
            <a:ext cx="1533928" cy="164849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770358"/>
            <a:ext cx="1533928" cy="164848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770358"/>
            <a:ext cx="1533928" cy="164848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770357"/>
            <a:ext cx="1533928" cy="1648491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00195"/>
            <a:ext cx="1533928" cy="164849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00196"/>
            <a:ext cx="1533928" cy="164848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00195"/>
            <a:ext cx="1533928" cy="164849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00196"/>
            <a:ext cx="1533928" cy="164848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00196"/>
            <a:ext cx="1533928" cy="164848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sp>
        <p:nvSpPr>
          <p:cNvPr id="69" name="Rectángulo 68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8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1378739"/>
            <a:ext cx="1687179" cy="115230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1378739"/>
            <a:ext cx="1687178" cy="115230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1378739"/>
            <a:ext cx="1687178" cy="115230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1378739"/>
            <a:ext cx="1687178" cy="115230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1378739"/>
            <a:ext cx="1687178" cy="115230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1478239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85002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1478239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12574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1478239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454748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1478239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582320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1478239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468372" y="2047859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2903926"/>
            <a:ext cx="1687179" cy="1152306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2903926"/>
            <a:ext cx="1687178" cy="1152305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2903926"/>
            <a:ext cx="1687178" cy="1152305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2903926"/>
            <a:ext cx="1687178" cy="1152305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2903926"/>
            <a:ext cx="1687178" cy="1152305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3003426"/>
            <a:ext cx="760548" cy="659565"/>
          </a:xfrm>
          <a:prstGeom prst="rect">
            <a:avLst/>
          </a:prstGeom>
        </p:spPr>
      </p:pic>
      <p:sp>
        <p:nvSpPr>
          <p:cNvPr id="75" name="Rectángulo 74"/>
          <p:cNvSpPr/>
          <p:nvPr/>
        </p:nvSpPr>
        <p:spPr>
          <a:xfrm>
            <a:off x="1285002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3003426"/>
            <a:ext cx="829062" cy="659565"/>
          </a:xfrm>
          <a:prstGeom prst="rect">
            <a:avLst/>
          </a:prstGeom>
        </p:spPr>
      </p:pic>
      <p:sp>
        <p:nvSpPr>
          <p:cNvPr id="79" name="Rectángulo 78"/>
          <p:cNvSpPr/>
          <p:nvPr/>
        </p:nvSpPr>
        <p:spPr>
          <a:xfrm>
            <a:off x="3412574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3003426"/>
            <a:ext cx="829062" cy="659565"/>
          </a:xfrm>
          <a:prstGeom prst="rect">
            <a:avLst/>
          </a:prstGeom>
        </p:spPr>
      </p:pic>
      <p:sp>
        <p:nvSpPr>
          <p:cNvPr id="81" name="Rectángulo 80"/>
          <p:cNvSpPr/>
          <p:nvPr/>
        </p:nvSpPr>
        <p:spPr>
          <a:xfrm>
            <a:off x="5454748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3003426"/>
            <a:ext cx="760548" cy="659565"/>
          </a:xfrm>
          <a:prstGeom prst="rect">
            <a:avLst/>
          </a:prstGeom>
        </p:spPr>
      </p:pic>
      <p:sp>
        <p:nvSpPr>
          <p:cNvPr id="83" name="Rectángulo 82"/>
          <p:cNvSpPr/>
          <p:nvPr/>
        </p:nvSpPr>
        <p:spPr>
          <a:xfrm>
            <a:off x="7582320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3003426"/>
            <a:ext cx="760548" cy="659565"/>
          </a:xfrm>
          <a:prstGeom prst="rect">
            <a:avLst/>
          </a:prstGeom>
        </p:spPr>
      </p:pic>
      <p:sp>
        <p:nvSpPr>
          <p:cNvPr id="87" name="Rectángulo 86"/>
          <p:cNvSpPr/>
          <p:nvPr/>
        </p:nvSpPr>
        <p:spPr>
          <a:xfrm>
            <a:off x="9468372" y="3573046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1" y="4415448"/>
            <a:ext cx="1687179" cy="1152306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47" y="4415448"/>
            <a:ext cx="1687178" cy="1152305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1" y="4415448"/>
            <a:ext cx="1687178" cy="1152305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9" y="4415448"/>
            <a:ext cx="1687178" cy="1152305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36" y="4415448"/>
            <a:ext cx="1687178" cy="1152305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514948"/>
            <a:ext cx="760548" cy="659565"/>
          </a:xfrm>
          <a:prstGeom prst="rect">
            <a:avLst/>
          </a:prstGeom>
        </p:spPr>
      </p:pic>
      <p:sp>
        <p:nvSpPr>
          <p:cNvPr id="96" name="Rectángulo 95"/>
          <p:cNvSpPr/>
          <p:nvPr/>
        </p:nvSpPr>
        <p:spPr>
          <a:xfrm>
            <a:off x="1285002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514948"/>
            <a:ext cx="829062" cy="659565"/>
          </a:xfrm>
          <a:prstGeom prst="rect">
            <a:avLst/>
          </a:prstGeom>
        </p:spPr>
      </p:pic>
      <p:sp>
        <p:nvSpPr>
          <p:cNvPr id="98" name="Rectángulo 97"/>
          <p:cNvSpPr/>
          <p:nvPr/>
        </p:nvSpPr>
        <p:spPr>
          <a:xfrm>
            <a:off x="3412574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514948"/>
            <a:ext cx="829062" cy="659565"/>
          </a:xfrm>
          <a:prstGeom prst="rect">
            <a:avLst/>
          </a:prstGeom>
        </p:spPr>
      </p:pic>
      <p:sp>
        <p:nvSpPr>
          <p:cNvPr id="100" name="Rectángulo 99"/>
          <p:cNvSpPr/>
          <p:nvPr/>
        </p:nvSpPr>
        <p:spPr>
          <a:xfrm>
            <a:off x="5454748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514948"/>
            <a:ext cx="760548" cy="659565"/>
          </a:xfrm>
          <a:prstGeom prst="rect">
            <a:avLst/>
          </a:prstGeom>
        </p:spPr>
      </p:pic>
      <p:sp>
        <p:nvSpPr>
          <p:cNvPr id="102" name="Rectángulo 101"/>
          <p:cNvSpPr/>
          <p:nvPr/>
        </p:nvSpPr>
        <p:spPr>
          <a:xfrm>
            <a:off x="7582320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5" name="Imagen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514948"/>
            <a:ext cx="760548" cy="659565"/>
          </a:xfrm>
          <a:prstGeom prst="rect">
            <a:avLst/>
          </a:prstGeom>
        </p:spPr>
      </p:pic>
      <p:sp>
        <p:nvSpPr>
          <p:cNvPr id="106" name="Rectángulo 105"/>
          <p:cNvSpPr/>
          <p:nvPr/>
        </p:nvSpPr>
        <p:spPr>
          <a:xfrm>
            <a:off x="9468372" y="5084568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960751"/>
            <a:ext cx="1533929" cy="152701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960751"/>
            <a:ext cx="1533928" cy="152701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960751"/>
            <a:ext cx="1533928" cy="152701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960751"/>
            <a:ext cx="1533928" cy="152701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960751"/>
            <a:ext cx="1533928" cy="15270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4008" y="0"/>
            <a:ext cx="752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Nombre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del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 </a:t>
            </a:r>
            <a:r>
              <a:rPr lang="es-ES" sz="54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colegio</a:t>
            </a:r>
            <a:endParaRPr lang="es-ES" sz="5400" b="0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1296876"/>
            <a:ext cx="760548" cy="659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3120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1296876"/>
            <a:ext cx="829062" cy="659565"/>
          </a:xfrm>
          <a:prstGeom prst="rect">
            <a:avLst/>
          </a:prstGeom>
        </p:spPr>
      </p:pic>
      <p:sp>
        <p:nvSpPr>
          <p:cNvPr id="77" name="Rectángulo 76"/>
          <p:cNvSpPr/>
          <p:nvPr/>
        </p:nvSpPr>
        <p:spPr>
          <a:xfrm>
            <a:off x="3458780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1296876"/>
            <a:ext cx="829062" cy="659565"/>
          </a:xfrm>
          <a:prstGeom prst="rect">
            <a:avLst/>
          </a:prstGeom>
        </p:spPr>
      </p:pic>
      <p:sp>
        <p:nvSpPr>
          <p:cNvPr id="86" name="Rectángulo 85"/>
          <p:cNvSpPr/>
          <p:nvPr/>
        </p:nvSpPr>
        <p:spPr>
          <a:xfrm>
            <a:off x="5500954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4" name="Imagen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1296876"/>
            <a:ext cx="760548" cy="659565"/>
          </a:xfrm>
          <a:prstGeom prst="rect">
            <a:avLst/>
          </a:prstGeom>
        </p:spPr>
      </p:pic>
      <p:sp>
        <p:nvSpPr>
          <p:cNvPr id="95" name="Rectángulo 94"/>
          <p:cNvSpPr/>
          <p:nvPr/>
        </p:nvSpPr>
        <p:spPr>
          <a:xfrm>
            <a:off x="7628526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1296876"/>
            <a:ext cx="760548" cy="659565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14578" y="194611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8" y="2831093"/>
            <a:ext cx="1533928" cy="152701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4" y="2831093"/>
            <a:ext cx="1533928" cy="152701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8" y="2831093"/>
            <a:ext cx="1533928" cy="1527018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6" y="2831093"/>
            <a:ext cx="1533928" cy="152701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3" y="2831093"/>
            <a:ext cx="1533928" cy="1527018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5" y="3167218"/>
            <a:ext cx="760548" cy="65956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3120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90" y="3167218"/>
            <a:ext cx="829062" cy="659565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3458780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4" y="3167218"/>
            <a:ext cx="829062" cy="659565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500954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3" y="3167218"/>
            <a:ext cx="760548" cy="659565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7628526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5" y="3167218"/>
            <a:ext cx="760548" cy="659565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9514578" y="3816454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77" y="4660931"/>
            <a:ext cx="1533928" cy="152701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3" y="4660931"/>
            <a:ext cx="1533928" cy="152701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47" y="4660931"/>
            <a:ext cx="1533928" cy="152701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5" y="4660931"/>
            <a:ext cx="1533928" cy="1527018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42" y="4660931"/>
            <a:ext cx="1533928" cy="152701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44" y="4997056"/>
            <a:ext cx="760548" cy="659565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132717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59" y="4997056"/>
            <a:ext cx="829062" cy="659565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3454749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33" y="4997056"/>
            <a:ext cx="829062" cy="659565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5496923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2" y="4997056"/>
            <a:ext cx="760548" cy="659565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7624495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14" y="4997056"/>
            <a:ext cx="760548" cy="659565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9510547" y="5646292"/>
            <a:ext cx="15416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latin typeface="Brady Bunch Remastered" panose="020B0600020202020204" pitchFamily="34" charset="0"/>
                <a:cs typeface="Adobe Arabic" panose="02040503050201020203" pitchFamily="18" charset="-78"/>
              </a:rPr>
              <a:t>Nombre</a:t>
            </a:r>
            <a:endParaRPr lang="es-ES" sz="6000" b="1" cap="none" spc="0" dirty="0">
              <a:ln w="0"/>
              <a:solidFill>
                <a:schemeClr val="tx1"/>
              </a:solidFill>
              <a:latin typeface="Brady Bunch Remastered" panose="020B060002020202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878">
            <a:off x="89930" y="202921"/>
            <a:ext cx="1188106" cy="9504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7" y="5068084"/>
            <a:ext cx="1516259" cy="15865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2229" y="-49011"/>
            <a:ext cx="864000" cy="14297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04" y="5353857"/>
            <a:ext cx="1218782" cy="810780"/>
          </a:xfrm>
          <a:prstGeom prst="rect">
            <a:avLst/>
          </a:prstGeom>
        </p:spPr>
      </p:pic>
      <p:sp>
        <p:nvSpPr>
          <p:cNvPr id="69" name="Rectángulo 68"/>
          <p:cNvSpPr/>
          <p:nvPr/>
        </p:nvSpPr>
        <p:spPr>
          <a:xfrm>
            <a:off x="5012881" y="6047356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EC1F26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Curso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D44C9F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2021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-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 </a:t>
            </a:r>
            <a:r>
              <a:rPr lang="es-ES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AEE2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Adobe Arabic" panose="02040503050201020203" pitchFamily="18" charset="-78"/>
              </a:rPr>
              <a:t>2022</a:t>
            </a:r>
            <a:endParaRPr lang="es-ES" sz="5400" b="1" cap="none" spc="0" dirty="0">
              <a:ln w="0">
                <a:solidFill>
                  <a:schemeClr val="tx1"/>
                </a:solidFill>
              </a:ln>
              <a:solidFill>
                <a:srgbClr val="00AEE2"/>
              </a:solidFill>
              <a:latin typeface="CCSupersubmarino" panose="02000603000000000000" pitchFamily="2" charset="0"/>
              <a:ea typeface="CCSupersubmarino" panose="02000603000000000000" pitchFamily="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83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1813</TotalTime>
  <Words>274</Words>
  <Application>Microsoft Office PowerPoint</Application>
  <PresentationFormat>Panorámica</PresentationFormat>
  <Paragraphs>214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Adobe Arabic</vt:lpstr>
      <vt:lpstr>Arial</vt:lpstr>
      <vt:lpstr>Brady Bunch Remastered</vt:lpstr>
      <vt:lpstr>Calibri</vt:lpstr>
      <vt:lpstr>Calibri Light</vt:lpstr>
      <vt:lpstr>CCSupersubmarino</vt:lpstr>
      <vt:lpstr>KG Blank Space Solid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Usuario</cp:lastModifiedBy>
  <cp:revision>17</cp:revision>
  <dcterms:created xsi:type="dcterms:W3CDTF">2020-05-16T10:35:35Z</dcterms:created>
  <dcterms:modified xsi:type="dcterms:W3CDTF">2022-06-02T07:54:05Z</dcterms:modified>
</cp:coreProperties>
</file>