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8FD0"/>
    <a:srgbClr val="617DCC"/>
    <a:srgbClr val="CFE0CE"/>
    <a:srgbClr val="D1DDD1"/>
    <a:srgbClr val="80A594"/>
    <a:srgbClr val="F2DCDC"/>
    <a:srgbClr val="F7A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50" y="-3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71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2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59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6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11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3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99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07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4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3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8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8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504587" y="0"/>
            <a:ext cx="59150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lnSpc>
                <a:spcPct val="90000"/>
              </a:lnSpc>
            </a:pPr>
            <a:r>
              <a:rPr lang="es-ES_tradnl" sz="4000" b="1" dirty="0">
                <a:solidFill>
                  <a:srgbClr val="617DCC"/>
                </a:solidFill>
                <a:latin typeface="Arial Rounded MT Bold" pitchFamily="34" charset="0"/>
              </a:rPr>
              <a:t>CALENDARIO </a:t>
            </a:r>
            <a:r>
              <a:rPr lang="es-ES_tradnl" sz="4000" b="1" dirty="0" smtClean="0">
                <a:solidFill>
                  <a:srgbClr val="617DCC"/>
                </a:solidFill>
                <a:latin typeface="Arial Rounded MT Bold" pitchFamily="34" charset="0"/>
              </a:rPr>
              <a:t>2022-23</a:t>
            </a:r>
            <a:endParaRPr lang="es-ES" sz="4000" b="1" dirty="0">
              <a:solidFill>
                <a:srgbClr val="617DCC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539773"/>
              </p:ext>
            </p:extLst>
          </p:nvPr>
        </p:nvGraphicFramePr>
        <p:xfrm>
          <a:off x="352418" y="981070"/>
          <a:ext cx="6391275" cy="8532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519">
                  <a:extLst>
                    <a:ext uri="{9D8B030D-6E8A-4147-A177-3AD203B41FA5}">
                      <a16:colId xmlns:a16="http://schemas.microsoft.com/office/drawing/2014/main" val="261355532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64363304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2695324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06815158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0788209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09156292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905098681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121129550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1099689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165912355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19199804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147053924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205839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07305140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89614281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73513234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87376385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68693960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57647167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5606427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474901343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2575682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265346930"/>
                    </a:ext>
                  </a:extLst>
                </a:gridCol>
                <a:gridCol w="153300">
                  <a:extLst>
                    <a:ext uri="{9D8B030D-6E8A-4147-A177-3AD203B41FA5}">
                      <a16:colId xmlns:a16="http://schemas.microsoft.com/office/drawing/2014/main" val="44014195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807641315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362061732"/>
                    </a:ext>
                  </a:extLst>
                </a:gridCol>
              </a:tblGrid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758FD0"/>
                          </a:solidFill>
                          <a:effectLst/>
                        </a:rPr>
                        <a:t>Septiembre 2022</a:t>
                      </a:r>
                      <a:endParaRPr lang="es-ES" sz="1200" dirty="0">
                        <a:solidFill>
                          <a:srgbClr val="758FD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Octubre 2022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Noviembre 2022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7662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Mi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Ju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71916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43103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9621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5583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2507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564550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1463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269405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Diciembre 2022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Enero 2023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Febrero 2023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023164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Vi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err="1">
                          <a:effectLst/>
                        </a:rPr>
                        <a:t>Sá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Ju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5281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smtClean="0">
                          <a:effectLst/>
                        </a:rPr>
                        <a:t>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1041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714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46719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46022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58885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634319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10948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Marzo 2023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Abril 2023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Mayo 2023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06190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337770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6544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06271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12848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121825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3387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133709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699125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Junio 2023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Julio 2023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  <a:effectLst/>
                        </a:rPr>
                        <a:t>Agosto 2023</a:t>
                      </a:r>
                      <a:endParaRPr lang="es-ES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49711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7128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5880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82353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9598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u="none" strike="noStrike" dirty="0">
                          <a:effectLst/>
                        </a:rPr>
                        <a:t>23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19831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889241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85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3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</TotalTime>
  <Words>562</Words>
  <Application>Microsoft Office PowerPoint</Application>
  <PresentationFormat>A4 (210 x 297 mm)</PresentationFormat>
  <Paragraphs>827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Times New Roman</vt:lpstr>
      <vt:lpstr>Tema de Office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</cp:revision>
  <dcterms:created xsi:type="dcterms:W3CDTF">2022-08-14T16:59:41Z</dcterms:created>
  <dcterms:modified xsi:type="dcterms:W3CDTF">2022-08-15T10:47:41Z</dcterms:modified>
</cp:coreProperties>
</file>