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0CE"/>
    <a:srgbClr val="D1DDD1"/>
    <a:srgbClr val="80A594"/>
    <a:srgbClr val="F2DCDC"/>
    <a:srgbClr val="F7A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71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2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59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62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11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3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99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07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74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36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C5-8B1C-4432-B3B4-2D26A74B9E5E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68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35CC5-8B1C-4432-B3B4-2D26A74B9E5E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8F04F-4D55-4CB9-96BC-437B962213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84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504587" y="188153"/>
            <a:ext cx="59150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>
              <a:lnSpc>
                <a:spcPct val="90000"/>
              </a:lnSpc>
            </a:pPr>
            <a:r>
              <a:rPr lang="es-ES_tradnl" sz="4000" b="1" dirty="0">
                <a:solidFill>
                  <a:schemeClr val="bg1"/>
                </a:solidFill>
                <a:latin typeface="Arial Rounded MT Bold" pitchFamily="34" charset="0"/>
              </a:rPr>
              <a:t>CALENDARIO </a:t>
            </a:r>
            <a:r>
              <a:rPr lang="es-ES_tradnl" sz="4000" b="1" dirty="0" smtClean="0">
                <a:solidFill>
                  <a:schemeClr val="bg1"/>
                </a:solidFill>
                <a:latin typeface="Arial Rounded MT Bold" pitchFamily="34" charset="0"/>
              </a:rPr>
              <a:t>2022-23</a:t>
            </a:r>
            <a:endParaRPr lang="es-ES" sz="4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60068"/>
              </p:ext>
            </p:extLst>
          </p:nvPr>
        </p:nvGraphicFramePr>
        <p:xfrm>
          <a:off x="228593" y="1276345"/>
          <a:ext cx="6391275" cy="8532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519">
                  <a:extLst>
                    <a:ext uri="{9D8B030D-6E8A-4147-A177-3AD203B41FA5}">
                      <a16:colId xmlns:a16="http://schemas.microsoft.com/office/drawing/2014/main" val="261355532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643633044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26953246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06815158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407882096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909156292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905098681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121129550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910996896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165912355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4191998048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147053924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5205839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4073051408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89614281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735132344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873763858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568693960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576471678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556064277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474901343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925756824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265346930"/>
                    </a:ext>
                  </a:extLst>
                </a:gridCol>
                <a:gridCol w="153300">
                  <a:extLst>
                    <a:ext uri="{9D8B030D-6E8A-4147-A177-3AD203B41FA5}">
                      <a16:colId xmlns:a16="http://schemas.microsoft.com/office/drawing/2014/main" val="440141954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2807641315"/>
                    </a:ext>
                  </a:extLst>
                </a:gridCol>
                <a:gridCol w="249519">
                  <a:extLst>
                    <a:ext uri="{9D8B030D-6E8A-4147-A177-3AD203B41FA5}">
                      <a16:colId xmlns:a16="http://schemas.microsoft.com/office/drawing/2014/main" val="3362061732"/>
                    </a:ext>
                  </a:extLst>
                </a:gridCol>
              </a:tblGrid>
              <a:tr h="2374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0" dirty="0">
                          <a:solidFill>
                            <a:schemeClr val="bg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</a:rPr>
                        <a:t>Septiembre 2022</a:t>
                      </a:r>
                      <a:endParaRPr lang="es-ES" sz="1200" b="0" dirty="0">
                        <a:solidFill>
                          <a:schemeClr val="bg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0" kern="1200" dirty="0">
                          <a:solidFill>
                            <a:schemeClr val="bg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  <a:cs typeface="+mn-cs"/>
                        </a:rPr>
                        <a:t>Octubre</a:t>
                      </a:r>
                      <a:r>
                        <a:rPr lang="es-ES_tradnl" sz="1400" b="0" dirty="0">
                          <a:solidFill>
                            <a:schemeClr val="bg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</a:rPr>
                        <a:t> 2022</a:t>
                      </a:r>
                      <a:endParaRPr lang="es-ES" sz="1200" b="0" dirty="0">
                        <a:solidFill>
                          <a:schemeClr val="bg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</a:rPr>
                        <a:t>Noviembre 2022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7662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Sem.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Lu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Mi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Ju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Vi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Sá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Do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Sem.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Lu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Ju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Vi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Sá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Do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Sem.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Lu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Ju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Vi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Sá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Do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719164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44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431038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45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596213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55837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47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25074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43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564550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44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711463"/>
                  </a:ext>
                </a:extLst>
              </a:tr>
              <a:tr h="221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269405"/>
                  </a:ext>
                </a:extLst>
              </a:tr>
              <a:tr h="2374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</a:rPr>
                        <a:t>Diciembre 2022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</a:rPr>
                        <a:t>Enero 2023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</a:rPr>
                        <a:t>Febrero 2023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023164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Sem.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Lu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Ju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Vi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 err="1">
                          <a:solidFill>
                            <a:schemeClr val="bg1"/>
                          </a:solidFill>
                          <a:effectLst/>
                        </a:rPr>
                        <a:t>Sá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Do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Sem.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Lu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Ju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Vi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 err="1">
                          <a:solidFill>
                            <a:schemeClr val="bg1"/>
                          </a:solidFill>
                          <a:effectLst/>
                        </a:rPr>
                        <a:t>Sá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Do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Sem.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Lu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Ju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Vi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Sá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Do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52813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52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10417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49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27144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467198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51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646022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52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58885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634319"/>
                  </a:ext>
                </a:extLst>
              </a:tr>
              <a:tr h="221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10948"/>
                  </a:ext>
                </a:extLst>
              </a:tr>
              <a:tr h="2374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</a:rPr>
                        <a:t>Marzo 2023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</a:rPr>
                        <a:t>Abril 2023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</a:rPr>
                        <a:t>Mayo 2023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06190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Sem.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Lu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Ju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Vi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Sá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Do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Sem.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Lu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Ju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Vi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Sá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Do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Sem.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Lu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Ju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Vi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Sá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Do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337770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96544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06271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12848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121825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93387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133709"/>
                  </a:ext>
                </a:extLst>
              </a:tr>
              <a:tr h="221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699125"/>
                  </a:ext>
                </a:extLst>
              </a:tr>
              <a:tr h="2374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</a:rPr>
                        <a:t>Junio 2023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</a:rPr>
                        <a:t>Julio 2023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  <a:latin typeface="CCSupersubmarino" panose="02000603000000000000" pitchFamily="2" charset="0"/>
                          <a:ea typeface="CCSupersubmarino" panose="02000603000000000000" pitchFamily="2" charset="0"/>
                        </a:rPr>
                        <a:t>Agosto 2023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CSupersubmarino" panose="02000603000000000000" pitchFamily="2" charset="0"/>
                        <a:ea typeface="CCSupersubmarino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949711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Sem.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Lu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Ju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Vi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Sá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Do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Sem.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Lu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Ju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Vi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Sá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Do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Sem.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Lu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Mi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Ju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Vi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Sá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Do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71287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58808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82353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95983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198319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889241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85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83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1069</TotalTime>
  <Words>562</Words>
  <Application>Microsoft Office PowerPoint</Application>
  <PresentationFormat>A4 (210 x 297 mm)</PresentationFormat>
  <Paragraphs>827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CCSupersubmarino</vt:lpstr>
      <vt:lpstr>Times New Roman</vt:lpstr>
      <vt:lpstr>Tema de Office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</cp:revision>
  <dcterms:created xsi:type="dcterms:W3CDTF">2022-08-14T16:59:41Z</dcterms:created>
  <dcterms:modified xsi:type="dcterms:W3CDTF">2022-08-16T11:00:00Z</dcterms:modified>
</cp:coreProperties>
</file>