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E0CE"/>
    <a:srgbClr val="D1DDD1"/>
    <a:srgbClr val="80A594"/>
    <a:srgbClr val="F2DCDC"/>
    <a:srgbClr val="F7A9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1176" y="-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5CC5-8B1C-4432-B3B4-2D26A74B9E5E}" type="datetimeFigureOut">
              <a:rPr lang="es-ES" smtClean="0"/>
              <a:t>14/08/2022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8F04F-4D55-4CB9-96BC-437B962213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2712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5CC5-8B1C-4432-B3B4-2D26A74B9E5E}" type="datetimeFigureOut">
              <a:rPr lang="es-ES" smtClean="0"/>
              <a:t>14/08/2022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8F04F-4D55-4CB9-96BC-437B962213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627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5CC5-8B1C-4432-B3B4-2D26A74B9E5E}" type="datetimeFigureOut">
              <a:rPr lang="es-ES" smtClean="0"/>
              <a:t>14/08/2022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8F04F-4D55-4CB9-96BC-437B962213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5596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5CC5-8B1C-4432-B3B4-2D26A74B9E5E}" type="datetimeFigureOut">
              <a:rPr lang="es-ES" smtClean="0"/>
              <a:t>14/08/2022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8F04F-4D55-4CB9-96BC-437B962213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4624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5CC5-8B1C-4432-B3B4-2D26A74B9E5E}" type="datetimeFigureOut">
              <a:rPr lang="es-ES" smtClean="0"/>
              <a:t>14/08/2022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8F04F-4D55-4CB9-96BC-437B962213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7110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5CC5-8B1C-4432-B3B4-2D26A74B9E5E}" type="datetimeFigureOut">
              <a:rPr lang="es-ES" smtClean="0"/>
              <a:t>14/08/2022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8F04F-4D55-4CB9-96BC-437B962213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9537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5CC5-8B1C-4432-B3B4-2D26A74B9E5E}" type="datetimeFigureOut">
              <a:rPr lang="es-ES" smtClean="0"/>
              <a:t>14/08/2022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8F04F-4D55-4CB9-96BC-437B962213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9993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5CC5-8B1C-4432-B3B4-2D26A74B9E5E}" type="datetimeFigureOut">
              <a:rPr lang="es-ES" smtClean="0"/>
              <a:t>14/08/2022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8F04F-4D55-4CB9-96BC-437B962213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2073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5CC5-8B1C-4432-B3B4-2D26A74B9E5E}" type="datetimeFigureOut">
              <a:rPr lang="es-ES" smtClean="0"/>
              <a:t>14/08/2022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8F04F-4D55-4CB9-96BC-437B962213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9746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5CC5-8B1C-4432-B3B4-2D26A74B9E5E}" type="datetimeFigureOut">
              <a:rPr lang="es-ES" smtClean="0"/>
              <a:t>14/08/2022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8F04F-4D55-4CB9-96BC-437B962213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1368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5CC5-8B1C-4432-B3B4-2D26A74B9E5E}" type="datetimeFigureOut">
              <a:rPr lang="es-ES" smtClean="0"/>
              <a:t>14/08/2022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8F04F-4D55-4CB9-96BC-437B962213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681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35CC5-8B1C-4432-B3B4-2D26A74B9E5E}" type="datetimeFigureOut">
              <a:rPr lang="es-ES" smtClean="0"/>
              <a:t>14/08/2022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8F04F-4D55-4CB9-96BC-437B962213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0848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/>
          </p:cNvSpPr>
          <p:nvPr/>
        </p:nvSpPr>
        <p:spPr bwMode="auto">
          <a:xfrm>
            <a:off x="504587" y="188153"/>
            <a:ext cx="591502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685800">
              <a:lnSpc>
                <a:spcPct val="90000"/>
              </a:lnSpc>
            </a:pPr>
            <a:r>
              <a:rPr lang="es-ES_tradnl" sz="4000" b="1" dirty="0">
                <a:solidFill>
                  <a:srgbClr val="80A594"/>
                </a:solidFill>
                <a:latin typeface="Arial Rounded MT Bold" pitchFamily="34" charset="0"/>
              </a:rPr>
              <a:t>CALENDARIO </a:t>
            </a:r>
            <a:r>
              <a:rPr lang="es-ES_tradnl" sz="4000" b="1" dirty="0" smtClean="0">
                <a:solidFill>
                  <a:srgbClr val="80A594"/>
                </a:solidFill>
                <a:latin typeface="Arial Rounded MT Bold" pitchFamily="34" charset="0"/>
              </a:rPr>
              <a:t>2022-23</a:t>
            </a:r>
            <a:endParaRPr lang="es-ES" sz="4000" b="1" dirty="0">
              <a:solidFill>
                <a:srgbClr val="80A594"/>
              </a:solidFill>
              <a:latin typeface="Arial Rounded MT Bold" pitchFamily="34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420421"/>
              </p:ext>
            </p:extLst>
          </p:nvPr>
        </p:nvGraphicFramePr>
        <p:xfrm>
          <a:off x="228593" y="1276345"/>
          <a:ext cx="6391275" cy="85324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9519">
                  <a:extLst>
                    <a:ext uri="{9D8B030D-6E8A-4147-A177-3AD203B41FA5}">
                      <a16:colId xmlns:a16="http://schemas.microsoft.com/office/drawing/2014/main" val="2613555327"/>
                    </a:ext>
                  </a:extLst>
                </a:gridCol>
                <a:gridCol w="249519">
                  <a:extLst>
                    <a:ext uri="{9D8B030D-6E8A-4147-A177-3AD203B41FA5}">
                      <a16:colId xmlns:a16="http://schemas.microsoft.com/office/drawing/2014/main" val="3643633044"/>
                    </a:ext>
                  </a:extLst>
                </a:gridCol>
                <a:gridCol w="249519">
                  <a:extLst>
                    <a:ext uri="{9D8B030D-6E8A-4147-A177-3AD203B41FA5}">
                      <a16:colId xmlns:a16="http://schemas.microsoft.com/office/drawing/2014/main" val="226953246"/>
                    </a:ext>
                  </a:extLst>
                </a:gridCol>
                <a:gridCol w="249519">
                  <a:extLst>
                    <a:ext uri="{9D8B030D-6E8A-4147-A177-3AD203B41FA5}">
                      <a16:colId xmlns:a16="http://schemas.microsoft.com/office/drawing/2014/main" val="3068151587"/>
                    </a:ext>
                  </a:extLst>
                </a:gridCol>
                <a:gridCol w="249519">
                  <a:extLst>
                    <a:ext uri="{9D8B030D-6E8A-4147-A177-3AD203B41FA5}">
                      <a16:colId xmlns:a16="http://schemas.microsoft.com/office/drawing/2014/main" val="407882096"/>
                    </a:ext>
                  </a:extLst>
                </a:gridCol>
                <a:gridCol w="249519">
                  <a:extLst>
                    <a:ext uri="{9D8B030D-6E8A-4147-A177-3AD203B41FA5}">
                      <a16:colId xmlns:a16="http://schemas.microsoft.com/office/drawing/2014/main" val="909156292"/>
                    </a:ext>
                  </a:extLst>
                </a:gridCol>
                <a:gridCol w="249519">
                  <a:extLst>
                    <a:ext uri="{9D8B030D-6E8A-4147-A177-3AD203B41FA5}">
                      <a16:colId xmlns:a16="http://schemas.microsoft.com/office/drawing/2014/main" val="2905098681"/>
                    </a:ext>
                  </a:extLst>
                </a:gridCol>
                <a:gridCol w="249519">
                  <a:extLst>
                    <a:ext uri="{9D8B030D-6E8A-4147-A177-3AD203B41FA5}">
                      <a16:colId xmlns:a16="http://schemas.microsoft.com/office/drawing/2014/main" val="2121129550"/>
                    </a:ext>
                  </a:extLst>
                </a:gridCol>
                <a:gridCol w="249519">
                  <a:extLst>
                    <a:ext uri="{9D8B030D-6E8A-4147-A177-3AD203B41FA5}">
                      <a16:colId xmlns:a16="http://schemas.microsoft.com/office/drawing/2014/main" val="910996896"/>
                    </a:ext>
                  </a:extLst>
                </a:gridCol>
                <a:gridCol w="249519">
                  <a:extLst>
                    <a:ext uri="{9D8B030D-6E8A-4147-A177-3AD203B41FA5}">
                      <a16:colId xmlns:a16="http://schemas.microsoft.com/office/drawing/2014/main" val="165912355"/>
                    </a:ext>
                  </a:extLst>
                </a:gridCol>
                <a:gridCol w="249519">
                  <a:extLst>
                    <a:ext uri="{9D8B030D-6E8A-4147-A177-3AD203B41FA5}">
                      <a16:colId xmlns:a16="http://schemas.microsoft.com/office/drawing/2014/main" val="4191998048"/>
                    </a:ext>
                  </a:extLst>
                </a:gridCol>
                <a:gridCol w="249519">
                  <a:extLst>
                    <a:ext uri="{9D8B030D-6E8A-4147-A177-3AD203B41FA5}">
                      <a16:colId xmlns:a16="http://schemas.microsoft.com/office/drawing/2014/main" val="1470539247"/>
                    </a:ext>
                  </a:extLst>
                </a:gridCol>
                <a:gridCol w="249519">
                  <a:extLst>
                    <a:ext uri="{9D8B030D-6E8A-4147-A177-3AD203B41FA5}">
                      <a16:colId xmlns:a16="http://schemas.microsoft.com/office/drawing/2014/main" val="352058397"/>
                    </a:ext>
                  </a:extLst>
                </a:gridCol>
                <a:gridCol w="249519">
                  <a:extLst>
                    <a:ext uri="{9D8B030D-6E8A-4147-A177-3AD203B41FA5}">
                      <a16:colId xmlns:a16="http://schemas.microsoft.com/office/drawing/2014/main" val="4073051408"/>
                    </a:ext>
                  </a:extLst>
                </a:gridCol>
                <a:gridCol w="249519">
                  <a:extLst>
                    <a:ext uri="{9D8B030D-6E8A-4147-A177-3AD203B41FA5}">
                      <a16:colId xmlns:a16="http://schemas.microsoft.com/office/drawing/2014/main" val="3896142817"/>
                    </a:ext>
                  </a:extLst>
                </a:gridCol>
                <a:gridCol w="249519">
                  <a:extLst>
                    <a:ext uri="{9D8B030D-6E8A-4147-A177-3AD203B41FA5}">
                      <a16:colId xmlns:a16="http://schemas.microsoft.com/office/drawing/2014/main" val="2735132344"/>
                    </a:ext>
                  </a:extLst>
                </a:gridCol>
                <a:gridCol w="249519">
                  <a:extLst>
                    <a:ext uri="{9D8B030D-6E8A-4147-A177-3AD203B41FA5}">
                      <a16:colId xmlns:a16="http://schemas.microsoft.com/office/drawing/2014/main" val="2873763858"/>
                    </a:ext>
                  </a:extLst>
                </a:gridCol>
                <a:gridCol w="249519">
                  <a:extLst>
                    <a:ext uri="{9D8B030D-6E8A-4147-A177-3AD203B41FA5}">
                      <a16:colId xmlns:a16="http://schemas.microsoft.com/office/drawing/2014/main" val="3568693960"/>
                    </a:ext>
                  </a:extLst>
                </a:gridCol>
                <a:gridCol w="249519">
                  <a:extLst>
                    <a:ext uri="{9D8B030D-6E8A-4147-A177-3AD203B41FA5}">
                      <a16:colId xmlns:a16="http://schemas.microsoft.com/office/drawing/2014/main" val="576471678"/>
                    </a:ext>
                  </a:extLst>
                </a:gridCol>
                <a:gridCol w="249519">
                  <a:extLst>
                    <a:ext uri="{9D8B030D-6E8A-4147-A177-3AD203B41FA5}">
                      <a16:colId xmlns:a16="http://schemas.microsoft.com/office/drawing/2014/main" val="3556064277"/>
                    </a:ext>
                  </a:extLst>
                </a:gridCol>
                <a:gridCol w="249519">
                  <a:extLst>
                    <a:ext uri="{9D8B030D-6E8A-4147-A177-3AD203B41FA5}">
                      <a16:colId xmlns:a16="http://schemas.microsoft.com/office/drawing/2014/main" val="3474901343"/>
                    </a:ext>
                  </a:extLst>
                </a:gridCol>
                <a:gridCol w="249519">
                  <a:extLst>
                    <a:ext uri="{9D8B030D-6E8A-4147-A177-3AD203B41FA5}">
                      <a16:colId xmlns:a16="http://schemas.microsoft.com/office/drawing/2014/main" val="925756824"/>
                    </a:ext>
                  </a:extLst>
                </a:gridCol>
                <a:gridCol w="249519">
                  <a:extLst>
                    <a:ext uri="{9D8B030D-6E8A-4147-A177-3AD203B41FA5}">
                      <a16:colId xmlns:a16="http://schemas.microsoft.com/office/drawing/2014/main" val="3265346930"/>
                    </a:ext>
                  </a:extLst>
                </a:gridCol>
                <a:gridCol w="153300">
                  <a:extLst>
                    <a:ext uri="{9D8B030D-6E8A-4147-A177-3AD203B41FA5}">
                      <a16:colId xmlns:a16="http://schemas.microsoft.com/office/drawing/2014/main" val="440141954"/>
                    </a:ext>
                  </a:extLst>
                </a:gridCol>
                <a:gridCol w="249519">
                  <a:extLst>
                    <a:ext uri="{9D8B030D-6E8A-4147-A177-3AD203B41FA5}">
                      <a16:colId xmlns:a16="http://schemas.microsoft.com/office/drawing/2014/main" val="2807641315"/>
                    </a:ext>
                  </a:extLst>
                </a:gridCol>
                <a:gridCol w="249519">
                  <a:extLst>
                    <a:ext uri="{9D8B030D-6E8A-4147-A177-3AD203B41FA5}">
                      <a16:colId xmlns:a16="http://schemas.microsoft.com/office/drawing/2014/main" val="3362061732"/>
                    </a:ext>
                  </a:extLst>
                </a:gridCol>
              </a:tblGrid>
              <a:tr h="237426"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rgbClr val="00B050"/>
                          </a:solidFill>
                          <a:effectLst/>
                        </a:rPr>
                        <a:t>Septiembre 2022</a:t>
                      </a:r>
                      <a:endParaRPr lang="es-ES" sz="1200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rgbClr val="00B050"/>
                          </a:solidFill>
                          <a:effectLst/>
                        </a:rPr>
                        <a:t>Octubre 2022</a:t>
                      </a:r>
                      <a:endParaRPr lang="es-ES" sz="1200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rgbClr val="00B050"/>
                          </a:solidFill>
                          <a:effectLst/>
                        </a:rPr>
                        <a:t>Noviembre 2022</a:t>
                      </a:r>
                      <a:endParaRPr lang="es-ES" sz="1200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817662"/>
                  </a:ext>
                </a:extLst>
              </a:tr>
              <a:tr h="2957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Sem.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Lu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Ma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</a:rPr>
                        <a:t>Mi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</a:rPr>
                        <a:t>Ju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Vi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Sá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Do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Sem.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Lu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Ma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Mi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Ju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Vi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Sá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Do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Sem.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Lu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Ma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Mi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Ju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Vi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Sá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Do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7719164"/>
                  </a:ext>
                </a:extLst>
              </a:tr>
              <a:tr h="237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35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39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44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7431038"/>
                  </a:ext>
                </a:extLst>
              </a:tr>
              <a:tr h="237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36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7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8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40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7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8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45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7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8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5596213"/>
                  </a:ext>
                </a:extLst>
              </a:tr>
              <a:tr h="237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37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</a:rPr>
                        <a:t>17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18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41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46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17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18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3558377"/>
                  </a:ext>
                </a:extLst>
              </a:tr>
              <a:tr h="237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38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42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17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18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47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27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025074"/>
                  </a:ext>
                </a:extLst>
              </a:tr>
              <a:tr h="237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39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27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28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30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43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</a:rPr>
                        <a:t>24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</a:rPr>
                        <a:t>25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27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28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30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48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28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30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4564550"/>
                  </a:ext>
                </a:extLst>
              </a:tr>
              <a:tr h="237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44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31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4711463"/>
                  </a:ext>
                </a:extLst>
              </a:tr>
              <a:tr h="2217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7269405"/>
                  </a:ext>
                </a:extLst>
              </a:tr>
              <a:tr h="237426"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rgbClr val="00B050"/>
                          </a:solidFill>
                          <a:effectLst/>
                        </a:rPr>
                        <a:t>Diciembre 2022</a:t>
                      </a:r>
                      <a:endParaRPr lang="es-ES" sz="1200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rgbClr val="00B050"/>
                          </a:solidFill>
                          <a:effectLst/>
                        </a:rPr>
                        <a:t>Enero 2023</a:t>
                      </a:r>
                      <a:endParaRPr lang="es-ES" sz="1200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rgbClr val="00B050"/>
                          </a:solidFill>
                          <a:effectLst/>
                        </a:rPr>
                        <a:t>Febrero 2023</a:t>
                      </a:r>
                      <a:endParaRPr lang="es-ES" sz="1200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5023164"/>
                  </a:ext>
                </a:extLst>
              </a:tr>
              <a:tr h="2957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Sem.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Lu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Ma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Mi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Ju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Vi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Sá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Do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Sem.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Lu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Ma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Mi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Ju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</a:rPr>
                        <a:t>Vi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 err="1">
                          <a:effectLst/>
                        </a:rPr>
                        <a:t>Sá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Do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Sem.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Lu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Ma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Mi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</a:rPr>
                        <a:t>Ju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Vi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Sá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Do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3952813"/>
                  </a:ext>
                </a:extLst>
              </a:tr>
              <a:tr h="237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48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52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</a:rPr>
                        <a:t>1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 smtClean="0">
                          <a:effectLst/>
                        </a:rPr>
                        <a:t>4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7104177"/>
                  </a:ext>
                </a:extLst>
              </a:tr>
              <a:tr h="237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49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7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8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7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</a:rPr>
                        <a:t>8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7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8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827144"/>
                  </a:ext>
                </a:extLst>
              </a:tr>
              <a:tr h="237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50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17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18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7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17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18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3467198"/>
                  </a:ext>
                </a:extLst>
              </a:tr>
              <a:tr h="237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51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17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18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8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7646022"/>
                  </a:ext>
                </a:extLst>
              </a:tr>
              <a:tr h="237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52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27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28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30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31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27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28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</a:rPr>
                        <a:t>27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28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958885"/>
                  </a:ext>
                </a:extLst>
              </a:tr>
              <a:tr h="237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30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31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5634319"/>
                  </a:ext>
                </a:extLst>
              </a:tr>
              <a:tr h="2217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210948"/>
                  </a:ext>
                </a:extLst>
              </a:tr>
              <a:tr h="237426"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rgbClr val="00B050"/>
                          </a:solidFill>
                          <a:effectLst/>
                        </a:rPr>
                        <a:t>Marzo 2023</a:t>
                      </a:r>
                      <a:endParaRPr lang="es-ES" sz="1200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rgbClr val="00B050"/>
                          </a:solidFill>
                          <a:effectLst/>
                        </a:rPr>
                        <a:t>Abril 2023</a:t>
                      </a:r>
                      <a:endParaRPr lang="es-ES" sz="1200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rgbClr val="00B050"/>
                          </a:solidFill>
                          <a:effectLst/>
                        </a:rPr>
                        <a:t>Mayo 2023</a:t>
                      </a:r>
                      <a:endParaRPr lang="es-ES" sz="1200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06190"/>
                  </a:ext>
                </a:extLst>
              </a:tr>
              <a:tr h="2957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Sem.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Lu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Ma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Mi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Ju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Vi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Sá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Do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Sem.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Lu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Ma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Mi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Ju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Vi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Sá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Do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Sem.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Lu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Ma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Mi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Ju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Vi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Sá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Do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9337770"/>
                  </a:ext>
                </a:extLst>
              </a:tr>
              <a:tr h="237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13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18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7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1965449"/>
                  </a:ext>
                </a:extLst>
              </a:tr>
              <a:tr h="237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10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7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8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14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7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8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19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8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1062717"/>
                  </a:ext>
                </a:extLst>
              </a:tr>
              <a:tr h="237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11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17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18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15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20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17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18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9128489"/>
                  </a:ext>
                </a:extLst>
              </a:tr>
              <a:tr h="237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12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16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17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18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21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27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</a:rPr>
                        <a:t>28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8121825"/>
                  </a:ext>
                </a:extLst>
              </a:tr>
              <a:tr h="237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13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27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28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30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31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17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27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28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30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22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30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31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9933879"/>
                  </a:ext>
                </a:extLst>
              </a:tr>
              <a:tr h="237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2133709"/>
                  </a:ext>
                </a:extLst>
              </a:tr>
              <a:tr h="2217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5699125"/>
                  </a:ext>
                </a:extLst>
              </a:tr>
              <a:tr h="237426"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rgbClr val="00B050"/>
                          </a:solidFill>
                          <a:effectLst/>
                        </a:rPr>
                        <a:t>Junio 2023</a:t>
                      </a:r>
                      <a:endParaRPr lang="es-ES" sz="1200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rgbClr val="00B050"/>
                          </a:solidFill>
                          <a:effectLst/>
                        </a:rPr>
                        <a:t>Julio 2023</a:t>
                      </a:r>
                      <a:endParaRPr lang="es-ES" sz="1200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rgbClr val="00B050"/>
                          </a:solidFill>
                          <a:effectLst/>
                        </a:rPr>
                        <a:t>Agosto 2023</a:t>
                      </a:r>
                      <a:endParaRPr lang="es-ES" sz="1200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6949711"/>
                  </a:ext>
                </a:extLst>
              </a:tr>
              <a:tr h="2957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Sem.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Lu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Ma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Mi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Ju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Vi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Sá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Do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Sem.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Lu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Ma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Mi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Ju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Vi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Sá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Do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Sem.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Lu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Ma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Mi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Ju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Vi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Sá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Do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2712877"/>
                  </a:ext>
                </a:extLst>
              </a:tr>
              <a:tr h="237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22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26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31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658808"/>
                  </a:ext>
                </a:extLst>
              </a:tr>
              <a:tr h="237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23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7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8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27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7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8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32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7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8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7823539"/>
                  </a:ext>
                </a:extLst>
              </a:tr>
              <a:tr h="237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24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17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18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28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33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17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18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95983"/>
                  </a:ext>
                </a:extLst>
              </a:tr>
              <a:tr h="237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25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u="none" strike="noStrike" dirty="0">
                          <a:effectLst/>
                        </a:rPr>
                        <a:t>23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29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17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18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34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27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6198319"/>
                  </a:ext>
                </a:extLst>
              </a:tr>
              <a:tr h="237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26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27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28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30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30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27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28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30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35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28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30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31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8889241"/>
                  </a:ext>
                </a:extLst>
              </a:tr>
              <a:tr h="237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31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31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98548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3830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1059</TotalTime>
  <Words>562</Words>
  <Application>Microsoft Office PowerPoint</Application>
  <PresentationFormat>A4 (210 x 297 mm)</PresentationFormat>
  <Paragraphs>827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Arial Rounded MT Bold</vt:lpstr>
      <vt:lpstr>Calibri</vt:lpstr>
      <vt:lpstr>Calibri Light</vt:lpstr>
      <vt:lpstr>Times New Roman</vt:lpstr>
      <vt:lpstr>Tema de Office</vt:lpstr>
      <vt:lpstr>Presentación de PowerPoint</vt:lpstr>
    </vt:vector>
  </TitlesOfParts>
  <Company>InKulpado666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6</cp:revision>
  <dcterms:created xsi:type="dcterms:W3CDTF">2022-08-14T16:59:41Z</dcterms:created>
  <dcterms:modified xsi:type="dcterms:W3CDTF">2022-08-15T10:38:49Z</dcterms:modified>
</cp:coreProperties>
</file>