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1A8"/>
    <a:srgbClr val="F3C5AC"/>
    <a:srgbClr val="F1DDC8"/>
    <a:srgbClr val="758FD0"/>
    <a:srgbClr val="617DCC"/>
    <a:srgbClr val="CFE0CE"/>
    <a:srgbClr val="D1DDD1"/>
    <a:srgbClr val="80A594"/>
    <a:srgbClr val="F2DCDC"/>
    <a:srgbClr val="F7A9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4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5CC5-8B1C-4432-B3B4-2D26A74B9E5E}" type="datetimeFigureOut">
              <a:rPr lang="es-ES" smtClean="0"/>
              <a:t>14/08/2022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F04F-4D55-4CB9-96BC-437B96221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2712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5CC5-8B1C-4432-B3B4-2D26A74B9E5E}" type="datetimeFigureOut">
              <a:rPr lang="es-ES" smtClean="0"/>
              <a:t>14/08/2022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F04F-4D55-4CB9-96BC-437B96221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62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5CC5-8B1C-4432-B3B4-2D26A74B9E5E}" type="datetimeFigureOut">
              <a:rPr lang="es-ES" smtClean="0"/>
              <a:t>14/08/2022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F04F-4D55-4CB9-96BC-437B96221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5596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5CC5-8B1C-4432-B3B4-2D26A74B9E5E}" type="datetimeFigureOut">
              <a:rPr lang="es-ES" smtClean="0"/>
              <a:t>14/08/2022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F04F-4D55-4CB9-96BC-437B96221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62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5CC5-8B1C-4432-B3B4-2D26A74B9E5E}" type="datetimeFigureOut">
              <a:rPr lang="es-ES" smtClean="0"/>
              <a:t>14/08/2022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F04F-4D55-4CB9-96BC-437B96221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7110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5CC5-8B1C-4432-B3B4-2D26A74B9E5E}" type="datetimeFigureOut">
              <a:rPr lang="es-ES" smtClean="0"/>
              <a:t>14/08/2022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F04F-4D55-4CB9-96BC-437B96221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537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5CC5-8B1C-4432-B3B4-2D26A74B9E5E}" type="datetimeFigureOut">
              <a:rPr lang="es-ES" smtClean="0"/>
              <a:t>14/08/2022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F04F-4D55-4CB9-96BC-437B96221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9993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5CC5-8B1C-4432-B3B4-2D26A74B9E5E}" type="datetimeFigureOut">
              <a:rPr lang="es-ES" smtClean="0"/>
              <a:t>14/08/2022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F04F-4D55-4CB9-96BC-437B96221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2073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5CC5-8B1C-4432-B3B4-2D26A74B9E5E}" type="datetimeFigureOut">
              <a:rPr lang="es-ES" smtClean="0"/>
              <a:t>14/08/2022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F04F-4D55-4CB9-96BC-437B96221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974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5CC5-8B1C-4432-B3B4-2D26A74B9E5E}" type="datetimeFigureOut">
              <a:rPr lang="es-ES" smtClean="0"/>
              <a:t>14/08/2022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F04F-4D55-4CB9-96BC-437B96221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136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5CC5-8B1C-4432-B3B4-2D26A74B9E5E}" type="datetimeFigureOut">
              <a:rPr lang="es-ES" smtClean="0"/>
              <a:t>14/08/2022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F04F-4D55-4CB9-96BC-437B96221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681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35CC5-8B1C-4432-B3B4-2D26A74B9E5E}" type="datetimeFigureOut">
              <a:rPr lang="es-ES" smtClean="0"/>
              <a:t>14/08/2022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8F04F-4D55-4CB9-96BC-437B96221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084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/>
          </p:cNvSpPr>
          <p:nvPr/>
        </p:nvSpPr>
        <p:spPr bwMode="auto">
          <a:xfrm>
            <a:off x="504587" y="0"/>
            <a:ext cx="59150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685800">
              <a:lnSpc>
                <a:spcPct val="90000"/>
              </a:lnSpc>
            </a:pPr>
            <a:r>
              <a:rPr lang="es-ES_tradnl" sz="4000" b="1" dirty="0">
                <a:ln>
                  <a:solidFill>
                    <a:schemeClr val="tx1"/>
                  </a:solidFill>
                </a:ln>
                <a:solidFill>
                  <a:srgbClr val="F3C5AC"/>
                </a:solidFill>
                <a:latin typeface="Arial Rounded MT Bold" pitchFamily="34" charset="0"/>
              </a:rPr>
              <a:t>CALENDARIO </a:t>
            </a:r>
            <a:r>
              <a:rPr lang="es-ES_tradnl" sz="4000" b="1" dirty="0" smtClean="0">
                <a:ln>
                  <a:solidFill>
                    <a:schemeClr val="tx1"/>
                  </a:solidFill>
                </a:ln>
                <a:solidFill>
                  <a:srgbClr val="F3C5AC"/>
                </a:solidFill>
                <a:latin typeface="Arial Rounded MT Bold" pitchFamily="34" charset="0"/>
              </a:rPr>
              <a:t>2022-23</a:t>
            </a:r>
            <a:endParaRPr lang="es-ES" sz="4000" b="1" dirty="0">
              <a:ln>
                <a:solidFill>
                  <a:schemeClr val="tx1"/>
                </a:solidFill>
              </a:ln>
              <a:solidFill>
                <a:srgbClr val="F3C5AC"/>
              </a:solidFill>
              <a:latin typeface="Arial Rounded MT Bold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593804"/>
              </p:ext>
            </p:extLst>
          </p:nvPr>
        </p:nvGraphicFramePr>
        <p:xfrm>
          <a:off x="352418" y="981070"/>
          <a:ext cx="6391275" cy="85324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519">
                  <a:extLst>
                    <a:ext uri="{9D8B030D-6E8A-4147-A177-3AD203B41FA5}">
                      <a16:colId xmlns:a16="http://schemas.microsoft.com/office/drawing/2014/main" val="2613555327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3643633044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226953246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3068151587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407882096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909156292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2905098681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2121129550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910996896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165912355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4191998048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1470539247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352058397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4073051408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3896142817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2735132344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2873763858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3568693960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576471678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3556064277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3474901343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925756824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3265346930"/>
                    </a:ext>
                  </a:extLst>
                </a:gridCol>
                <a:gridCol w="153300">
                  <a:extLst>
                    <a:ext uri="{9D8B030D-6E8A-4147-A177-3AD203B41FA5}">
                      <a16:colId xmlns:a16="http://schemas.microsoft.com/office/drawing/2014/main" val="440141954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2807641315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3362061732"/>
                    </a:ext>
                  </a:extLst>
                </a:gridCol>
              </a:tblGrid>
              <a:tr h="237426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kern="1200" dirty="0">
                          <a:solidFill>
                            <a:schemeClr val="tx1"/>
                          </a:solidFill>
                          <a:effectLst/>
                          <a:latin typeface="CCSupersubmarino" panose="02000603000000000000" pitchFamily="2" charset="0"/>
                          <a:ea typeface="CCSupersubmarino" panose="02000603000000000000" pitchFamily="2" charset="0"/>
                          <a:cs typeface="+mn-cs"/>
                        </a:rPr>
                        <a:t>Septiembre 2022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CCSupersubmarino" panose="02000603000000000000" pitchFamily="2" charset="0"/>
                        <a:ea typeface="CCSupersubmarino" panose="02000603000000000000" pitchFamily="2" charset="0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tx1"/>
                          </a:solidFill>
                          <a:effectLst/>
                          <a:latin typeface="CCSupersubmarino" panose="02000603000000000000" pitchFamily="2" charset="0"/>
                          <a:ea typeface="CCSupersubmarino" panose="02000603000000000000" pitchFamily="2" charset="0"/>
                        </a:rPr>
                        <a:t>Octubre 2022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CSupersubmarino" panose="02000603000000000000" pitchFamily="2" charset="0"/>
                        <a:ea typeface="CCSupersubmarino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kern="1200" dirty="0">
                          <a:solidFill>
                            <a:schemeClr val="tx1"/>
                          </a:solidFill>
                          <a:effectLst/>
                          <a:latin typeface="CCSupersubmarino" panose="02000603000000000000" pitchFamily="2" charset="0"/>
                          <a:ea typeface="CCSupersubmarino" panose="02000603000000000000" pitchFamily="2" charset="0"/>
                          <a:cs typeface="+mn-cs"/>
                        </a:rPr>
                        <a:t>Noviembre 2022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CCSupersubmarino" panose="02000603000000000000" pitchFamily="2" charset="0"/>
                        <a:ea typeface="CCSupersubmarino" panose="02000603000000000000" pitchFamily="2" charset="0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17662"/>
                  </a:ext>
                </a:extLst>
              </a:tr>
              <a:tr h="2957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 err="1">
                          <a:solidFill>
                            <a:schemeClr val="tx1"/>
                          </a:solidFill>
                          <a:effectLst/>
                        </a:rPr>
                        <a:t>Sem</a:t>
                      </a:r>
                      <a:r>
                        <a:rPr lang="es-ES_tradnl" sz="10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Lu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Mi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Ju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Vi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Sá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Do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Sem.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Lu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Ju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Vi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Sá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Do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Sem.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Lu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Ju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Vi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Sá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Do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7719164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3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39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44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7431038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40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45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596213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17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41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46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3558377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42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47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25074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43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24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25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48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4564550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44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4711463"/>
                  </a:ext>
                </a:extLst>
              </a:tr>
              <a:tr h="2217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7269405"/>
                  </a:ext>
                </a:extLst>
              </a:tr>
              <a:tr h="237426">
                <a:tc gridSpan="8"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400" kern="1200" dirty="0">
                          <a:solidFill>
                            <a:schemeClr val="tx1"/>
                          </a:solidFill>
                          <a:effectLst/>
                          <a:latin typeface="CCSupersubmarino" panose="02000603000000000000" pitchFamily="2" charset="0"/>
                          <a:ea typeface="CCSupersubmarino" panose="02000603000000000000" pitchFamily="2" charset="0"/>
                          <a:cs typeface="+mn-cs"/>
                        </a:rPr>
                        <a:t>Diciembre 2022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CCSupersubmarino" panose="02000603000000000000" pitchFamily="2" charset="0"/>
                        <a:ea typeface="CCSupersubmarino" panose="02000603000000000000" pitchFamily="2" charset="0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400" kern="1200" dirty="0">
                          <a:solidFill>
                            <a:schemeClr val="tx1"/>
                          </a:solidFill>
                          <a:effectLst/>
                          <a:latin typeface="CCSupersubmarino" panose="02000603000000000000" pitchFamily="2" charset="0"/>
                          <a:ea typeface="CCSupersubmarino" panose="02000603000000000000" pitchFamily="2" charset="0"/>
                          <a:cs typeface="+mn-cs"/>
                        </a:rPr>
                        <a:t>Enero 2023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CCSupersubmarino" panose="02000603000000000000" pitchFamily="2" charset="0"/>
                        <a:ea typeface="CCSupersubmarino" panose="02000603000000000000" pitchFamily="2" charset="0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400" kern="1200" dirty="0">
                          <a:solidFill>
                            <a:schemeClr val="tx1"/>
                          </a:solidFill>
                          <a:effectLst/>
                          <a:latin typeface="CCSupersubmarino" panose="02000603000000000000" pitchFamily="2" charset="0"/>
                          <a:ea typeface="CCSupersubmarino" panose="02000603000000000000" pitchFamily="2" charset="0"/>
                          <a:cs typeface="+mn-cs"/>
                        </a:rPr>
                        <a:t>Febrero 2023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CCSupersubmarino" panose="02000603000000000000" pitchFamily="2" charset="0"/>
                        <a:ea typeface="CCSupersubmarino" panose="02000603000000000000" pitchFamily="2" charset="0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023164"/>
                  </a:ext>
                </a:extLst>
              </a:tr>
              <a:tr h="2957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 err="1">
                          <a:effectLst/>
                        </a:rPr>
                        <a:t>Sem</a:t>
                      </a:r>
                      <a:r>
                        <a:rPr lang="es-ES_tradnl" sz="1000" dirty="0">
                          <a:effectLst/>
                        </a:rPr>
                        <a:t>.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Lu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Ju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Vi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Sá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Do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Sem.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Lu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Ju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Vi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 err="1">
                          <a:effectLst/>
                        </a:rPr>
                        <a:t>Sá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Do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Sem.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Lu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Ju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Vi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Sá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Do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952813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48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52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1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 smtClean="0">
                          <a:effectLst/>
                        </a:rPr>
                        <a:t>4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7104177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49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8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6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12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27144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50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7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3467198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51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8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646022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52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27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58885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5634319"/>
                  </a:ext>
                </a:extLst>
              </a:tr>
              <a:tr h="2217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210948"/>
                  </a:ext>
                </a:extLst>
              </a:tr>
              <a:tr h="237426">
                <a:tc gridSpan="8"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400" kern="1200" dirty="0">
                          <a:solidFill>
                            <a:schemeClr val="tx1"/>
                          </a:solidFill>
                          <a:effectLst/>
                          <a:latin typeface="CCSupersubmarino" panose="02000603000000000000" pitchFamily="2" charset="0"/>
                          <a:ea typeface="CCSupersubmarino" panose="02000603000000000000" pitchFamily="2" charset="0"/>
                          <a:cs typeface="+mn-cs"/>
                        </a:rPr>
                        <a:t>Marzo 2023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CCSupersubmarino" panose="02000603000000000000" pitchFamily="2" charset="0"/>
                        <a:ea typeface="CCSupersubmarino" panose="02000603000000000000" pitchFamily="2" charset="0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400" kern="1200" dirty="0">
                          <a:solidFill>
                            <a:schemeClr val="tx1"/>
                          </a:solidFill>
                          <a:effectLst/>
                          <a:latin typeface="CCSupersubmarino" panose="02000603000000000000" pitchFamily="2" charset="0"/>
                          <a:ea typeface="CCSupersubmarino" panose="02000603000000000000" pitchFamily="2" charset="0"/>
                          <a:cs typeface="+mn-cs"/>
                        </a:rPr>
                        <a:t>Abril 2023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CCSupersubmarino" panose="02000603000000000000" pitchFamily="2" charset="0"/>
                        <a:ea typeface="CCSupersubmarino" panose="02000603000000000000" pitchFamily="2" charset="0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400" kern="1200" dirty="0">
                          <a:solidFill>
                            <a:schemeClr val="tx1"/>
                          </a:solidFill>
                          <a:effectLst/>
                          <a:latin typeface="CCSupersubmarino" panose="02000603000000000000" pitchFamily="2" charset="0"/>
                          <a:ea typeface="CCSupersubmarino" panose="02000603000000000000" pitchFamily="2" charset="0"/>
                          <a:cs typeface="+mn-cs"/>
                        </a:rPr>
                        <a:t>Mayo 2023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CCSupersubmarino" panose="02000603000000000000" pitchFamily="2" charset="0"/>
                        <a:ea typeface="CCSupersubmarino" panose="02000603000000000000" pitchFamily="2" charset="0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06190"/>
                  </a:ext>
                </a:extLst>
              </a:tr>
              <a:tr h="2957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Sem.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Lu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Ju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Vi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Sá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Do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Sem.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Lu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Ju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Vi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Sá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Do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Sem.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Lu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Ju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Vi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Sá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Do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9337770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13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18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1965449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10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14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19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1062717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11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15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20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128489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12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16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21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28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8121825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13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17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22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9933879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2133709"/>
                  </a:ext>
                </a:extLst>
              </a:tr>
              <a:tr h="2217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5699125"/>
                  </a:ext>
                </a:extLst>
              </a:tr>
              <a:tr h="237426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kern="1200" dirty="0">
                          <a:solidFill>
                            <a:schemeClr val="tx1"/>
                          </a:solidFill>
                          <a:effectLst/>
                          <a:latin typeface="CCSupersubmarino" panose="02000603000000000000" pitchFamily="2" charset="0"/>
                          <a:ea typeface="CCSupersubmarino" panose="02000603000000000000" pitchFamily="2" charset="0"/>
                          <a:cs typeface="+mn-cs"/>
                        </a:rPr>
                        <a:t>Junio 2023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CCSupersubmarino" panose="02000603000000000000" pitchFamily="2" charset="0"/>
                        <a:ea typeface="CCSupersubmarino" panose="02000603000000000000" pitchFamily="2" charset="0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kern="1200" dirty="0">
                          <a:solidFill>
                            <a:schemeClr val="tx1"/>
                          </a:solidFill>
                          <a:effectLst/>
                          <a:latin typeface="CCSupersubmarino" panose="02000603000000000000" pitchFamily="2" charset="0"/>
                          <a:ea typeface="CCSupersubmarino" panose="02000603000000000000" pitchFamily="2" charset="0"/>
                          <a:cs typeface="+mn-cs"/>
                        </a:rPr>
                        <a:t>Julio 2023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CCSupersubmarino" panose="02000603000000000000" pitchFamily="2" charset="0"/>
                        <a:ea typeface="CCSupersubmarino" panose="02000603000000000000" pitchFamily="2" charset="0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kern="1200" dirty="0">
                          <a:solidFill>
                            <a:schemeClr val="tx1"/>
                          </a:solidFill>
                          <a:effectLst/>
                          <a:latin typeface="CCSupersubmarino" panose="02000603000000000000" pitchFamily="2" charset="0"/>
                          <a:ea typeface="CCSupersubmarino" panose="02000603000000000000" pitchFamily="2" charset="0"/>
                          <a:cs typeface="+mn-cs"/>
                        </a:rPr>
                        <a:t>Agosto 2023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CCSupersubmarino" panose="02000603000000000000" pitchFamily="2" charset="0"/>
                        <a:ea typeface="CCSupersubmarino" panose="02000603000000000000" pitchFamily="2" charset="0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949711"/>
                  </a:ext>
                </a:extLst>
              </a:tr>
              <a:tr h="2957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Sem.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Lu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Ju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Vi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Sá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Do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Sem.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Lu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Ju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Vi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 err="1">
                          <a:effectLst/>
                        </a:rPr>
                        <a:t>Sá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Do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Sem.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Lu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Ju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Vi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Sá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Do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2712877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22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26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31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658808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23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27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32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7823539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24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28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33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95983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25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u="none" strike="noStrike" dirty="0">
                          <a:effectLst/>
                        </a:rPr>
                        <a:t>23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29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34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6198319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26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30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35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889241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31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9854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830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1086</TotalTime>
  <Words>562</Words>
  <Application>Microsoft Office PowerPoint</Application>
  <PresentationFormat>A4 (210 x 297 mm)</PresentationFormat>
  <Paragraphs>827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CCSupersubmarino</vt:lpstr>
      <vt:lpstr>Times New Roman</vt:lpstr>
      <vt:lpstr>Tema de Office</vt:lpstr>
      <vt:lpstr>Presentación de PowerPoint</vt:lpstr>
    </vt:vector>
  </TitlesOfParts>
  <Company>InKulpado666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8</cp:revision>
  <dcterms:created xsi:type="dcterms:W3CDTF">2022-08-14T16:59:41Z</dcterms:created>
  <dcterms:modified xsi:type="dcterms:W3CDTF">2022-08-15T11:06:32Z</dcterms:modified>
</cp:coreProperties>
</file>