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</p:sldIdLst>
  <p:sldSz cx="10693400" cy="7556500"/>
  <p:notesSz cx="6858000" cy="9144000"/>
  <p:embeddedFontLst>
    <p:embeddedFont>
      <p:font typeface="Nunito" charset="1" panose="00000500000000000000"/>
      <p:regular r:id="rId6"/>
    </p:embeddedFont>
    <p:embeddedFont>
      <p:font typeface="Nunito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Sensei" charset="1" panose="00000500000000000000"/>
      <p:regular r:id="rId12"/>
    </p:embeddedFont>
    <p:embeddedFont>
      <p:font typeface="Dreaming Outloud Script" charset="1" panose="00000500000000000000"/>
      <p:regular r:id="rId13"/>
    </p:embeddedFont>
    <p:embeddedFont>
      <p:font typeface="Dreaming Outloud Script Italics" charset="1" panose="000005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8.png" Type="http://schemas.openxmlformats.org/officeDocument/2006/relationships/image"/><Relationship Id="rId15" Target="../media/image1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2170" y="0"/>
            <a:ext cx="10873600" cy="128664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490" y="1270721"/>
            <a:ext cx="10777280" cy="52386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76200" y="6496050"/>
            <a:ext cx="10988661" cy="11430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01533" y="2894495"/>
            <a:ext cx="2537648" cy="23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83"/>
              </a:lnSpc>
            </a:pPr>
            <a:r>
              <a:rPr lang="en-US" sz="1487">
                <a:solidFill>
                  <a:srgbClr val="4B4B4B"/>
                </a:solidFill>
                <a:latin typeface="Nunito Bold"/>
              </a:rPr>
              <a:t>MAYÚSCULAS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15094" y="3522353"/>
            <a:ext cx="2553709" cy="23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83"/>
              </a:lnSpc>
            </a:pPr>
            <a:r>
              <a:rPr lang="en-US" sz="1487">
                <a:solidFill>
                  <a:srgbClr val="4B4B4B"/>
                </a:solidFill>
                <a:latin typeface="Nunito Bold"/>
              </a:rPr>
              <a:t>SIGNOS DE PUNTUACIÓN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1532" y="4163772"/>
            <a:ext cx="2552700" cy="495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83"/>
              </a:lnSpc>
            </a:pPr>
            <a:r>
              <a:rPr lang="en-US" sz="1487">
                <a:solidFill>
                  <a:srgbClr val="4B4B4B"/>
                </a:solidFill>
                <a:latin typeface="Nunito Bold"/>
              </a:rPr>
              <a:t>ESPACIO ENTRE LAS PALABRAS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15094" y="5062366"/>
            <a:ext cx="2537648" cy="23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83"/>
              </a:lnSpc>
            </a:pPr>
            <a:r>
              <a:rPr lang="en-US" sz="1487">
                <a:solidFill>
                  <a:srgbClr val="4B4B4B"/>
                </a:solidFill>
                <a:latin typeface="Nunito Bold"/>
              </a:rPr>
              <a:t>LETRA BONITA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01532" y="5690224"/>
            <a:ext cx="2563093" cy="23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83"/>
              </a:lnSpc>
            </a:pPr>
            <a:r>
              <a:rPr lang="en-US" sz="1487">
                <a:solidFill>
                  <a:srgbClr val="4B4B4B"/>
                </a:solidFill>
                <a:latin typeface="Nunito Bold"/>
              </a:rPr>
              <a:t>VOCABULARIO NUEVO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358676" y="2207353"/>
            <a:ext cx="468983" cy="164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sz="1001">
                <a:solidFill>
                  <a:srgbClr val="E996A5"/>
                </a:solidFill>
                <a:latin typeface="Nunito"/>
              </a:rPr>
              <a:t>LUNES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917944" y="2385073"/>
            <a:ext cx="626153" cy="18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2"/>
              </a:lnSpc>
            </a:pPr>
            <a:r>
              <a:rPr lang="en-US" sz="1101">
                <a:solidFill>
                  <a:srgbClr val="AEC5EB"/>
                </a:solidFill>
                <a:latin typeface="Nunito"/>
              </a:rPr>
              <a:t>MARTES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307196" y="2205345"/>
            <a:ext cx="1081619" cy="164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sz="1001">
                <a:solidFill>
                  <a:srgbClr val="F2C637"/>
                </a:solidFill>
                <a:latin typeface="Nunito"/>
              </a:rPr>
              <a:t>MIÉRCOLES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197897" y="2393395"/>
            <a:ext cx="495300" cy="18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2"/>
              </a:lnSpc>
            </a:pPr>
            <a:r>
              <a:rPr lang="en-US" sz="1101">
                <a:solidFill>
                  <a:srgbClr val="E996A5"/>
                </a:solidFill>
                <a:latin typeface="Nunito"/>
              </a:rPr>
              <a:t>JUEVES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777272" y="2207353"/>
            <a:ext cx="624258" cy="18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2"/>
              </a:lnSpc>
            </a:pPr>
            <a:r>
              <a:rPr lang="en-US" sz="1101">
                <a:solidFill>
                  <a:srgbClr val="AEC5EB"/>
                </a:solidFill>
                <a:latin typeface="Nunito Bold"/>
              </a:rPr>
              <a:t>VIERNES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438900" y="2388260"/>
            <a:ext cx="546100" cy="224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2"/>
              </a:lnSpc>
            </a:pP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676" y="2804090"/>
            <a:ext cx="489195" cy="470559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676" y="3446532"/>
            <a:ext cx="489195" cy="470559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676" y="4084960"/>
            <a:ext cx="489195" cy="470559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676" y="4727402"/>
            <a:ext cx="489195" cy="470559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62691" y="5369846"/>
            <a:ext cx="489195" cy="470559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1683" y="2804090"/>
            <a:ext cx="489195" cy="470559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1683" y="3446532"/>
            <a:ext cx="489195" cy="470559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1683" y="4084960"/>
            <a:ext cx="489195" cy="470559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1683" y="4727402"/>
            <a:ext cx="489195" cy="470559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5698" y="5369846"/>
            <a:ext cx="489195" cy="470559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3408" y="2800074"/>
            <a:ext cx="489195" cy="470559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3408" y="3442517"/>
            <a:ext cx="489195" cy="470559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3408" y="4080945"/>
            <a:ext cx="489195" cy="470559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3408" y="4723387"/>
            <a:ext cx="489195" cy="470559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7423" y="5365830"/>
            <a:ext cx="489195" cy="470559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7988" y="2792044"/>
            <a:ext cx="489195" cy="470559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7988" y="3434487"/>
            <a:ext cx="489195" cy="470559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7988" y="4072914"/>
            <a:ext cx="489195" cy="470559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7988" y="4715356"/>
            <a:ext cx="489195" cy="470559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12003" y="5357799"/>
            <a:ext cx="489195" cy="470559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7027" y="2800074"/>
            <a:ext cx="489195" cy="470559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7027" y="3442517"/>
            <a:ext cx="489195" cy="470559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7027" y="4080945"/>
            <a:ext cx="489195" cy="470559"/>
          </a:xfrm>
          <a:prstGeom prst="rect">
            <a:avLst/>
          </a:prstGeom>
        </p:spPr>
      </p:pic>
      <p:pic>
        <p:nvPicPr>
          <p:cNvPr name="Picture 39" id="3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7027" y="4723387"/>
            <a:ext cx="489195" cy="470559"/>
          </a:xfrm>
          <a:prstGeom prst="rect">
            <a:avLst/>
          </a:prstGeom>
        </p:spPr>
      </p:pic>
      <p:pic>
        <p:nvPicPr>
          <p:cNvPr name="Picture 40" id="40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81042" y="5365830"/>
            <a:ext cx="489195" cy="470559"/>
          </a:xfrm>
          <a:prstGeom prst="rect">
            <a:avLst/>
          </a:prstGeom>
        </p:spPr>
      </p:pic>
      <p:pic>
        <p:nvPicPr>
          <p:cNvPr name="Picture 41" id="41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6052586" y="2070808"/>
            <a:ext cx="3295022" cy="3295022"/>
          </a:xfrm>
          <a:prstGeom prst="rect">
            <a:avLst/>
          </a:prstGeom>
        </p:spPr>
      </p:pic>
      <p:pic>
        <p:nvPicPr>
          <p:cNvPr name="Picture 42" id="42"/>
          <p:cNvPicPr>
            <a:picLocks noChangeAspect="true"/>
          </p:cNvPicPr>
          <p:nvPr/>
        </p:nvPicPr>
        <p:blipFill>
          <a:blip r:embed="rId15"/>
          <a:srcRect l="0" t="0" r="0" b="0"/>
          <a:stretch>
            <a:fillRect/>
          </a:stretch>
        </p:blipFill>
        <p:spPr>
          <a:xfrm flipH="false" flipV="false" rot="0">
            <a:off x="7958903" y="3262603"/>
            <a:ext cx="3414549" cy="3414549"/>
          </a:xfrm>
          <a:prstGeom prst="rect">
            <a:avLst/>
          </a:prstGeom>
        </p:spPr>
      </p:pic>
      <p:sp>
        <p:nvSpPr>
          <p:cNvPr name="TextBox 43" id="43"/>
          <p:cNvSpPr txBox="true"/>
          <p:nvPr/>
        </p:nvSpPr>
        <p:spPr>
          <a:xfrm rot="0">
            <a:off x="362809" y="137513"/>
            <a:ext cx="10656140" cy="609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86"/>
              </a:lnSpc>
            </a:pPr>
            <a:r>
              <a:rPr lang="en-US" sz="4632" spc="370">
                <a:solidFill>
                  <a:srgbClr val="FFFFFF"/>
                </a:solidFill>
                <a:latin typeface="Sensei"/>
              </a:rPr>
              <a:t>ESTRELLITAS POR BUEN DESEMPEÑO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71118" y="1356643"/>
            <a:ext cx="5775116" cy="315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81"/>
              </a:lnSpc>
            </a:pPr>
            <a:r>
              <a:rPr lang="en-US" sz="1844" spc="129">
                <a:solidFill>
                  <a:srgbClr val="FFFFFF"/>
                </a:solidFill>
                <a:latin typeface="Nunito"/>
              </a:rPr>
              <a:t>Nombre: 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530807" y="6820308"/>
            <a:ext cx="6353605" cy="505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79"/>
              </a:lnSpc>
            </a:pPr>
            <a:r>
              <a:rPr lang="en-US" sz="2985" spc="208">
                <a:solidFill>
                  <a:srgbClr val="FFFFFF"/>
                </a:solidFill>
                <a:latin typeface="Sensei"/>
              </a:rPr>
              <a:t>¡Obtuve ....... estrellitas! 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502203" y="557600"/>
            <a:ext cx="3896817" cy="762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38"/>
              </a:lnSpc>
            </a:pPr>
            <a:r>
              <a:rPr lang="en-US" sz="4455">
                <a:solidFill>
                  <a:srgbClr val="FFFFFF"/>
                </a:solidFill>
                <a:latin typeface="Dreaming Outloud Script"/>
              </a:rPr>
              <a:t>en la escritura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2170" y="0"/>
            <a:ext cx="10873600" cy="128664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490" y="1270721"/>
            <a:ext cx="10777280" cy="52386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76200" y="6496050"/>
            <a:ext cx="10988661" cy="11430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01533" y="2894495"/>
            <a:ext cx="2537648" cy="495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83"/>
              </a:lnSpc>
            </a:pPr>
            <a:r>
              <a:rPr lang="en-US" sz="1487">
                <a:solidFill>
                  <a:srgbClr val="4B4B4B"/>
                </a:solidFill>
                <a:latin typeface="Nunito Bold"/>
              </a:rPr>
              <a:t>LECTURA DE PALABRAS FRECUENTES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01533" y="3569123"/>
            <a:ext cx="2553709" cy="238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83"/>
              </a:lnSpc>
            </a:pPr>
            <a:r>
              <a:rPr lang="en-US" sz="1487">
                <a:solidFill>
                  <a:srgbClr val="4B4B4B"/>
                </a:solidFill>
                <a:latin typeface="Nunito Bold"/>
              </a:rPr>
              <a:t>AUTOCORRECCIÓN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6481" y="4197634"/>
            <a:ext cx="2552700" cy="238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83"/>
              </a:lnSpc>
            </a:pPr>
            <a:r>
              <a:rPr lang="en-US" sz="1487">
                <a:solidFill>
                  <a:srgbClr val="4B4B4B"/>
                </a:solidFill>
                <a:latin typeface="Nunito Bold"/>
              </a:rPr>
              <a:t>LECTURA FLUIDA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71118" y="4872916"/>
            <a:ext cx="2537648" cy="238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83"/>
              </a:lnSpc>
            </a:pPr>
            <a:r>
              <a:rPr lang="en-US" sz="1487">
                <a:solidFill>
                  <a:srgbClr val="4B4B4B"/>
                </a:solidFill>
                <a:latin typeface="Nunito Bold"/>
              </a:rPr>
              <a:t>LECTURA EXPRESIVA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1118" y="5582060"/>
            <a:ext cx="2563093" cy="238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83"/>
              </a:lnSpc>
            </a:pPr>
            <a:r>
              <a:rPr lang="en-US" sz="1487">
                <a:solidFill>
                  <a:srgbClr val="4B4B4B"/>
                </a:solidFill>
                <a:latin typeface="Nunito Bold"/>
              </a:rPr>
              <a:t>COMPRENSIÓN DE TEXTO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358676" y="2207353"/>
            <a:ext cx="468983" cy="164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sz="1001">
                <a:solidFill>
                  <a:srgbClr val="E996A5"/>
                </a:solidFill>
                <a:latin typeface="Nunito"/>
              </a:rPr>
              <a:t>LUNES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917944" y="2385073"/>
            <a:ext cx="626153" cy="18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2"/>
              </a:lnSpc>
            </a:pPr>
            <a:r>
              <a:rPr lang="en-US" sz="1101">
                <a:solidFill>
                  <a:srgbClr val="AEC5EB"/>
                </a:solidFill>
                <a:latin typeface="Nunito"/>
              </a:rPr>
              <a:t>MARTES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307196" y="2205345"/>
            <a:ext cx="1081619" cy="164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sz="1001">
                <a:solidFill>
                  <a:srgbClr val="F2C637"/>
                </a:solidFill>
                <a:latin typeface="Nunito"/>
              </a:rPr>
              <a:t>MIÉRCOLES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197897" y="2393395"/>
            <a:ext cx="495300" cy="18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2"/>
              </a:lnSpc>
            </a:pPr>
            <a:r>
              <a:rPr lang="en-US" sz="1101">
                <a:solidFill>
                  <a:srgbClr val="E996A5"/>
                </a:solidFill>
                <a:latin typeface="Nunito"/>
              </a:rPr>
              <a:t>JUEVES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777272" y="2207353"/>
            <a:ext cx="624258" cy="18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2"/>
              </a:lnSpc>
            </a:pPr>
            <a:r>
              <a:rPr lang="en-US" sz="1101">
                <a:solidFill>
                  <a:srgbClr val="AEC5EB"/>
                </a:solidFill>
                <a:latin typeface="Nunito Bold"/>
              </a:rPr>
              <a:t>VIERNES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438900" y="2388260"/>
            <a:ext cx="546100" cy="224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2"/>
              </a:lnSpc>
            </a:pP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676" y="2804090"/>
            <a:ext cx="489195" cy="470559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676" y="3446532"/>
            <a:ext cx="489195" cy="470559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676" y="4084960"/>
            <a:ext cx="489195" cy="470559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676" y="4727402"/>
            <a:ext cx="489195" cy="470559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62691" y="5369846"/>
            <a:ext cx="489195" cy="470559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1683" y="2804090"/>
            <a:ext cx="489195" cy="470559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1683" y="3446532"/>
            <a:ext cx="489195" cy="470559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1683" y="4084960"/>
            <a:ext cx="489195" cy="470559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1683" y="4727402"/>
            <a:ext cx="489195" cy="470559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5698" y="5369846"/>
            <a:ext cx="489195" cy="470559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3408" y="2800074"/>
            <a:ext cx="489195" cy="470559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3408" y="3442517"/>
            <a:ext cx="489195" cy="470559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3408" y="4080945"/>
            <a:ext cx="489195" cy="470559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3408" y="4723387"/>
            <a:ext cx="489195" cy="470559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7423" y="5365830"/>
            <a:ext cx="489195" cy="470559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7988" y="2792044"/>
            <a:ext cx="489195" cy="470559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7988" y="3434487"/>
            <a:ext cx="489195" cy="470559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7988" y="4072914"/>
            <a:ext cx="489195" cy="470559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7988" y="4715356"/>
            <a:ext cx="489195" cy="470559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12003" y="5357799"/>
            <a:ext cx="489195" cy="470559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7027" y="2800074"/>
            <a:ext cx="489195" cy="470559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7027" y="3442517"/>
            <a:ext cx="489195" cy="470559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7027" y="4080945"/>
            <a:ext cx="489195" cy="470559"/>
          </a:xfrm>
          <a:prstGeom prst="rect">
            <a:avLst/>
          </a:prstGeom>
        </p:spPr>
      </p:pic>
      <p:pic>
        <p:nvPicPr>
          <p:cNvPr name="Picture 39" id="3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7027" y="4723387"/>
            <a:ext cx="489195" cy="470559"/>
          </a:xfrm>
          <a:prstGeom prst="rect">
            <a:avLst/>
          </a:prstGeom>
        </p:spPr>
      </p:pic>
      <p:pic>
        <p:nvPicPr>
          <p:cNvPr name="Picture 40" id="40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81042" y="5365830"/>
            <a:ext cx="489195" cy="470559"/>
          </a:xfrm>
          <a:prstGeom prst="rect">
            <a:avLst/>
          </a:prstGeom>
        </p:spPr>
      </p:pic>
      <p:sp>
        <p:nvSpPr>
          <p:cNvPr name="TextBox 41" id="41"/>
          <p:cNvSpPr txBox="true"/>
          <p:nvPr/>
        </p:nvSpPr>
        <p:spPr>
          <a:xfrm rot="0">
            <a:off x="256321" y="146667"/>
            <a:ext cx="10656140" cy="609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86"/>
              </a:lnSpc>
            </a:pPr>
            <a:r>
              <a:rPr lang="en-US" sz="4632" spc="370">
                <a:solidFill>
                  <a:srgbClr val="FFFFFF"/>
                </a:solidFill>
                <a:latin typeface="Sensei"/>
              </a:rPr>
              <a:t>ESTRELLITAS POR BUEN DESEMPEÑO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71118" y="1356643"/>
            <a:ext cx="5775116" cy="315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81"/>
              </a:lnSpc>
            </a:pPr>
            <a:r>
              <a:rPr lang="en-US" sz="1844" spc="129">
                <a:solidFill>
                  <a:srgbClr val="FFFFFF"/>
                </a:solidFill>
                <a:latin typeface="Nunito"/>
              </a:rPr>
              <a:t>Nombre: 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30807" y="6820308"/>
            <a:ext cx="6353605" cy="505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79"/>
              </a:lnSpc>
            </a:pPr>
            <a:r>
              <a:rPr lang="en-US" sz="2985" spc="208">
                <a:solidFill>
                  <a:srgbClr val="FFFFFF"/>
                </a:solidFill>
                <a:latin typeface="Sensei"/>
              </a:rPr>
              <a:t>¡Obtuve ....... estrellitas! </a:t>
            </a:r>
          </a:p>
        </p:txBody>
      </p:sp>
      <p:pic>
        <p:nvPicPr>
          <p:cNvPr name="Picture 44" id="44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6444371" y="2092870"/>
            <a:ext cx="4247629" cy="4247629"/>
          </a:xfrm>
          <a:prstGeom prst="rect">
            <a:avLst/>
          </a:prstGeom>
        </p:spPr>
      </p:pic>
      <p:sp>
        <p:nvSpPr>
          <p:cNvPr name="TextBox 45" id="45"/>
          <p:cNvSpPr txBox="true"/>
          <p:nvPr/>
        </p:nvSpPr>
        <p:spPr>
          <a:xfrm rot="0">
            <a:off x="3776377" y="557600"/>
            <a:ext cx="3348468" cy="762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38"/>
              </a:lnSpc>
            </a:pPr>
            <a:r>
              <a:rPr lang="en-US" sz="4455">
                <a:solidFill>
                  <a:srgbClr val="FFFFFF"/>
                </a:solidFill>
                <a:latin typeface="Dreaming Outloud Script"/>
              </a:rPr>
              <a:t>en la lectura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2170" y="0"/>
            <a:ext cx="10873600" cy="128664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490" y="1270721"/>
            <a:ext cx="10777280" cy="52386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76200" y="6496050"/>
            <a:ext cx="10988661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676" y="2804090"/>
            <a:ext cx="489195" cy="47055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676" y="3446532"/>
            <a:ext cx="489195" cy="47055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676" y="4084960"/>
            <a:ext cx="489195" cy="47055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676" y="4727402"/>
            <a:ext cx="489195" cy="470559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62691" y="5369846"/>
            <a:ext cx="489195" cy="470559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1683" y="2804090"/>
            <a:ext cx="489195" cy="470559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1683" y="3446532"/>
            <a:ext cx="489195" cy="470559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1683" y="4084960"/>
            <a:ext cx="489195" cy="470559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1683" y="4727402"/>
            <a:ext cx="489195" cy="470559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5698" y="5369846"/>
            <a:ext cx="489195" cy="470559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3408" y="2800074"/>
            <a:ext cx="489195" cy="470559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3408" y="3442517"/>
            <a:ext cx="489195" cy="470559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3408" y="4080945"/>
            <a:ext cx="489195" cy="470559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3408" y="4723387"/>
            <a:ext cx="489195" cy="470559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7423" y="5365830"/>
            <a:ext cx="489195" cy="470559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7988" y="2792044"/>
            <a:ext cx="489195" cy="470559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7988" y="3434487"/>
            <a:ext cx="489195" cy="470559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7988" y="4072914"/>
            <a:ext cx="489195" cy="470559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7988" y="4715356"/>
            <a:ext cx="489195" cy="470559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12003" y="5357799"/>
            <a:ext cx="489195" cy="470559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7027" y="2800074"/>
            <a:ext cx="489195" cy="470559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7027" y="3442517"/>
            <a:ext cx="489195" cy="470559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7027" y="4080945"/>
            <a:ext cx="489195" cy="470559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7027" y="4723387"/>
            <a:ext cx="489195" cy="470559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81042" y="5365830"/>
            <a:ext cx="489195" cy="470559"/>
          </a:xfrm>
          <a:prstGeom prst="rect">
            <a:avLst/>
          </a:prstGeom>
        </p:spPr>
      </p:pic>
      <p:grpSp>
        <p:nvGrpSpPr>
          <p:cNvPr name="Group 30" id="30"/>
          <p:cNvGrpSpPr/>
          <p:nvPr/>
        </p:nvGrpSpPr>
        <p:grpSpPr>
          <a:xfrm rot="0">
            <a:off x="184516" y="2881280"/>
            <a:ext cx="2786878" cy="393369"/>
            <a:chOff x="0" y="0"/>
            <a:chExt cx="998754" cy="140975"/>
          </a:xfrm>
        </p:grpSpPr>
        <p:sp>
          <p:nvSpPr>
            <p:cNvPr name="Freeform 31" id="31"/>
            <p:cNvSpPr/>
            <p:nvPr/>
          </p:nvSpPr>
          <p:spPr>
            <a:xfrm>
              <a:off x="0" y="0"/>
              <a:ext cx="998754" cy="140975"/>
            </a:xfrm>
            <a:custGeom>
              <a:avLst/>
              <a:gdLst/>
              <a:ahLst/>
              <a:cxnLst/>
              <a:rect r="r" b="b" t="t" l="l"/>
              <a:pathLst>
                <a:path h="140975" w="998754">
                  <a:moveTo>
                    <a:pt x="0" y="0"/>
                  </a:moveTo>
                  <a:lnTo>
                    <a:pt x="998754" y="0"/>
                  </a:lnTo>
                  <a:lnTo>
                    <a:pt x="998754" y="140975"/>
                  </a:lnTo>
                  <a:lnTo>
                    <a:pt x="0" y="140975"/>
                  </a:lnTo>
                  <a:close/>
                </a:path>
              </a:pathLst>
            </a:custGeom>
            <a:solidFill>
              <a:srgbClr val="F8D1BA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2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84516" y="3523722"/>
            <a:ext cx="2786878" cy="393369"/>
            <a:chOff x="0" y="0"/>
            <a:chExt cx="998754" cy="140975"/>
          </a:xfrm>
        </p:grpSpPr>
        <p:sp>
          <p:nvSpPr>
            <p:cNvPr name="Freeform 34" id="34"/>
            <p:cNvSpPr/>
            <p:nvPr/>
          </p:nvSpPr>
          <p:spPr>
            <a:xfrm>
              <a:off x="0" y="0"/>
              <a:ext cx="998754" cy="140975"/>
            </a:xfrm>
            <a:custGeom>
              <a:avLst/>
              <a:gdLst/>
              <a:ahLst/>
              <a:cxnLst/>
              <a:rect r="r" b="b" t="t" l="l"/>
              <a:pathLst>
                <a:path h="140975" w="998754">
                  <a:moveTo>
                    <a:pt x="0" y="0"/>
                  </a:moveTo>
                  <a:lnTo>
                    <a:pt x="998754" y="0"/>
                  </a:lnTo>
                  <a:lnTo>
                    <a:pt x="998754" y="140975"/>
                  </a:lnTo>
                  <a:lnTo>
                    <a:pt x="0" y="140975"/>
                  </a:lnTo>
                  <a:close/>
                </a:path>
              </a:pathLst>
            </a:custGeom>
            <a:solidFill>
              <a:srgbClr val="F8D1BA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2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84516" y="4150104"/>
            <a:ext cx="2786878" cy="393369"/>
            <a:chOff x="0" y="0"/>
            <a:chExt cx="998754" cy="140975"/>
          </a:xfrm>
        </p:grpSpPr>
        <p:sp>
          <p:nvSpPr>
            <p:cNvPr name="Freeform 37" id="37"/>
            <p:cNvSpPr/>
            <p:nvPr/>
          </p:nvSpPr>
          <p:spPr>
            <a:xfrm>
              <a:off x="0" y="0"/>
              <a:ext cx="998754" cy="140975"/>
            </a:xfrm>
            <a:custGeom>
              <a:avLst/>
              <a:gdLst/>
              <a:ahLst/>
              <a:cxnLst/>
              <a:rect r="r" b="b" t="t" l="l"/>
              <a:pathLst>
                <a:path h="140975" w="998754">
                  <a:moveTo>
                    <a:pt x="0" y="0"/>
                  </a:moveTo>
                  <a:lnTo>
                    <a:pt x="998754" y="0"/>
                  </a:lnTo>
                  <a:lnTo>
                    <a:pt x="998754" y="140975"/>
                  </a:lnTo>
                  <a:lnTo>
                    <a:pt x="0" y="140975"/>
                  </a:lnTo>
                  <a:close/>
                </a:path>
              </a:pathLst>
            </a:custGeom>
            <a:solidFill>
              <a:srgbClr val="F8D1BA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2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84516" y="4753951"/>
            <a:ext cx="2786878" cy="393369"/>
            <a:chOff x="0" y="0"/>
            <a:chExt cx="998754" cy="140975"/>
          </a:xfrm>
        </p:grpSpPr>
        <p:sp>
          <p:nvSpPr>
            <p:cNvPr name="Freeform 40" id="40"/>
            <p:cNvSpPr/>
            <p:nvPr/>
          </p:nvSpPr>
          <p:spPr>
            <a:xfrm>
              <a:off x="0" y="0"/>
              <a:ext cx="998754" cy="140975"/>
            </a:xfrm>
            <a:custGeom>
              <a:avLst/>
              <a:gdLst/>
              <a:ahLst/>
              <a:cxnLst/>
              <a:rect r="r" b="b" t="t" l="l"/>
              <a:pathLst>
                <a:path h="140975" w="998754">
                  <a:moveTo>
                    <a:pt x="0" y="0"/>
                  </a:moveTo>
                  <a:lnTo>
                    <a:pt x="998754" y="0"/>
                  </a:lnTo>
                  <a:lnTo>
                    <a:pt x="998754" y="140975"/>
                  </a:lnTo>
                  <a:lnTo>
                    <a:pt x="0" y="140975"/>
                  </a:lnTo>
                  <a:close/>
                </a:path>
              </a:pathLst>
            </a:custGeom>
            <a:solidFill>
              <a:srgbClr val="F8D1BA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2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84516" y="5447036"/>
            <a:ext cx="2786878" cy="393369"/>
            <a:chOff x="0" y="0"/>
            <a:chExt cx="998754" cy="140975"/>
          </a:xfrm>
        </p:grpSpPr>
        <p:sp>
          <p:nvSpPr>
            <p:cNvPr name="Freeform 43" id="43"/>
            <p:cNvSpPr/>
            <p:nvPr/>
          </p:nvSpPr>
          <p:spPr>
            <a:xfrm>
              <a:off x="0" y="0"/>
              <a:ext cx="998754" cy="140975"/>
            </a:xfrm>
            <a:custGeom>
              <a:avLst/>
              <a:gdLst/>
              <a:ahLst/>
              <a:cxnLst/>
              <a:rect r="r" b="b" t="t" l="l"/>
              <a:pathLst>
                <a:path h="140975" w="998754">
                  <a:moveTo>
                    <a:pt x="0" y="0"/>
                  </a:moveTo>
                  <a:lnTo>
                    <a:pt x="998754" y="0"/>
                  </a:lnTo>
                  <a:lnTo>
                    <a:pt x="998754" y="140975"/>
                  </a:lnTo>
                  <a:lnTo>
                    <a:pt x="0" y="140975"/>
                  </a:lnTo>
                  <a:close/>
                </a:path>
              </a:pathLst>
            </a:custGeom>
            <a:solidFill>
              <a:srgbClr val="F8D1BA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2"/>
                </a:lnSpc>
              </a:pPr>
            </a:p>
          </p:txBody>
        </p:sp>
      </p:grpSp>
      <p:pic>
        <p:nvPicPr>
          <p:cNvPr name="Picture 45" id="45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6375050" y="3099803"/>
            <a:ext cx="4316950" cy="2472435"/>
          </a:xfrm>
          <a:prstGeom prst="rect">
            <a:avLst/>
          </a:prstGeom>
        </p:spPr>
      </p:pic>
      <p:sp>
        <p:nvSpPr>
          <p:cNvPr name="TextBox 46" id="46"/>
          <p:cNvSpPr txBox="true"/>
          <p:nvPr/>
        </p:nvSpPr>
        <p:spPr>
          <a:xfrm rot="0">
            <a:off x="3358676" y="2207353"/>
            <a:ext cx="468983" cy="164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sz="1001">
                <a:solidFill>
                  <a:srgbClr val="E996A5"/>
                </a:solidFill>
                <a:latin typeface="Nunito"/>
              </a:rPr>
              <a:t>LUNES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917944" y="2385073"/>
            <a:ext cx="626153" cy="18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2"/>
              </a:lnSpc>
            </a:pPr>
            <a:r>
              <a:rPr lang="en-US" sz="1101">
                <a:solidFill>
                  <a:srgbClr val="AEC5EB"/>
                </a:solidFill>
                <a:latin typeface="Nunito"/>
              </a:rPr>
              <a:t>MARTES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4307196" y="2205345"/>
            <a:ext cx="1081619" cy="164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sz="1001">
                <a:solidFill>
                  <a:srgbClr val="F2C637"/>
                </a:solidFill>
                <a:latin typeface="Nunito"/>
              </a:rPr>
              <a:t>MIÉRCOLES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5197897" y="2393395"/>
            <a:ext cx="495300" cy="18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2"/>
              </a:lnSpc>
            </a:pPr>
            <a:r>
              <a:rPr lang="en-US" sz="1101">
                <a:solidFill>
                  <a:srgbClr val="E996A5"/>
                </a:solidFill>
                <a:latin typeface="Nunito"/>
              </a:rPr>
              <a:t>JUEVES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5777272" y="2207353"/>
            <a:ext cx="624258" cy="18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2"/>
              </a:lnSpc>
            </a:pPr>
            <a:r>
              <a:rPr lang="en-US" sz="1101">
                <a:solidFill>
                  <a:srgbClr val="AEC5EB"/>
                </a:solidFill>
                <a:latin typeface="Nunito Bold"/>
              </a:rPr>
              <a:t>VIERNES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6438900" y="2388260"/>
            <a:ext cx="546100" cy="224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2"/>
              </a:lnSpc>
            </a:pPr>
          </a:p>
        </p:txBody>
      </p:sp>
      <p:sp>
        <p:nvSpPr>
          <p:cNvPr name="TextBox 52" id="52"/>
          <p:cNvSpPr txBox="true"/>
          <p:nvPr/>
        </p:nvSpPr>
        <p:spPr>
          <a:xfrm rot="0">
            <a:off x="362809" y="147038"/>
            <a:ext cx="10656140" cy="609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86"/>
              </a:lnSpc>
            </a:pPr>
            <a:r>
              <a:rPr lang="en-US" sz="4632" spc="370">
                <a:solidFill>
                  <a:srgbClr val="FFFFFF"/>
                </a:solidFill>
                <a:latin typeface="Sensei"/>
              </a:rPr>
              <a:t>ESTRELLITAS POR BUEN DESEMPEÑO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471118" y="1356643"/>
            <a:ext cx="5775116" cy="315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81"/>
              </a:lnSpc>
            </a:pPr>
            <a:r>
              <a:rPr lang="en-US" sz="1844" spc="129">
                <a:solidFill>
                  <a:srgbClr val="FFFFFF"/>
                </a:solidFill>
                <a:latin typeface="Nunito"/>
              </a:rPr>
              <a:t>Nombre: 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30807" y="6820308"/>
            <a:ext cx="6353605" cy="505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79"/>
              </a:lnSpc>
            </a:pPr>
            <a:r>
              <a:rPr lang="en-US" sz="2985" spc="208">
                <a:solidFill>
                  <a:srgbClr val="FFFFFF"/>
                </a:solidFill>
                <a:latin typeface="Sensei"/>
              </a:rPr>
              <a:t>¡Obtuve ....... estrellitas!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2170" y="0"/>
            <a:ext cx="10873600" cy="128664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490" y="1270721"/>
            <a:ext cx="10777280" cy="52386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76200" y="6496050"/>
            <a:ext cx="10988661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676" y="2804090"/>
            <a:ext cx="489195" cy="47055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676" y="3446532"/>
            <a:ext cx="489195" cy="47055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676" y="4084960"/>
            <a:ext cx="489195" cy="47055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676" y="4727402"/>
            <a:ext cx="489195" cy="470559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62691" y="5369846"/>
            <a:ext cx="489195" cy="470559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1683" y="2804090"/>
            <a:ext cx="489195" cy="470559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1683" y="3446532"/>
            <a:ext cx="489195" cy="470559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1683" y="4084960"/>
            <a:ext cx="489195" cy="470559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1683" y="4727402"/>
            <a:ext cx="489195" cy="470559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5698" y="5369846"/>
            <a:ext cx="489195" cy="470559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3408" y="2800074"/>
            <a:ext cx="489195" cy="470559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3408" y="3442517"/>
            <a:ext cx="489195" cy="470559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3408" y="4080945"/>
            <a:ext cx="489195" cy="470559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3408" y="4723387"/>
            <a:ext cx="489195" cy="470559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7423" y="5365830"/>
            <a:ext cx="489195" cy="470559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7988" y="2792044"/>
            <a:ext cx="489195" cy="470559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7988" y="3434487"/>
            <a:ext cx="489195" cy="470559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7988" y="4072914"/>
            <a:ext cx="489195" cy="470559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7988" y="4715356"/>
            <a:ext cx="489195" cy="470559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12003" y="5357799"/>
            <a:ext cx="489195" cy="470559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7027" y="2800074"/>
            <a:ext cx="489195" cy="470559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7027" y="3442517"/>
            <a:ext cx="489195" cy="470559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7027" y="4080945"/>
            <a:ext cx="489195" cy="470559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7027" y="4723387"/>
            <a:ext cx="489195" cy="470559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81042" y="5365830"/>
            <a:ext cx="489195" cy="470559"/>
          </a:xfrm>
          <a:prstGeom prst="rect">
            <a:avLst/>
          </a:prstGeom>
        </p:spPr>
      </p:pic>
      <p:grpSp>
        <p:nvGrpSpPr>
          <p:cNvPr name="Group 30" id="30"/>
          <p:cNvGrpSpPr/>
          <p:nvPr/>
        </p:nvGrpSpPr>
        <p:grpSpPr>
          <a:xfrm rot="0">
            <a:off x="184516" y="2881280"/>
            <a:ext cx="2786878" cy="393369"/>
            <a:chOff x="0" y="0"/>
            <a:chExt cx="998754" cy="140975"/>
          </a:xfrm>
        </p:grpSpPr>
        <p:sp>
          <p:nvSpPr>
            <p:cNvPr name="Freeform 31" id="31"/>
            <p:cNvSpPr/>
            <p:nvPr/>
          </p:nvSpPr>
          <p:spPr>
            <a:xfrm>
              <a:off x="0" y="0"/>
              <a:ext cx="998754" cy="140975"/>
            </a:xfrm>
            <a:custGeom>
              <a:avLst/>
              <a:gdLst/>
              <a:ahLst/>
              <a:cxnLst/>
              <a:rect r="r" b="b" t="t" l="l"/>
              <a:pathLst>
                <a:path h="140975" w="998754">
                  <a:moveTo>
                    <a:pt x="0" y="0"/>
                  </a:moveTo>
                  <a:lnTo>
                    <a:pt x="998754" y="0"/>
                  </a:lnTo>
                  <a:lnTo>
                    <a:pt x="998754" y="140975"/>
                  </a:lnTo>
                  <a:lnTo>
                    <a:pt x="0" y="140975"/>
                  </a:lnTo>
                  <a:close/>
                </a:path>
              </a:pathLst>
            </a:custGeom>
            <a:solidFill>
              <a:srgbClr val="F8D1BA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2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84516" y="3523722"/>
            <a:ext cx="2786878" cy="393369"/>
            <a:chOff x="0" y="0"/>
            <a:chExt cx="998754" cy="140975"/>
          </a:xfrm>
        </p:grpSpPr>
        <p:sp>
          <p:nvSpPr>
            <p:cNvPr name="Freeform 34" id="34"/>
            <p:cNvSpPr/>
            <p:nvPr/>
          </p:nvSpPr>
          <p:spPr>
            <a:xfrm>
              <a:off x="0" y="0"/>
              <a:ext cx="998754" cy="140975"/>
            </a:xfrm>
            <a:custGeom>
              <a:avLst/>
              <a:gdLst/>
              <a:ahLst/>
              <a:cxnLst/>
              <a:rect r="r" b="b" t="t" l="l"/>
              <a:pathLst>
                <a:path h="140975" w="998754">
                  <a:moveTo>
                    <a:pt x="0" y="0"/>
                  </a:moveTo>
                  <a:lnTo>
                    <a:pt x="998754" y="0"/>
                  </a:lnTo>
                  <a:lnTo>
                    <a:pt x="998754" y="140975"/>
                  </a:lnTo>
                  <a:lnTo>
                    <a:pt x="0" y="140975"/>
                  </a:lnTo>
                  <a:close/>
                </a:path>
              </a:pathLst>
            </a:custGeom>
            <a:solidFill>
              <a:srgbClr val="F8D1BA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2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84516" y="4150104"/>
            <a:ext cx="2786878" cy="393369"/>
            <a:chOff x="0" y="0"/>
            <a:chExt cx="998754" cy="140975"/>
          </a:xfrm>
        </p:grpSpPr>
        <p:sp>
          <p:nvSpPr>
            <p:cNvPr name="Freeform 37" id="37"/>
            <p:cNvSpPr/>
            <p:nvPr/>
          </p:nvSpPr>
          <p:spPr>
            <a:xfrm>
              <a:off x="0" y="0"/>
              <a:ext cx="998754" cy="140975"/>
            </a:xfrm>
            <a:custGeom>
              <a:avLst/>
              <a:gdLst/>
              <a:ahLst/>
              <a:cxnLst/>
              <a:rect r="r" b="b" t="t" l="l"/>
              <a:pathLst>
                <a:path h="140975" w="998754">
                  <a:moveTo>
                    <a:pt x="0" y="0"/>
                  </a:moveTo>
                  <a:lnTo>
                    <a:pt x="998754" y="0"/>
                  </a:lnTo>
                  <a:lnTo>
                    <a:pt x="998754" y="140975"/>
                  </a:lnTo>
                  <a:lnTo>
                    <a:pt x="0" y="140975"/>
                  </a:lnTo>
                  <a:close/>
                </a:path>
              </a:pathLst>
            </a:custGeom>
            <a:solidFill>
              <a:srgbClr val="F8D1BA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2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84516" y="4753951"/>
            <a:ext cx="2786878" cy="393369"/>
            <a:chOff x="0" y="0"/>
            <a:chExt cx="998754" cy="140975"/>
          </a:xfrm>
        </p:grpSpPr>
        <p:sp>
          <p:nvSpPr>
            <p:cNvPr name="Freeform 40" id="40"/>
            <p:cNvSpPr/>
            <p:nvPr/>
          </p:nvSpPr>
          <p:spPr>
            <a:xfrm>
              <a:off x="0" y="0"/>
              <a:ext cx="998754" cy="140975"/>
            </a:xfrm>
            <a:custGeom>
              <a:avLst/>
              <a:gdLst/>
              <a:ahLst/>
              <a:cxnLst/>
              <a:rect r="r" b="b" t="t" l="l"/>
              <a:pathLst>
                <a:path h="140975" w="998754">
                  <a:moveTo>
                    <a:pt x="0" y="0"/>
                  </a:moveTo>
                  <a:lnTo>
                    <a:pt x="998754" y="0"/>
                  </a:lnTo>
                  <a:lnTo>
                    <a:pt x="998754" y="140975"/>
                  </a:lnTo>
                  <a:lnTo>
                    <a:pt x="0" y="140975"/>
                  </a:lnTo>
                  <a:close/>
                </a:path>
              </a:pathLst>
            </a:custGeom>
            <a:solidFill>
              <a:srgbClr val="F8D1BA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2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84516" y="5447036"/>
            <a:ext cx="2786878" cy="393369"/>
            <a:chOff x="0" y="0"/>
            <a:chExt cx="998754" cy="140975"/>
          </a:xfrm>
        </p:grpSpPr>
        <p:sp>
          <p:nvSpPr>
            <p:cNvPr name="Freeform 43" id="43"/>
            <p:cNvSpPr/>
            <p:nvPr/>
          </p:nvSpPr>
          <p:spPr>
            <a:xfrm>
              <a:off x="0" y="0"/>
              <a:ext cx="998754" cy="140975"/>
            </a:xfrm>
            <a:custGeom>
              <a:avLst/>
              <a:gdLst/>
              <a:ahLst/>
              <a:cxnLst/>
              <a:rect r="r" b="b" t="t" l="l"/>
              <a:pathLst>
                <a:path h="140975" w="998754">
                  <a:moveTo>
                    <a:pt x="0" y="0"/>
                  </a:moveTo>
                  <a:lnTo>
                    <a:pt x="998754" y="0"/>
                  </a:lnTo>
                  <a:lnTo>
                    <a:pt x="998754" y="140975"/>
                  </a:lnTo>
                  <a:lnTo>
                    <a:pt x="0" y="140975"/>
                  </a:lnTo>
                  <a:close/>
                </a:path>
              </a:pathLst>
            </a:custGeom>
            <a:solidFill>
              <a:srgbClr val="F8D1BA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2"/>
                </a:lnSpc>
              </a:pPr>
            </a:p>
          </p:txBody>
        </p:sp>
      </p:grpSp>
      <p:pic>
        <p:nvPicPr>
          <p:cNvPr name="Picture 45" id="45"/>
          <p:cNvPicPr>
            <a:picLocks noChangeAspect="true"/>
          </p:cNvPicPr>
          <p:nvPr/>
        </p:nvPicPr>
        <p:blipFill>
          <a:blip r:embed="rId14"/>
          <a:srcRect l="8343" t="17102" r="7697" b="17316"/>
          <a:stretch>
            <a:fillRect/>
          </a:stretch>
        </p:blipFill>
        <p:spPr>
          <a:xfrm flipH="false" flipV="false" rot="0">
            <a:off x="6438900" y="3302300"/>
            <a:ext cx="4253100" cy="2120137"/>
          </a:xfrm>
          <a:prstGeom prst="rect">
            <a:avLst/>
          </a:prstGeom>
        </p:spPr>
      </p:pic>
      <p:sp>
        <p:nvSpPr>
          <p:cNvPr name="TextBox 46" id="46"/>
          <p:cNvSpPr txBox="true"/>
          <p:nvPr/>
        </p:nvSpPr>
        <p:spPr>
          <a:xfrm rot="0">
            <a:off x="3358676" y="2207353"/>
            <a:ext cx="468983" cy="164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sz="1001">
                <a:solidFill>
                  <a:srgbClr val="E996A5"/>
                </a:solidFill>
                <a:latin typeface="Nunito"/>
              </a:rPr>
              <a:t>LUNES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917944" y="2385073"/>
            <a:ext cx="626153" cy="18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2"/>
              </a:lnSpc>
            </a:pPr>
            <a:r>
              <a:rPr lang="en-US" sz="1101">
                <a:solidFill>
                  <a:srgbClr val="AEC5EB"/>
                </a:solidFill>
                <a:latin typeface="Nunito"/>
              </a:rPr>
              <a:t>MARTES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4307196" y="2205345"/>
            <a:ext cx="1081619" cy="164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sz="1001">
                <a:solidFill>
                  <a:srgbClr val="F2C637"/>
                </a:solidFill>
                <a:latin typeface="Nunito"/>
              </a:rPr>
              <a:t>MIÉRCOLES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5197897" y="2393395"/>
            <a:ext cx="495300" cy="18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2"/>
              </a:lnSpc>
            </a:pPr>
            <a:r>
              <a:rPr lang="en-US" sz="1101">
                <a:solidFill>
                  <a:srgbClr val="E996A5"/>
                </a:solidFill>
                <a:latin typeface="Nunito"/>
              </a:rPr>
              <a:t>JUEVES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5777272" y="2207353"/>
            <a:ext cx="624258" cy="18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2"/>
              </a:lnSpc>
            </a:pPr>
            <a:r>
              <a:rPr lang="en-US" sz="1101">
                <a:solidFill>
                  <a:srgbClr val="AEC5EB"/>
                </a:solidFill>
                <a:latin typeface="Nunito Bold"/>
              </a:rPr>
              <a:t>VIERNES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6438900" y="2388260"/>
            <a:ext cx="546100" cy="224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2"/>
              </a:lnSpc>
            </a:pPr>
          </a:p>
        </p:txBody>
      </p:sp>
      <p:sp>
        <p:nvSpPr>
          <p:cNvPr name="TextBox 52" id="52"/>
          <p:cNvSpPr txBox="true"/>
          <p:nvPr/>
        </p:nvSpPr>
        <p:spPr>
          <a:xfrm rot="0">
            <a:off x="362809" y="147038"/>
            <a:ext cx="10656140" cy="609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86"/>
              </a:lnSpc>
            </a:pPr>
            <a:r>
              <a:rPr lang="en-US" sz="4632" spc="370">
                <a:solidFill>
                  <a:srgbClr val="FFFFFF"/>
                </a:solidFill>
                <a:latin typeface="Sensei"/>
              </a:rPr>
              <a:t>ESTRELLITAS POR BUEN DESEMPEÑO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471118" y="1356643"/>
            <a:ext cx="5775116" cy="315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81"/>
              </a:lnSpc>
            </a:pPr>
            <a:r>
              <a:rPr lang="en-US" sz="1844" spc="129">
                <a:solidFill>
                  <a:srgbClr val="FFFFFF"/>
                </a:solidFill>
                <a:latin typeface="Nunito"/>
              </a:rPr>
              <a:t>Nombre: 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30807" y="6820308"/>
            <a:ext cx="6353605" cy="505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79"/>
              </a:lnSpc>
            </a:pPr>
            <a:r>
              <a:rPr lang="en-US" sz="2985" spc="208">
                <a:solidFill>
                  <a:srgbClr val="FFFFFF"/>
                </a:solidFill>
                <a:latin typeface="Sensei"/>
              </a:rPr>
              <a:t>¡Obtuve ....... estrellitas!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2170" y="0"/>
            <a:ext cx="10873600" cy="128664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490" y="1270721"/>
            <a:ext cx="10777280" cy="52386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76200" y="6496050"/>
            <a:ext cx="10988661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676" y="2804090"/>
            <a:ext cx="489195" cy="47055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676" y="3446532"/>
            <a:ext cx="489195" cy="47055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676" y="4084960"/>
            <a:ext cx="489195" cy="47055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58676" y="4727402"/>
            <a:ext cx="489195" cy="470559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362691" y="5369846"/>
            <a:ext cx="489195" cy="470559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1683" y="2804090"/>
            <a:ext cx="489195" cy="470559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1683" y="3446532"/>
            <a:ext cx="489195" cy="470559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1683" y="4084960"/>
            <a:ext cx="489195" cy="470559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1683" y="4727402"/>
            <a:ext cx="489195" cy="470559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5698" y="5369846"/>
            <a:ext cx="489195" cy="470559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3408" y="2800074"/>
            <a:ext cx="489195" cy="470559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3408" y="3442517"/>
            <a:ext cx="489195" cy="470559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3408" y="4080945"/>
            <a:ext cx="489195" cy="470559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3408" y="4723387"/>
            <a:ext cx="489195" cy="470559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07423" y="5365830"/>
            <a:ext cx="489195" cy="470559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7988" y="2792044"/>
            <a:ext cx="489195" cy="470559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7988" y="3434487"/>
            <a:ext cx="489195" cy="470559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7988" y="4072914"/>
            <a:ext cx="489195" cy="470559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07988" y="4715356"/>
            <a:ext cx="489195" cy="470559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812003" y="5357799"/>
            <a:ext cx="489195" cy="470559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7027" y="2800074"/>
            <a:ext cx="489195" cy="470559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7027" y="3442517"/>
            <a:ext cx="489195" cy="470559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7027" y="4080945"/>
            <a:ext cx="489195" cy="470559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77027" y="4723387"/>
            <a:ext cx="489195" cy="470559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81042" y="5365830"/>
            <a:ext cx="489195" cy="470559"/>
          </a:xfrm>
          <a:prstGeom prst="rect">
            <a:avLst/>
          </a:prstGeom>
        </p:spPr>
      </p:pic>
      <p:grpSp>
        <p:nvGrpSpPr>
          <p:cNvPr name="Group 30" id="30"/>
          <p:cNvGrpSpPr/>
          <p:nvPr/>
        </p:nvGrpSpPr>
        <p:grpSpPr>
          <a:xfrm rot="0">
            <a:off x="184516" y="2881280"/>
            <a:ext cx="2786878" cy="393369"/>
            <a:chOff x="0" y="0"/>
            <a:chExt cx="998754" cy="140975"/>
          </a:xfrm>
        </p:grpSpPr>
        <p:sp>
          <p:nvSpPr>
            <p:cNvPr name="Freeform 31" id="31"/>
            <p:cNvSpPr/>
            <p:nvPr/>
          </p:nvSpPr>
          <p:spPr>
            <a:xfrm>
              <a:off x="0" y="0"/>
              <a:ext cx="998754" cy="140975"/>
            </a:xfrm>
            <a:custGeom>
              <a:avLst/>
              <a:gdLst/>
              <a:ahLst/>
              <a:cxnLst/>
              <a:rect r="r" b="b" t="t" l="l"/>
              <a:pathLst>
                <a:path h="140975" w="998754">
                  <a:moveTo>
                    <a:pt x="0" y="0"/>
                  </a:moveTo>
                  <a:lnTo>
                    <a:pt x="998754" y="0"/>
                  </a:lnTo>
                  <a:lnTo>
                    <a:pt x="998754" y="140975"/>
                  </a:lnTo>
                  <a:lnTo>
                    <a:pt x="0" y="140975"/>
                  </a:lnTo>
                  <a:close/>
                </a:path>
              </a:pathLst>
            </a:custGeom>
            <a:solidFill>
              <a:srgbClr val="F8D1BA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2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84516" y="3523722"/>
            <a:ext cx="2786878" cy="393369"/>
            <a:chOff x="0" y="0"/>
            <a:chExt cx="998754" cy="140975"/>
          </a:xfrm>
        </p:grpSpPr>
        <p:sp>
          <p:nvSpPr>
            <p:cNvPr name="Freeform 34" id="34"/>
            <p:cNvSpPr/>
            <p:nvPr/>
          </p:nvSpPr>
          <p:spPr>
            <a:xfrm>
              <a:off x="0" y="0"/>
              <a:ext cx="998754" cy="140975"/>
            </a:xfrm>
            <a:custGeom>
              <a:avLst/>
              <a:gdLst/>
              <a:ahLst/>
              <a:cxnLst/>
              <a:rect r="r" b="b" t="t" l="l"/>
              <a:pathLst>
                <a:path h="140975" w="998754">
                  <a:moveTo>
                    <a:pt x="0" y="0"/>
                  </a:moveTo>
                  <a:lnTo>
                    <a:pt x="998754" y="0"/>
                  </a:lnTo>
                  <a:lnTo>
                    <a:pt x="998754" y="140975"/>
                  </a:lnTo>
                  <a:lnTo>
                    <a:pt x="0" y="140975"/>
                  </a:lnTo>
                  <a:close/>
                </a:path>
              </a:pathLst>
            </a:custGeom>
            <a:solidFill>
              <a:srgbClr val="F8D1BA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2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84516" y="4150104"/>
            <a:ext cx="2786878" cy="393369"/>
            <a:chOff x="0" y="0"/>
            <a:chExt cx="998754" cy="140975"/>
          </a:xfrm>
        </p:grpSpPr>
        <p:sp>
          <p:nvSpPr>
            <p:cNvPr name="Freeform 37" id="37"/>
            <p:cNvSpPr/>
            <p:nvPr/>
          </p:nvSpPr>
          <p:spPr>
            <a:xfrm>
              <a:off x="0" y="0"/>
              <a:ext cx="998754" cy="140975"/>
            </a:xfrm>
            <a:custGeom>
              <a:avLst/>
              <a:gdLst/>
              <a:ahLst/>
              <a:cxnLst/>
              <a:rect r="r" b="b" t="t" l="l"/>
              <a:pathLst>
                <a:path h="140975" w="998754">
                  <a:moveTo>
                    <a:pt x="0" y="0"/>
                  </a:moveTo>
                  <a:lnTo>
                    <a:pt x="998754" y="0"/>
                  </a:lnTo>
                  <a:lnTo>
                    <a:pt x="998754" y="140975"/>
                  </a:lnTo>
                  <a:lnTo>
                    <a:pt x="0" y="140975"/>
                  </a:lnTo>
                  <a:close/>
                </a:path>
              </a:pathLst>
            </a:custGeom>
            <a:solidFill>
              <a:srgbClr val="F8D1BA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2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84516" y="4753951"/>
            <a:ext cx="2786878" cy="393369"/>
            <a:chOff x="0" y="0"/>
            <a:chExt cx="998754" cy="140975"/>
          </a:xfrm>
        </p:grpSpPr>
        <p:sp>
          <p:nvSpPr>
            <p:cNvPr name="Freeform 40" id="40"/>
            <p:cNvSpPr/>
            <p:nvPr/>
          </p:nvSpPr>
          <p:spPr>
            <a:xfrm>
              <a:off x="0" y="0"/>
              <a:ext cx="998754" cy="140975"/>
            </a:xfrm>
            <a:custGeom>
              <a:avLst/>
              <a:gdLst/>
              <a:ahLst/>
              <a:cxnLst/>
              <a:rect r="r" b="b" t="t" l="l"/>
              <a:pathLst>
                <a:path h="140975" w="998754">
                  <a:moveTo>
                    <a:pt x="0" y="0"/>
                  </a:moveTo>
                  <a:lnTo>
                    <a:pt x="998754" y="0"/>
                  </a:lnTo>
                  <a:lnTo>
                    <a:pt x="998754" y="140975"/>
                  </a:lnTo>
                  <a:lnTo>
                    <a:pt x="0" y="140975"/>
                  </a:lnTo>
                  <a:close/>
                </a:path>
              </a:pathLst>
            </a:custGeom>
            <a:solidFill>
              <a:srgbClr val="F8D1BA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2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84516" y="5447036"/>
            <a:ext cx="2786878" cy="393369"/>
            <a:chOff x="0" y="0"/>
            <a:chExt cx="998754" cy="140975"/>
          </a:xfrm>
        </p:grpSpPr>
        <p:sp>
          <p:nvSpPr>
            <p:cNvPr name="Freeform 43" id="43"/>
            <p:cNvSpPr/>
            <p:nvPr/>
          </p:nvSpPr>
          <p:spPr>
            <a:xfrm>
              <a:off x="0" y="0"/>
              <a:ext cx="998754" cy="140975"/>
            </a:xfrm>
            <a:custGeom>
              <a:avLst/>
              <a:gdLst/>
              <a:ahLst/>
              <a:cxnLst/>
              <a:rect r="r" b="b" t="t" l="l"/>
              <a:pathLst>
                <a:path h="140975" w="998754">
                  <a:moveTo>
                    <a:pt x="0" y="0"/>
                  </a:moveTo>
                  <a:lnTo>
                    <a:pt x="998754" y="0"/>
                  </a:lnTo>
                  <a:lnTo>
                    <a:pt x="998754" y="140975"/>
                  </a:lnTo>
                  <a:lnTo>
                    <a:pt x="0" y="140975"/>
                  </a:lnTo>
                  <a:close/>
                </a:path>
              </a:pathLst>
            </a:custGeom>
            <a:solidFill>
              <a:srgbClr val="F8D1BA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2"/>
                </a:lnSpc>
              </a:pPr>
            </a:p>
          </p:txBody>
        </p:sp>
      </p:grpSp>
      <p:pic>
        <p:nvPicPr>
          <p:cNvPr name="Picture 45" id="45"/>
          <p:cNvPicPr>
            <a:picLocks noChangeAspect="true"/>
          </p:cNvPicPr>
          <p:nvPr/>
        </p:nvPicPr>
        <p:blipFill>
          <a:blip r:embed="rId14"/>
          <a:srcRect l="0" t="0" r="0" b="0"/>
          <a:stretch>
            <a:fillRect/>
          </a:stretch>
        </p:blipFill>
        <p:spPr>
          <a:xfrm flipH="false" flipV="false" rot="0">
            <a:off x="7933642" y="2162202"/>
            <a:ext cx="2588338" cy="2381271"/>
          </a:xfrm>
          <a:prstGeom prst="rect">
            <a:avLst/>
          </a:prstGeom>
        </p:spPr>
      </p:pic>
      <p:pic>
        <p:nvPicPr>
          <p:cNvPr name="Picture 46" id="46"/>
          <p:cNvPicPr>
            <a:picLocks noChangeAspect="true"/>
          </p:cNvPicPr>
          <p:nvPr/>
        </p:nvPicPr>
        <p:blipFill>
          <a:blip r:embed="rId15"/>
          <a:srcRect l="0" t="0" r="0" b="0"/>
          <a:stretch>
            <a:fillRect/>
          </a:stretch>
        </p:blipFill>
        <p:spPr>
          <a:xfrm flipH="false" flipV="false" rot="0">
            <a:off x="6567295" y="3669766"/>
            <a:ext cx="2732693" cy="2240809"/>
          </a:xfrm>
          <a:prstGeom prst="rect">
            <a:avLst/>
          </a:prstGeom>
        </p:spPr>
      </p:pic>
      <p:sp>
        <p:nvSpPr>
          <p:cNvPr name="TextBox 47" id="47"/>
          <p:cNvSpPr txBox="true"/>
          <p:nvPr/>
        </p:nvSpPr>
        <p:spPr>
          <a:xfrm rot="0">
            <a:off x="3358676" y="2207353"/>
            <a:ext cx="468983" cy="164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sz="1001">
                <a:solidFill>
                  <a:srgbClr val="E996A5"/>
                </a:solidFill>
                <a:latin typeface="Nunito"/>
              </a:rPr>
              <a:t>LUNES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917944" y="2385073"/>
            <a:ext cx="626153" cy="18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2"/>
              </a:lnSpc>
            </a:pPr>
            <a:r>
              <a:rPr lang="en-US" sz="1101">
                <a:solidFill>
                  <a:srgbClr val="AEC5EB"/>
                </a:solidFill>
                <a:latin typeface="Nunito"/>
              </a:rPr>
              <a:t>MARTES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4307196" y="2205345"/>
            <a:ext cx="1081619" cy="164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2"/>
              </a:lnSpc>
            </a:pPr>
            <a:r>
              <a:rPr lang="en-US" sz="1001">
                <a:solidFill>
                  <a:srgbClr val="F2C637"/>
                </a:solidFill>
                <a:latin typeface="Nunito"/>
              </a:rPr>
              <a:t>MIÉRCOLES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5197897" y="2393395"/>
            <a:ext cx="495300" cy="18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2"/>
              </a:lnSpc>
            </a:pPr>
            <a:r>
              <a:rPr lang="en-US" sz="1101">
                <a:solidFill>
                  <a:srgbClr val="E996A5"/>
                </a:solidFill>
                <a:latin typeface="Nunito"/>
              </a:rPr>
              <a:t>JUEVES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777272" y="2207353"/>
            <a:ext cx="624258" cy="181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2"/>
              </a:lnSpc>
            </a:pPr>
            <a:r>
              <a:rPr lang="en-US" sz="1101">
                <a:solidFill>
                  <a:srgbClr val="AEC5EB"/>
                </a:solidFill>
                <a:latin typeface="Nunito Bold"/>
              </a:rPr>
              <a:t>VIERNES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6438900" y="2388260"/>
            <a:ext cx="546100" cy="224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2"/>
              </a:lnSpc>
            </a:pPr>
          </a:p>
        </p:txBody>
      </p:sp>
      <p:sp>
        <p:nvSpPr>
          <p:cNvPr name="TextBox 53" id="53"/>
          <p:cNvSpPr txBox="true"/>
          <p:nvPr/>
        </p:nvSpPr>
        <p:spPr>
          <a:xfrm rot="0">
            <a:off x="362809" y="147038"/>
            <a:ext cx="10656140" cy="609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86"/>
              </a:lnSpc>
            </a:pPr>
            <a:r>
              <a:rPr lang="en-US" sz="4632" spc="370">
                <a:solidFill>
                  <a:srgbClr val="FFFFFF"/>
                </a:solidFill>
                <a:latin typeface="Sensei"/>
              </a:rPr>
              <a:t>ESTRELLITAS POR BUEN DESEMPEÑO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471118" y="1356643"/>
            <a:ext cx="5775116" cy="315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81"/>
              </a:lnSpc>
            </a:pPr>
            <a:r>
              <a:rPr lang="en-US" sz="1844" spc="129">
                <a:solidFill>
                  <a:srgbClr val="FFFFFF"/>
                </a:solidFill>
                <a:latin typeface="Nunito"/>
              </a:rPr>
              <a:t>Nombre: 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530807" y="6820308"/>
            <a:ext cx="6353605" cy="505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79"/>
              </a:lnSpc>
            </a:pPr>
            <a:r>
              <a:rPr lang="en-US" sz="2985" spc="208">
                <a:solidFill>
                  <a:srgbClr val="FFFFFF"/>
                </a:solidFill>
                <a:latin typeface="Sensei"/>
              </a:rPr>
              <a:t>¡Obtuve ....... estrellitas!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DAFLj-633Dw</dc:identifier>
  <dcterms:modified xsi:type="dcterms:W3CDTF">2011-08-01T06:04:30Z</dcterms:modified>
  <cp:revision>1</cp:revision>
  <dc:title>Estrellitas por el buen desempeño PDF Y EDITABLE</dc:title>
</cp:coreProperties>
</file>