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0" r:id="rId4"/>
    <p:sldId id="257" r:id="rId5"/>
    <p:sldId id="256" r:id="rId6"/>
  </p:sldIdLst>
  <p:sldSz cx="9144000" cy="6858000" type="letter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162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30292-B64E-4711-B950-6A92930DADF9}" type="datetimeFigureOut">
              <a:rPr lang="es-MX" smtClean="0"/>
              <a:t>02/10/2022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B3266-0A7F-40B0-A7AC-D5B92E67268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9374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30292-B64E-4711-B950-6A92930DADF9}" type="datetimeFigureOut">
              <a:rPr lang="es-MX" smtClean="0"/>
              <a:t>02/10/2022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B3266-0A7F-40B0-A7AC-D5B92E67268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98000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30292-B64E-4711-B950-6A92930DADF9}" type="datetimeFigureOut">
              <a:rPr lang="es-MX" smtClean="0"/>
              <a:t>02/10/2022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B3266-0A7F-40B0-A7AC-D5B92E67268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02606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30292-B64E-4711-B950-6A92930DADF9}" type="datetimeFigureOut">
              <a:rPr lang="es-MX" smtClean="0"/>
              <a:t>02/10/2022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B3266-0A7F-40B0-A7AC-D5B92E67268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68986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30292-B64E-4711-B950-6A92930DADF9}" type="datetimeFigureOut">
              <a:rPr lang="es-MX" smtClean="0"/>
              <a:t>02/10/2022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B3266-0A7F-40B0-A7AC-D5B92E67268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97577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30292-B64E-4711-B950-6A92930DADF9}" type="datetimeFigureOut">
              <a:rPr lang="es-MX" smtClean="0"/>
              <a:t>02/10/2022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B3266-0A7F-40B0-A7AC-D5B92E67268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10183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30292-B64E-4711-B950-6A92930DADF9}" type="datetimeFigureOut">
              <a:rPr lang="es-MX" smtClean="0"/>
              <a:t>02/10/2022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B3266-0A7F-40B0-A7AC-D5B92E67268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32264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30292-B64E-4711-B950-6A92930DADF9}" type="datetimeFigureOut">
              <a:rPr lang="es-MX" smtClean="0"/>
              <a:t>02/10/2022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B3266-0A7F-40B0-A7AC-D5B92E67268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9900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30292-B64E-4711-B950-6A92930DADF9}" type="datetimeFigureOut">
              <a:rPr lang="es-MX" smtClean="0"/>
              <a:t>02/10/2022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B3266-0A7F-40B0-A7AC-D5B92E67268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69534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30292-B64E-4711-B950-6A92930DADF9}" type="datetimeFigureOut">
              <a:rPr lang="es-MX" smtClean="0"/>
              <a:t>02/10/2022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B3266-0A7F-40B0-A7AC-D5B92E67268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65931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30292-B64E-4711-B950-6A92930DADF9}" type="datetimeFigureOut">
              <a:rPr lang="es-MX" smtClean="0"/>
              <a:t>02/10/2022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B3266-0A7F-40B0-A7AC-D5B92E67268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9227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30292-B64E-4711-B950-6A92930DADF9}" type="datetimeFigureOut">
              <a:rPr lang="es-MX" smtClean="0"/>
              <a:t>02/10/2022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BB3266-0A7F-40B0-A7AC-D5B92E67268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94481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B461C489-BC73-9807-972E-E39FBC92D1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3137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D269EEEF-1D99-1D03-8527-80A896BAA6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9627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184BA4AE-FF51-3F4C-CB21-FC51124AEF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6411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265B4052-05DF-02BF-AB7D-C2E43A7606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58477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n 11" descr="Interfaz de usuario gráfica&#10;&#10;Descripción generada automáticamente">
            <a:extLst>
              <a:ext uri="{FF2B5EF4-FFF2-40B4-BE49-F238E27FC236}">
                <a16:creationId xmlns:a16="http://schemas.microsoft.com/office/drawing/2014/main" id="{022D6CEE-01D5-AFD6-6967-870744D873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377405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0</Words>
  <Application>Microsoft Office PowerPoint</Application>
  <PresentationFormat>Carta (216 x 279 mm)</PresentationFormat>
  <Paragraphs>0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star</dc:creator>
  <cp:lastModifiedBy>star</cp:lastModifiedBy>
  <cp:revision>1</cp:revision>
  <dcterms:created xsi:type="dcterms:W3CDTF">2022-10-03T00:36:30Z</dcterms:created>
  <dcterms:modified xsi:type="dcterms:W3CDTF">2022-10-03T00:38:14Z</dcterms:modified>
</cp:coreProperties>
</file>