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57" r:id="rId5"/>
    <p:sldId id="256" r:id="rId6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6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0292-B64E-4711-B950-6A92930DADF9}" type="datetimeFigureOut">
              <a:rPr lang="es-MX" smtClean="0"/>
              <a:t>02/10/2022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3266-0A7F-40B0-A7AC-D5B92E6726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37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0292-B64E-4711-B950-6A92930DADF9}" type="datetimeFigureOut">
              <a:rPr lang="es-MX" smtClean="0"/>
              <a:t>02/10/2022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3266-0A7F-40B0-A7AC-D5B92E6726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800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0292-B64E-4711-B950-6A92930DADF9}" type="datetimeFigureOut">
              <a:rPr lang="es-MX" smtClean="0"/>
              <a:t>02/10/2022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3266-0A7F-40B0-A7AC-D5B92E6726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60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0292-B64E-4711-B950-6A92930DADF9}" type="datetimeFigureOut">
              <a:rPr lang="es-MX" smtClean="0"/>
              <a:t>02/10/2022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3266-0A7F-40B0-A7AC-D5B92E6726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8986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0292-B64E-4711-B950-6A92930DADF9}" type="datetimeFigureOut">
              <a:rPr lang="es-MX" smtClean="0"/>
              <a:t>02/10/2022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3266-0A7F-40B0-A7AC-D5B92E6726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757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0292-B64E-4711-B950-6A92930DADF9}" type="datetimeFigureOut">
              <a:rPr lang="es-MX" smtClean="0"/>
              <a:t>02/10/2022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3266-0A7F-40B0-A7AC-D5B92E6726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018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0292-B64E-4711-B950-6A92930DADF9}" type="datetimeFigureOut">
              <a:rPr lang="es-MX" smtClean="0"/>
              <a:t>02/10/2022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3266-0A7F-40B0-A7AC-D5B92E6726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226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0292-B64E-4711-B950-6A92930DADF9}" type="datetimeFigureOut">
              <a:rPr lang="es-MX" smtClean="0"/>
              <a:t>02/10/2022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3266-0A7F-40B0-A7AC-D5B92E6726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990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0292-B64E-4711-B950-6A92930DADF9}" type="datetimeFigureOut">
              <a:rPr lang="es-MX" smtClean="0"/>
              <a:t>02/10/2022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3266-0A7F-40B0-A7AC-D5B92E6726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953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0292-B64E-4711-B950-6A92930DADF9}" type="datetimeFigureOut">
              <a:rPr lang="es-MX" smtClean="0"/>
              <a:t>02/10/2022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3266-0A7F-40B0-A7AC-D5B92E6726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93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0292-B64E-4711-B950-6A92930DADF9}" type="datetimeFigureOut">
              <a:rPr lang="es-MX" smtClean="0"/>
              <a:t>02/10/2022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3266-0A7F-40B0-A7AC-D5B92E6726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22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30292-B64E-4711-B950-6A92930DADF9}" type="datetimeFigureOut">
              <a:rPr lang="es-MX" smtClean="0"/>
              <a:t>02/10/2022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B3266-0A7F-40B0-A7AC-D5B92E6726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448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B461C489-BC73-9807-972E-E39FBC92D1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13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269EEEF-1D99-1D03-8527-80A896BAA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962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84BA4AE-FF51-3F4C-CB21-FC51124AE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411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65B4052-05DF-02BF-AB7D-C2E43A7606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847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022D6CEE-01D5-AFD6-6967-870744D87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7740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Carta (216 x 279 mm)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star</dc:creator>
  <cp:lastModifiedBy>star</cp:lastModifiedBy>
  <cp:revision>1</cp:revision>
  <dcterms:created xsi:type="dcterms:W3CDTF">2022-10-03T00:36:30Z</dcterms:created>
  <dcterms:modified xsi:type="dcterms:W3CDTF">2022-10-03T00:38:14Z</dcterms:modified>
</cp:coreProperties>
</file>