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EDD"/>
    <a:srgbClr val="D1EFEE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7" d="100"/>
          <a:sy n="87" d="100"/>
        </p:scale>
        <p:origin x="151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0E430-2171-DF9E-B3BB-4740FFD23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0CC41A-34CD-C2EB-62CE-5FFDD4F01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A6B29C-BF63-C88F-3651-444EEBDC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57FAEC-D5A0-BE34-B3D4-B3E926E4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69F6A9-1AC9-BB9E-F870-487D7A44C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37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E3A07-F4EE-0202-7FF5-FAC195CD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63B2FD-018A-4006-77C9-3A6D383DC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15482-4116-FC3C-5CF7-CA3C8184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6185E-522E-8BE3-6099-70D02CA3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35E674-87AA-0532-8095-2B95A9C2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13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5462C7-3017-3069-F45B-F5BBA1CC3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E8274D-70B8-6953-7C49-CAD618EFA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ED60F8-AB19-13D9-3165-72DEE0CC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C80089-801F-6CC5-0217-BFB1E22F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E9AFD8-2B5F-133D-E65A-FBA877FD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58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166DF-0E10-C443-AA36-20EF4DC6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383C9-BE6B-B911-6852-2C9A084AE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6CD58-0147-6BE1-177F-DC63226D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B2DBAF-AEB4-DE72-B140-79086B5F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43063-B360-EB8C-FB31-8A963212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83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0D5CE-6A23-9A6B-13D7-98822D283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829A15-50B3-866B-F351-4BC9C9ED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E4160-2F70-1C38-5A3D-888C79AC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98E2A0-1A83-513B-9B42-1B68A6B0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2E873D-80B7-0518-CB21-D56E590DC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686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43125-A237-AA4A-1B51-C11094AEA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49A1B7-157C-AC06-67F9-2A31215EA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505DCF-2CC7-58C0-0633-31EFE019E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C97CCD-BAC6-1017-9574-069E35BB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54BA7D-64DD-53B8-801C-EC58B841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F5F9A3-1B85-8DBB-EC9A-568C94AB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5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739C8-A8D5-B54F-5D82-8AE02DEA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C99015-E303-71C5-78F0-F63A29C28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767DE5-32FD-B51E-6624-B8E28C138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47D544-EFDE-9498-124A-2674EFAC6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64C82E-CDC4-5CF5-62BA-4F103B685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B786FF3-6D52-64A6-22BE-CBE52013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1161F7-1EEC-F527-2A9D-AB1FC79F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9342AA-E9CF-4354-0987-693355EB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46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E7CAE-ECFF-7EF0-DF26-F3C7CCDB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EFDF16-3126-C752-475C-DCC7A20A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E0DA88-08BC-DCF1-5D5F-E04085C9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159696-82BF-B41A-115F-8150DAB6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95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DF2C2E-1802-926F-9290-7857638F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5657EB-92A7-63AB-B328-8B89A97C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1B6239-025E-3E58-B09B-524F8A04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38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4942D-38F3-13B5-E50E-13C77C5D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3B01D5-00B4-F0EB-A495-980E16793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22C9FA-8BE4-BAFD-7BC8-8FC79F63D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F952E6-265D-0EC9-5FE0-3247A161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B223D8-CFF9-2A58-E70A-F4A16DBD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AECD2E-9DDD-572B-6FF3-A1A8F2C6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88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AD57E-2274-D35E-1A35-D3CDCAF9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5263A2-71E9-2DB1-84EB-A72C2C334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A531B8-C2F1-A287-E993-98E4CA017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28B7DE-942C-9EC6-ED92-BA05B25B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DBFB56-1488-3FF7-C82D-FE687721E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359D64-2A6C-53FC-E2AB-A2319CE2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8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AB82FC-C433-EEFA-9845-BEBF7B5A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DB1D41-E426-76BD-EE55-151E7CCD0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8D690C-6A10-8C34-A825-C3DCB1F99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F2D1-40AE-4103-82FA-1BDB41CD6541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1FD5D-39FF-B7A1-66A7-2B40198BD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FDDB3E-08E4-D3DA-5063-F37C7DADD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578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n 46" descr="Aplicación, Tabla&#10;&#10;Descripción generada automáticamente con confianza media">
            <a:extLst>
              <a:ext uri="{FF2B5EF4-FFF2-40B4-BE49-F238E27FC236}">
                <a16:creationId xmlns:a16="http://schemas.microsoft.com/office/drawing/2014/main" id="{F8FB451F-4FF2-B651-4C26-1C1BB26DF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606" y="926249"/>
            <a:ext cx="3941557" cy="578556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1777324A-377C-F41B-CAEC-6FD31E11BE90}"/>
              </a:ext>
            </a:extLst>
          </p:cNvPr>
          <p:cNvSpPr/>
          <p:nvPr/>
        </p:nvSpPr>
        <p:spPr>
          <a:xfrm>
            <a:off x="299954" y="210295"/>
            <a:ext cx="11640512" cy="606450"/>
          </a:xfrm>
          <a:custGeom>
            <a:avLst/>
            <a:gdLst>
              <a:gd name="connsiteX0" fmla="*/ 0 w 11640512"/>
              <a:gd name="connsiteY0" fmla="*/ 0 h 606450"/>
              <a:gd name="connsiteX1" fmla="*/ 335521 w 11640512"/>
              <a:gd name="connsiteY1" fmla="*/ 0 h 606450"/>
              <a:gd name="connsiteX2" fmla="*/ 787446 w 11640512"/>
              <a:gd name="connsiteY2" fmla="*/ 0 h 606450"/>
              <a:gd name="connsiteX3" fmla="*/ 1122967 w 11640512"/>
              <a:gd name="connsiteY3" fmla="*/ 0 h 606450"/>
              <a:gd name="connsiteX4" fmla="*/ 2040513 w 11640512"/>
              <a:gd name="connsiteY4" fmla="*/ 0 h 606450"/>
              <a:gd name="connsiteX5" fmla="*/ 2841654 w 11640512"/>
              <a:gd name="connsiteY5" fmla="*/ 0 h 606450"/>
              <a:gd name="connsiteX6" fmla="*/ 3526390 w 11640512"/>
              <a:gd name="connsiteY6" fmla="*/ 0 h 606450"/>
              <a:gd name="connsiteX7" fmla="*/ 4211126 w 11640512"/>
              <a:gd name="connsiteY7" fmla="*/ 0 h 606450"/>
              <a:gd name="connsiteX8" fmla="*/ 4663052 w 11640512"/>
              <a:gd name="connsiteY8" fmla="*/ 0 h 606450"/>
              <a:gd name="connsiteX9" fmla="*/ 4998573 w 11640512"/>
              <a:gd name="connsiteY9" fmla="*/ 0 h 606450"/>
              <a:gd name="connsiteX10" fmla="*/ 5450499 w 11640512"/>
              <a:gd name="connsiteY10" fmla="*/ 0 h 606450"/>
              <a:gd name="connsiteX11" fmla="*/ 6368045 w 11640512"/>
              <a:gd name="connsiteY11" fmla="*/ 0 h 606450"/>
              <a:gd name="connsiteX12" fmla="*/ 7169186 w 11640512"/>
              <a:gd name="connsiteY12" fmla="*/ 0 h 606450"/>
              <a:gd name="connsiteX13" fmla="*/ 7970327 w 11640512"/>
              <a:gd name="connsiteY13" fmla="*/ 0 h 606450"/>
              <a:gd name="connsiteX14" fmla="*/ 8887873 w 11640512"/>
              <a:gd name="connsiteY14" fmla="*/ 0 h 606450"/>
              <a:gd name="connsiteX15" fmla="*/ 9572609 w 11640512"/>
              <a:gd name="connsiteY15" fmla="*/ 0 h 606450"/>
              <a:gd name="connsiteX16" fmla="*/ 10024535 w 11640512"/>
              <a:gd name="connsiteY16" fmla="*/ 0 h 606450"/>
              <a:gd name="connsiteX17" fmla="*/ 10709271 w 11640512"/>
              <a:gd name="connsiteY17" fmla="*/ 0 h 606450"/>
              <a:gd name="connsiteX18" fmla="*/ 11640512 w 11640512"/>
              <a:gd name="connsiteY18" fmla="*/ 0 h 606450"/>
              <a:gd name="connsiteX19" fmla="*/ 11640512 w 11640512"/>
              <a:gd name="connsiteY19" fmla="*/ 606450 h 606450"/>
              <a:gd name="connsiteX20" fmla="*/ 11072181 w 11640512"/>
              <a:gd name="connsiteY20" fmla="*/ 606450 h 606450"/>
              <a:gd name="connsiteX21" fmla="*/ 10387445 w 11640512"/>
              <a:gd name="connsiteY21" fmla="*/ 606450 h 606450"/>
              <a:gd name="connsiteX22" fmla="*/ 9469899 w 11640512"/>
              <a:gd name="connsiteY22" fmla="*/ 606450 h 606450"/>
              <a:gd name="connsiteX23" fmla="*/ 8668758 w 11640512"/>
              <a:gd name="connsiteY23" fmla="*/ 606450 h 606450"/>
              <a:gd name="connsiteX24" fmla="*/ 8100427 w 11640512"/>
              <a:gd name="connsiteY24" fmla="*/ 606450 h 606450"/>
              <a:gd name="connsiteX25" fmla="*/ 7764906 w 11640512"/>
              <a:gd name="connsiteY25" fmla="*/ 606450 h 606450"/>
              <a:gd name="connsiteX26" fmla="*/ 7196575 w 11640512"/>
              <a:gd name="connsiteY26" fmla="*/ 606450 h 606450"/>
              <a:gd name="connsiteX27" fmla="*/ 6628244 w 11640512"/>
              <a:gd name="connsiteY27" fmla="*/ 606450 h 606450"/>
              <a:gd name="connsiteX28" fmla="*/ 5710698 w 11640512"/>
              <a:gd name="connsiteY28" fmla="*/ 606450 h 606450"/>
              <a:gd name="connsiteX29" fmla="*/ 4909557 w 11640512"/>
              <a:gd name="connsiteY29" fmla="*/ 606450 h 606450"/>
              <a:gd name="connsiteX30" fmla="*/ 4574036 w 11640512"/>
              <a:gd name="connsiteY30" fmla="*/ 606450 h 606450"/>
              <a:gd name="connsiteX31" fmla="*/ 3889300 w 11640512"/>
              <a:gd name="connsiteY31" fmla="*/ 606450 h 606450"/>
              <a:gd name="connsiteX32" fmla="*/ 2971754 w 11640512"/>
              <a:gd name="connsiteY32" fmla="*/ 606450 h 606450"/>
              <a:gd name="connsiteX33" fmla="*/ 2054208 w 11640512"/>
              <a:gd name="connsiteY33" fmla="*/ 606450 h 606450"/>
              <a:gd name="connsiteX34" fmla="*/ 1485877 w 11640512"/>
              <a:gd name="connsiteY34" fmla="*/ 606450 h 606450"/>
              <a:gd name="connsiteX35" fmla="*/ 1150356 w 11640512"/>
              <a:gd name="connsiteY35" fmla="*/ 606450 h 606450"/>
              <a:gd name="connsiteX36" fmla="*/ 0 w 11640512"/>
              <a:gd name="connsiteY36" fmla="*/ 606450 h 606450"/>
              <a:gd name="connsiteX37" fmla="*/ 0 w 11640512"/>
              <a:gd name="connsiteY37" fmla="*/ 0 h 60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640512" h="606450" fill="none" extrusionOk="0">
                <a:moveTo>
                  <a:pt x="0" y="0"/>
                </a:moveTo>
                <a:cubicBezTo>
                  <a:pt x="105430" y="-4766"/>
                  <a:pt x="212845" y="-7055"/>
                  <a:pt x="335521" y="0"/>
                </a:cubicBezTo>
                <a:cubicBezTo>
                  <a:pt x="458197" y="7055"/>
                  <a:pt x="614677" y="5762"/>
                  <a:pt x="787446" y="0"/>
                </a:cubicBezTo>
                <a:cubicBezTo>
                  <a:pt x="960215" y="-5762"/>
                  <a:pt x="1051480" y="7020"/>
                  <a:pt x="1122967" y="0"/>
                </a:cubicBezTo>
                <a:cubicBezTo>
                  <a:pt x="1194454" y="-7020"/>
                  <a:pt x="1720778" y="-11610"/>
                  <a:pt x="2040513" y="0"/>
                </a:cubicBezTo>
                <a:cubicBezTo>
                  <a:pt x="2360248" y="11610"/>
                  <a:pt x="2638720" y="-17233"/>
                  <a:pt x="2841654" y="0"/>
                </a:cubicBezTo>
                <a:cubicBezTo>
                  <a:pt x="3044588" y="17233"/>
                  <a:pt x="3273470" y="-2028"/>
                  <a:pt x="3526390" y="0"/>
                </a:cubicBezTo>
                <a:cubicBezTo>
                  <a:pt x="3779310" y="2028"/>
                  <a:pt x="3960962" y="-17310"/>
                  <a:pt x="4211126" y="0"/>
                </a:cubicBezTo>
                <a:cubicBezTo>
                  <a:pt x="4461290" y="17310"/>
                  <a:pt x="4503875" y="14683"/>
                  <a:pt x="4663052" y="0"/>
                </a:cubicBezTo>
                <a:cubicBezTo>
                  <a:pt x="4822229" y="-14683"/>
                  <a:pt x="4887800" y="16476"/>
                  <a:pt x="4998573" y="0"/>
                </a:cubicBezTo>
                <a:cubicBezTo>
                  <a:pt x="5109346" y="-16476"/>
                  <a:pt x="5304109" y="8209"/>
                  <a:pt x="5450499" y="0"/>
                </a:cubicBezTo>
                <a:cubicBezTo>
                  <a:pt x="5596889" y="-8209"/>
                  <a:pt x="6129045" y="848"/>
                  <a:pt x="6368045" y="0"/>
                </a:cubicBezTo>
                <a:cubicBezTo>
                  <a:pt x="6607045" y="-848"/>
                  <a:pt x="6912532" y="-23643"/>
                  <a:pt x="7169186" y="0"/>
                </a:cubicBezTo>
                <a:cubicBezTo>
                  <a:pt x="7425840" y="23643"/>
                  <a:pt x="7761218" y="33926"/>
                  <a:pt x="7970327" y="0"/>
                </a:cubicBezTo>
                <a:cubicBezTo>
                  <a:pt x="8179436" y="-33926"/>
                  <a:pt x="8681171" y="-40522"/>
                  <a:pt x="8887873" y="0"/>
                </a:cubicBezTo>
                <a:cubicBezTo>
                  <a:pt x="9094575" y="40522"/>
                  <a:pt x="9429108" y="-28382"/>
                  <a:pt x="9572609" y="0"/>
                </a:cubicBezTo>
                <a:cubicBezTo>
                  <a:pt x="9716110" y="28382"/>
                  <a:pt x="9799336" y="7667"/>
                  <a:pt x="10024535" y="0"/>
                </a:cubicBezTo>
                <a:cubicBezTo>
                  <a:pt x="10249734" y="-7667"/>
                  <a:pt x="10415954" y="-8498"/>
                  <a:pt x="10709271" y="0"/>
                </a:cubicBezTo>
                <a:cubicBezTo>
                  <a:pt x="11002588" y="8498"/>
                  <a:pt x="11223880" y="-41090"/>
                  <a:pt x="11640512" y="0"/>
                </a:cubicBezTo>
                <a:cubicBezTo>
                  <a:pt x="11669971" y="268360"/>
                  <a:pt x="11639450" y="321306"/>
                  <a:pt x="11640512" y="606450"/>
                </a:cubicBezTo>
                <a:cubicBezTo>
                  <a:pt x="11458790" y="592815"/>
                  <a:pt x="11254707" y="586008"/>
                  <a:pt x="11072181" y="606450"/>
                </a:cubicBezTo>
                <a:cubicBezTo>
                  <a:pt x="10889655" y="626892"/>
                  <a:pt x="10602162" y="631076"/>
                  <a:pt x="10387445" y="606450"/>
                </a:cubicBezTo>
                <a:cubicBezTo>
                  <a:pt x="10172728" y="581824"/>
                  <a:pt x="9916279" y="566739"/>
                  <a:pt x="9469899" y="606450"/>
                </a:cubicBezTo>
                <a:cubicBezTo>
                  <a:pt x="9023519" y="646161"/>
                  <a:pt x="8832186" y="618878"/>
                  <a:pt x="8668758" y="606450"/>
                </a:cubicBezTo>
                <a:cubicBezTo>
                  <a:pt x="8505330" y="594022"/>
                  <a:pt x="8338790" y="589606"/>
                  <a:pt x="8100427" y="606450"/>
                </a:cubicBezTo>
                <a:cubicBezTo>
                  <a:pt x="7862064" y="623294"/>
                  <a:pt x="7893054" y="618904"/>
                  <a:pt x="7764906" y="606450"/>
                </a:cubicBezTo>
                <a:cubicBezTo>
                  <a:pt x="7636758" y="593996"/>
                  <a:pt x="7395741" y="581441"/>
                  <a:pt x="7196575" y="606450"/>
                </a:cubicBezTo>
                <a:cubicBezTo>
                  <a:pt x="6997409" y="631459"/>
                  <a:pt x="6800480" y="593765"/>
                  <a:pt x="6628244" y="606450"/>
                </a:cubicBezTo>
                <a:cubicBezTo>
                  <a:pt x="6456008" y="619135"/>
                  <a:pt x="5898616" y="594965"/>
                  <a:pt x="5710698" y="606450"/>
                </a:cubicBezTo>
                <a:cubicBezTo>
                  <a:pt x="5522780" y="617935"/>
                  <a:pt x="5209639" y="579254"/>
                  <a:pt x="4909557" y="606450"/>
                </a:cubicBezTo>
                <a:cubicBezTo>
                  <a:pt x="4609475" y="633646"/>
                  <a:pt x="4713039" y="623093"/>
                  <a:pt x="4574036" y="606450"/>
                </a:cubicBezTo>
                <a:cubicBezTo>
                  <a:pt x="4435033" y="589807"/>
                  <a:pt x="4156294" y="610373"/>
                  <a:pt x="3889300" y="606450"/>
                </a:cubicBezTo>
                <a:cubicBezTo>
                  <a:pt x="3622306" y="602527"/>
                  <a:pt x="3391971" y="622895"/>
                  <a:pt x="2971754" y="606450"/>
                </a:cubicBezTo>
                <a:cubicBezTo>
                  <a:pt x="2551537" y="590005"/>
                  <a:pt x="2383849" y="570228"/>
                  <a:pt x="2054208" y="606450"/>
                </a:cubicBezTo>
                <a:cubicBezTo>
                  <a:pt x="1724567" y="642672"/>
                  <a:pt x="1620067" y="608780"/>
                  <a:pt x="1485877" y="606450"/>
                </a:cubicBezTo>
                <a:cubicBezTo>
                  <a:pt x="1351687" y="604120"/>
                  <a:pt x="1274493" y="608021"/>
                  <a:pt x="1150356" y="606450"/>
                </a:cubicBezTo>
                <a:cubicBezTo>
                  <a:pt x="1026219" y="604879"/>
                  <a:pt x="488305" y="556301"/>
                  <a:pt x="0" y="606450"/>
                </a:cubicBezTo>
                <a:cubicBezTo>
                  <a:pt x="25930" y="324436"/>
                  <a:pt x="612" y="208964"/>
                  <a:pt x="0" y="0"/>
                </a:cubicBezTo>
                <a:close/>
              </a:path>
              <a:path w="11640512" h="606450" stroke="0" extrusionOk="0">
                <a:moveTo>
                  <a:pt x="0" y="0"/>
                </a:moveTo>
                <a:cubicBezTo>
                  <a:pt x="192072" y="-11875"/>
                  <a:pt x="226832" y="3954"/>
                  <a:pt x="451926" y="0"/>
                </a:cubicBezTo>
                <a:cubicBezTo>
                  <a:pt x="677020" y="-3954"/>
                  <a:pt x="1087366" y="-2527"/>
                  <a:pt x="1253067" y="0"/>
                </a:cubicBezTo>
                <a:cubicBezTo>
                  <a:pt x="1418768" y="2527"/>
                  <a:pt x="1720100" y="-15248"/>
                  <a:pt x="2170613" y="0"/>
                </a:cubicBezTo>
                <a:cubicBezTo>
                  <a:pt x="2621126" y="15248"/>
                  <a:pt x="2424623" y="-141"/>
                  <a:pt x="2506134" y="0"/>
                </a:cubicBezTo>
                <a:cubicBezTo>
                  <a:pt x="2587645" y="141"/>
                  <a:pt x="2959203" y="17860"/>
                  <a:pt x="3074465" y="0"/>
                </a:cubicBezTo>
                <a:cubicBezTo>
                  <a:pt x="3189727" y="-17860"/>
                  <a:pt x="3514230" y="-24165"/>
                  <a:pt x="3642796" y="0"/>
                </a:cubicBezTo>
                <a:cubicBezTo>
                  <a:pt x="3771362" y="24165"/>
                  <a:pt x="4087312" y="-11094"/>
                  <a:pt x="4443937" y="0"/>
                </a:cubicBezTo>
                <a:cubicBezTo>
                  <a:pt x="4800562" y="11094"/>
                  <a:pt x="4848008" y="20825"/>
                  <a:pt x="5012268" y="0"/>
                </a:cubicBezTo>
                <a:cubicBezTo>
                  <a:pt x="5176528" y="-20825"/>
                  <a:pt x="5315794" y="22363"/>
                  <a:pt x="5464193" y="0"/>
                </a:cubicBezTo>
                <a:cubicBezTo>
                  <a:pt x="5612593" y="-22363"/>
                  <a:pt x="5721228" y="-15478"/>
                  <a:pt x="5799714" y="0"/>
                </a:cubicBezTo>
                <a:cubicBezTo>
                  <a:pt x="5878200" y="15478"/>
                  <a:pt x="6280560" y="6379"/>
                  <a:pt x="6484450" y="0"/>
                </a:cubicBezTo>
                <a:cubicBezTo>
                  <a:pt x="6688340" y="-6379"/>
                  <a:pt x="6771268" y="-15189"/>
                  <a:pt x="6936376" y="0"/>
                </a:cubicBezTo>
                <a:cubicBezTo>
                  <a:pt x="7101484" y="15189"/>
                  <a:pt x="7269496" y="-16464"/>
                  <a:pt x="7504707" y="0"/>
                </a:cubicBezTo>
                <a:cubicBezTo>
                  <a:pt x="7739918" y="16464"/>
                  <a:pt x="8076824" y="22580"/>
                  <a:pt x="8305848" y="0"/>
                </a:cubicBezTo>
                <a:cubicBezTo>
                  <a:pt x="8534872" y="-22580"/>
                  <a:pt x="8574835" y="-21051"/>
                  <a:pt x="8757773" y="0"/>
                </a:cubicBezTo>
                <a:cubicBezTo>
                  <a:pt x="8940712" y="21051"/>
                  <a:pt x="9044814" y="2456"/>
                  <a:pt x="9209699" y="0"/>
                </a:cubicBezTo>
                <a:cubicBezTo>
                  <a:pt x="9374584" y="-2456"/>
                  <a:pt x="9461499" y="21532"/>
                  <a:pt x="9661625" y="0"/>
                </a:cubicBezTo>
                <a:cubicBezTo>
                  <a:pt x="9861751" y="-21532"/>
                  <a:pt x="10176631" y="16075"/>
                  <a:pt x="10462766" y="0"/>
                </a:cubicBezTo>
                <a:cubicBezTo>
                  <a:pt x="10748901" y="-16075"/>
                  <a:pt x="11085767" y="-10676"/>
                  <a:pt x="11640512" y="0"/>
                </a:cubicBezTo>
                <a:cubicBezTo>
                  <a:pt x="11615168" y="287305"/>
                  <a:pt x="11651719" y="337922"/>
                  <a:pt x="11640512" y="606450"/>
                </a:cubicBezTo>
                <a:cubicBezTo>
                  <a:pt x="11440205" y="583139"/>
                  <a:pt x="11334095" y="599406"/>
                  <a:pt x="11072181" y="606450"/>
                </a:cubicBezTo>
                <a:cubicBezTo>
                  <a:pt x="10810267" y="613494"/>
                  <a:pt x="10627892" y="603870"/>
                  <a:pt x="10387445" y="606450"/>
                </a:cubicBezTo>
                <a:cubicBezTo>
                  <a:pt x="10146998" y="609030"/>
                  <a:pt x="10171784" y="601966"/>
                  <a:pt x="10051924" y="606450"/>
                </a:cubicBezTo>
                <a:cubicBezTo>
                  <a:pt x="9932064" y="610934"/>
                  <a:pt x="9540354" y="586454"/>
                  <a:pt x="9367188" y="606450"/>
                </a:cubicBezTo>
                <a:cubicBezTo>
                  <a:pt x="9194022" y="626446"/>
                  <a:pt x="9018455" y="605483"/>
                  <a:pt x="8915263" y="606450"/>
                </a:cubicBezTo>
                <a:cubicBezTo>
                  <a:pt x="8812071" y="607417"/>
                  <a:pt x="8628449" y="598916"/>
                  <a:pt x="8463337" y="606450"/>
                </a:cubicBezTo>
                <a:cubicBezTo>
                  <a:pt x="8298225" y="613984"/>
                  <a:pt x="7862330" y="607597"/>
                  <a:pt x="7545791" y="606450"/>
                </a:cubicBezTo>
                <a:cubicBezTo>
                  <a:pt x="7229252" y="605303"/>
                  <a:pt x="7239575" y="609648"/>
                  <a:pt x="7093865" y="606450"/>
                </a:cubicBezTo>
                <a:cubicBezTo>
                  <a:pt x="6948155" y="603252"/>
                  <a:pt x="6519169" y="633438"/>
                  <a:pt x="6176319" y="606450"/>
                </a:cubicBezTo>
                <a:cubicBezTo>
                  <a:pt x="5833469" y="579462"/>
                  <a:pt x="5617172" y="598754"/>
                  <a:pt x="5258772" y="606450"/>
                </a:cubicBezTo>
                <a:cubicBezTo>
                  <a:pt x="4900372" y="614146"/>
                  <a:pt x="4829388" y="604350"/>
                  <a:pt x="4574036" y="606450"/>
                </a:cubicBezTo>
                <a:cubicBezTo>
                  <a:pt x="4318684" y="608550"/>
                  <a:pt x="4116456" y="629621"/>
                  <a:pt x="3889300" y="606450"/>
                </a:cubicBezTo>
                <a:cubicBezTo>
                  <a:pt x="3662144" y="583279"/>
                  <a:pt x="3521539" y="619592"/>
                  <a:pt x="3204564" y="606450"/>
                </a:cubicBezTo>
                <a:cubicBezTo>
                  <a:pt x="2887589" y="593308"/>
                  <a:pt x="2766175" y="619558"/>
                  <a:pt x="2403423" y="606450"/>
                </a:cubicBezTo>
                <a:cubicBezTo>
                  <a:pt x="2040671" y="593342"/>
                  <a:pt x="1997408" y="642699"/>
                  <a:pt x="1602282" y="606450"/>
                </a:cubicBezTo>
                <a:cubicBezTo>
                  <a:pt x="1207156" y="570201"/>
                  <a:pt x="981944" y="603086"/>
                  <a:pt x="801141" y="606450"/>
                </a:cubicBezTo>
                <a:cubicBezTo>
                  <a:pt x="620338" y="609814"/>
                  <a:pt x="355193" y="583497"/>
                  <a:pt x="0" y="606450"/>
                </a:cubicBezTo>
                <a:cubicBezTo>
                  <a:pt x="-27379" y="407842"/>
                  <a:pt x="-17399" y="171864"/>
                  <a:pt x="0" y="0"/>
                </a:cubicBezTo>
                <a:close/>
              </a:path>
            </a:pathLst>
          </a:custGeom>
          <a:solidFill>
            <a:srgbClr val="FEF6F0"/>
          </a:solidFill>
          <a:ln w="38100" cap="rnd">
            <a:solidFill>
              <a:srgbClr val="FFC000"/>
            </a:solidFill>
            <a:prstDash val="sysDash"/>
            <a:round/>
            <a:extLst>
              <a:ext uri="{C807C97D-BFC1-408E-A445-0C87EB9F89A2}">
                <ask:lineSketchStyleProps xmlns:ask="http://schemas.microsoft.com/office/drawing/2018/sketchyshapes" sd="110525572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schemeClr val="tx1"/>
                </a:solidFill>
                <a:latin typeface="KG Miss Kindergarten" panose="02000000000000000000" pitchFamily="2" charset="0"/>
              </a:rPr>
              <a:t>CANVAS PARA EL DISEÑO DE SITUACIONES DEL APRENDIZAJE</a:t>
            </a:r>
          </a:p>
        </p:txBody>
      </p:sp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3CE21106-B23E-845E-7DF8-4BD4E6DDF0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167" y="111580"/>
            <a:ext cx="803879" cy="803879"/>
          </a:xfrm>
          <a:prstGeom prst="rect">
            <a:avLst/>
          </a:prstGeom>
        </p:spPr>
      </p:pic>
      <p:pic>
        <p:nvPicPr>
          <p:cNvPr id="12" name="Imagen 11" descr="Un conjunto de letras blancas en fondo azul&#10;&#10;Descripción generada automáticamente con confianza media">
            <a:extLst>
              <a:ext uri="{FF2B5EF4-FFF2-40B4-BE49-F238E27FC236}">
                <a16:creationId xmlns:a16="http://schemas.microsoft.com/office/drawing/2014/main" id="{6979DA86-32CE-D692-932C-56C2F44A74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8948">
            <a:off x="235074" y="932155"/>
            <a:ext cx="2378210" cy="2319291"/>
          </a:xfrm>
          <a:prstGeom prst="rect">
            <a:avLst/>
          </a:prstGeom>
        </p:spPr>
      </p:pic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94AEE2C8-DB6F-6E81-A3A1-1B548B10EFCE}"/>
              </a:ext>
            </a:extLst>
          </p:cNvPr>
          <p:cNvSpPr/>
          <p:nvPr/>
        </p:nvSpPr>
        <p:spPr>
          <a:xfrm rot="21333718">
            <a:off x="665827" y="1216240"/>
            <a:ext cx="1642368" cy="302955"/>
          </a:xfrm>
          <a:prstGeom prst="roundRect">
            <a:avLst/>
          </a:prstGeom>
          <a:solidFill>
            <a:srgbClr val="A0DEDD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406DDB1-1ED3-A84C-A188-101A35753F87}"/>
              </a:ext>
            </a:extLst>
          </p:cNvPr>
          <p:cNvSpPr txBox="1"/>
          <p:nvPr/>
        </p:nvSpPr>
        <p:spPr>
          <a:xfrm rot="21223208">
            <a:off x="523103" y="1225903"/>
            <a:ext cx="192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Identificación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pic>
        <p:nvPicPr>
          <p:cNvPr id="18" name="Imagen 17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45D86D04-F848-8623-8FF1-4537F40CC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872" y="791174"/>
            <a:ext cx="3639127" cy="1407294"/>
          </a:xfrm>
          <a:prstGeom prst="rect">
            <a:avLst/>
          </a:prstGeom>
        </p:spPr>
      </p:pic>
      <p:pic>
        <p:nvPicPr>
          <p:cNvPr id="19" name="Imagen 18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4AB258B-B948-18B3-B6CF-AD39E449CC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871" y="1973042"/>
            <a:ext cx="3639127" cy="1407294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52543782-0BB7-C1F3-B2EA-364F4B2AF8E3}"/>
              </a:ext>
            </a:extLst>
          </p:cNvPr>
          <p:cNvSpPr txBox="1"/>
          <p:nvPr/>
        </p:nvSpPr>
        <p:spPr>
          <a:xfrm>
            <a:off x="2876395" y="998818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Competencias específicas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86B59BF-3059-5569-E3DB-4C505978A9B4}"/>
              </a:ext>
            </a:extLst>
          </p:cNvPr>
          <p:cNvSpPr txBox="1"/>
          <p:nvPr/>
        </p:nvSpPr>
        <p:spPr>
          <a:xfrm>
            <a:off x="2876395" y="2187058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Criterios de evaluación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pic>
        <p:nvPicPr>
          <p:cNvPr id="26" name="Imagen 25" descr="Imagen que contiene señal&#10;&#10;Descripción generada automáticamente">
            <a:extLst>
              <a:ext uri="{FF2B5EF4-FFF2-40B4-BE49-F238E27FC236}">
                <a16:creationId xmlns:a16="http://schemas.microsoft.com/office/drawing/2014/main" id="{A90308DA-1D9E-9CFA-1611-AC278CF42E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9054">
            <a:off x="6120210" y="969283"/>
            <a:ext cx="2132706" cy="2210971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B3FF8EA-E2C1-B90C-917F-327299C1E08A}"/>
              </a:ext>
            </a:extLst>
          </p:cNvPr>
          <p:cNvSpPr txBox="1"/>
          <p:nvPr/>
        </p:nvSpPr>
        <p:spPr>
          <a:xfrm>
            <a:off x="5893679" y="1302156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Metodología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pic>
        <p:nvPicPr>
          <p:cNvPr id="37" name="Imagen 36" descr="Forma, Rectángulo&#10;&#10;Descripción generada automáticamente">
            <a:extLst>
              <a:ext uri="{FF2B5EF4-FFF2-40B4-BE49-F238E27FC236}">
                <a16:creationId xmlns:a16="http://schemas.microsoft.com/office/drawing/2014/main" id="{455C11EC-D6F6-CB6C-D0C5-ABF8676AD9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4541"/>
            <a:ext cx="3009530" cy="1888777"/>
          </a:xfrm>
          <a:prstGeom prst="rect">
            <a:avLst/>
          </a:prstGeom>
        </p:spPr>
      </p:pic>
      <p:pic>
        <p:nvPicPr>
          <p:cNvPr id="41" name="Imagen 40" descr="Forma, Rectángulo&#10;&#10;Descripción generada automáticamente">
            <a:extLst>
              <a:ext uri="{FF2B5EF4-FFF2-40B4-BE49-F238E27FC236}">
                <a16:creationId xmlns:a16="http://schemas.microsoft.com/office/drawing/2014/main" id="{9E7AA77B-E7AD-4A12-D302-C02E91690B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985" y="3254541"/>
            <a:ext cx="3009530" cy="1888777"/>
          </a:xfrm>
          <a:prstGeom prst="rect">
            <a:avLst/>
          </a:prstGeom>
        </p:spPr>
      </p:pic>
      <p:pic>
        <p:nvPicPr>
          <p:cNvPr id="42" name="Imagen 41" descr="Forma, Rectángulo&#10;&#10;Descripción generada automáticamente">
            <a:extLst>
              <a:ext uri="{FF2B5EF4-FFF2-40B4-BE49-F238E27FC236}">
                <a16:creationId xmlns:a16="http://schemas.microsoft.com/office/drawing/2014/main" id="{57617300-B4FA-647A-992A-4C463E7897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451" y="3254540"/>
            <a:ext cx="3009530" cy="1888777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DEAF21C3-9C4A-6EB2-D1C3-27BE155B31C9}"/>
              </a:ext>
            </a:extLst>
          </p:cNvPr>
          <p:cNvSpPr txBox="1"/>
          <p:nvPr/>
        </p:nvSpPr>
        <p:spPr>
          <a:xfrm>
            <a:off x="223029" y="3682352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Descripción de tarea o tareas.</a:t>
            </a:r>
          </a:p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Producciones o producto a crear.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1D510E4-8193-9681-EFB0-3155454FB139}"/>
              </a:ext>
            </a:extLst>
          </p:cNvPr>
          <p:cNvSpPr txBox="1"/>
          <p:nvPr/>
        </p:nvSpPr>
        <p:spPr>
          <a:xfrm>
            <a:off x="3027107" y="3682352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Procedimiento de retroacción, revisión y supervisión.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7DFD8DB-D820-445D-1541-149EEB11AD1C}"/>
              </a:ext>
            </a:extLst>
          </p:cNvPr>
          <p:cNvSpPr txBox="1"/>
          <p:nvPr/>
        </p:nvSpPr>
        <p:spPr>
          <a:xfrm>
            <a:off x="5861573" y="3676735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Procedimiento de evaluación final, calificación y transferencia.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A421F4B6-5C96-3DC8-7D75-8F76309D157D}"/>
              </a:ext>
            </a:extLst>
          </p:cNvPr>
          <p:cNvSpPr txBox="1"/>
          <p:nvPr/>
        </p:nvSpPr>
        <p:spPr>
          <a:xfrm>
            <a:off x="9033193" y="1696043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CONOCIMIENTOS BÁSICOS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EEA4140A-C342-2114-35D0-3F20FCA22965}"/>
              </a:ext>
            </a:extLst>
          </p:cNvPr>
          <p:cNvSpPr txBox="1"/>
          <p:nvPr/>
        </p:nvSpPr>
        <p:spPr>
          <a:xfrm>
            <a:off x="7791605" y="2399690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1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5FDADFCE-E734-2D17-AE16-64F833644414}"/>
              </a:ext>
            </a:extLst>
          </p:cNvPr>
          <p:cNvSpPr txBox="1"/>
          <p:nvPr/>
        </p:nvSpPr>
        <p:spPr>
          <a:xfrm>
            <a:off x="7791605" y="3798077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2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69149E5-FF5D-90D4-21B7-343C706C0D00}"/>
              </a:ext>
            </a:extLst>
          </p:cNvPr>
          <p:cNvSpPr txBox="1"/>
          <p:nvPr/>
        </p:nvSpPr>
        <p:spPr>
          <a:xfrm>
            <a:off x="7791605" y="5161957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3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pic>
        <p:nvPicPr>
          <p:cNvPr id="53" name="Imagen 52" descr="Carta&#10;&#10;Descripción generada automáticamente">
            <a:extLst>
              <a:ext uri="{FF2B5EF4-FFF2-40B4-BE49-F238E27FC236}">
                <a16:creationId xmlns:a16="http://schemas.microsoft.com/office/drawing/2014/main" id="{6BAF2C93-A5FA-7189-F65C-0733CD8355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63" y="4975322"/>
            <a:ext cx="2059881" cy="1785367"/>
          </a:xfrm>
          <a:prstGeom prst="rect">
            <a:avLst/>
          </a:prstGeom>
        </p:spPr>
      </p:pic>
      <p:pic>
        <p:nvPicPr>
          <p:cNvPr id="54" name="Imagen 53" descr="Carta&#10;&#10;Descripción generada automáticamente">
            <a:extLst>
              <a:ext uri="{FF2B5EF4-FFF2-40B4-BE49-F238E27FC236}">
                <a16:creationId xmlns:a16="http://schemas.microsoft.com/office/drawing/2014/main" id="{ABA76FF0-6C64-D559-856D-208B53EE5F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493" y="4975321"/>
            <a:ext cx="2059881" cy="1785367"/>
          </a:xfrm>
          <a:prstGeom prst="rect">
            <a:avLst/>
          </a:prstGeom>
        </p:spPr>
      </p:pic>
      <p:pic>
        <p:nvPicPr>
          <p:cNvPr id="55" name="Imagen 54" descr="Carta&#10;&#10;Descripción generada automáticamente">
            <a:extLst>
              <a:ext uri="{FF2B5EF4-FFF2-40B4-BE49-F238E27FC236}">
                <a16:creationId xmlns:a16="http://schemas.microsoft.com/office/drawing/2014/main" id="{CF335B30-07B7-2B0B-6896-2ABFDD857A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33" y="4975320"/>
            <a:ext cx="2059881" cy="1785367"/>
          </a:xfrm>
          <a:prstGeom prst="rect">
            <a:avLst/>
          </a:prstGeom>
        </p:spPr>
      </p:pic>
      <p:sp>
        <p:nvSpPr>
          <p:cNvPr id="56" name="CuadroTexto 55">
            <a:extLst>
              <a:ext uri="{FF2B5EF4-FFF2-40B4-BE49-F238E27FC236}">
                <a16:creationId xmlns:a16="http://schemas.microsoft.com/office/drawing/2014/main" id="{B9AA82C8-1D68-4FE5-5645-F6FA2EB12B15}"/>
              </a:ext>
            </a:extLst>
          </p:cNvPr>
          <p:cNvSpPr txBox="1"/>
          <p:nvPr/>
        </p:nvSpPr>
        <p:spPr>
          <a:xfrm>
            <a:off x="513721" y="5168335"/>
            <a:ext cx="1579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Contexto de </a:t>
            </a:r>
          </a:p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desarrollo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2447BBD-CA84-EA12-5D41-393E53467143}"/>
              </a:ext>
            </a:extLst>
          </p:cNvPr>
          <p:cNvSpPr txBox="1"/>
          <p:nvPr/>
        </p:nvSpPr>
        <p:spPr>
          <a:xfrm>
            <a:off x="3446350" y="5153922"/>
            <a:ext cx="1579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Actividades de </a:t>
            </a:r>
          </a:p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iniciación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72CADDC-88C7-4C7A-47E2-C10C964A8F59}"/>
              </a:ext>
            </a:extLst>
          </p:cNvPr>
          <p:cNvSpPr txBox="1"/>
          <p:nvPr/>
        </p:nvSpPr>
        <p:spPr>
          <a:xfrm>
            <a:off x="6367981" y="5152283"/>
            <a:ext cx="1579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Instrucciones</a:t>
            </a:r>
          </a:p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y material</a:t>
            </a:r>
          </a:p>
        </p:txBody>
      </p:sp>
      <p:pic>
        <p:nvPicPr>
          <p:cNvPr id="62" name="Imagen 61" descr="Icono&#10;&#10;Descripción generada automáticamente">
            <a:extLst>
              <a:ext uri="{FF2B5EF4-FFF2-40B4-BE49-F238E27FC236}">
                <a16:creationId xmlns:a16="http://schemas.microsoft.com/office/drawing/2014/main" id="{00622A2A-5D0D-A28C-2FC1-DA4E6E67C94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991" y="1469619"/>
            <a:ext cx="462403" cy="462403"/>
          </a:xfrm>
          <a:prstGeom prst="rect">
            <a:avLst/>
          </a:prstGeom>
        </p:spPr>
      </p:pic>
      <p:pic>
        <p:nvPicPr>
          <p:cNvPr id="63" name="Imagen 6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165ACCE-CC6E-D227-B65C-2BB4EC926F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162" y="6248400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59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First Time In Forever</vt:lpstr>
      <vt:lpstr>KG Miss Kindergarten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 </dc:creator>
  <cp:lastModifiedBy> </cp:lastModifiedBy>
  <cp:revision>2</cp:revision>
  <dcterms:created xsi:type="dcterms:W3CDTF">2023-01-12T11:14:35Z</dcterms:created>
  <dcterms:modified xsi:type="dcterms:W3CDTF">2023-01-12T11:43:36Z</dcterms:modified>
</cp:coreProperties>
</file>