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DEDD"/>
    <a:srgbClr val="D1EFEE"/>
    <a:srgbClr val="FEF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6405"/>
  </p:normalViewPr>
  <p:slideViewPr>
    <p:cSldViewPr snapToGrid="0">
      <p:cViewPr varScale="1">
        <p:scale>
          <a:sx n="122" d="100"/>
          <a:sy n="122" d="100"/>
        </p:scale>
        <p:origin x="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60E430-2171-DF9E-B3BB-4740FFD238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0CC41A-34CD-C2EB-62CE-5FFDD4F01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CA6B29C-BF63-C88F-3651-444EEBDCF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17/1/23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57FAEC-D5A0-BE34-B3D4-B3E926E46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69F6A9-1AC9-BB9E-F870-487D7A44C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6377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8E3A07-F4EE-0202-7FF5-FAC195CD8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C63B2FD-018A-4006-77C9-3A6D383DCF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D15482-4116-FC3C-5CF7-CA3C8184D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17/1/23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16185E-522E-8BE3-6099-70D02CA38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35E674-87AA-0532-8095-2B95A9C20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1134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75462C7-3017-3069-F45B-F5BBA1CC3D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E8274D-70B8-6953-7C49-CAD618EFA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ED60F8-AB19-13D9-3165-72DEE0CC6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17/1/23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C80089-801F-6CC5-0217-BFB1E22FD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E9AFD8-2B5F-133D-E65A-FBA877FDF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1589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5166DF-0E10-C443-AA36-20EF4DC69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1383C9-BE6B-B911-6852-2C9A084AE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16CD58-0147-6BE1-177F-DC63226DC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17/1/23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B2DBAF-AEB4-DE72-B140-79086B5F4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843063-B360-EB8C-FB31-8A9632122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583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10D5CE-6A23-9A6B-13D7-98822D283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829A15-50B3-866B-F351-4BC9C9ED1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6E4160-2F70-1C38-5A3D-888C79AC8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17/1/23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98E2A0-1A83-513B-9B42-1B68A6B0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2E873D-80B7-0518-CB21-D56E590DC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6867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F43125-A237-AA4A-1B51-C11094AEA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49A1B7-157C-AC06-67F9-2A31215EA6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505DCF-2CC7-58C0-0633-31EFE019E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C97CCD-BAC6-1017-9574-069E35BB6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17/1/23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54BA7D-64DD-53B8-801C-EC58B8418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F5F9A3-1B85-8DBB-EC9A-568C94AB6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85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4739C8-A8D5-B54F-5D82-8AE02DEA7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C99015-E303-71C5-78F0-F63A29C28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767DE5-32FD-B51E-6624-B8E28C138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147D544-EFDE-9498-124A-2674EFAC60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F64C82E-CDC4-5CF5-62BA-4F103B6857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B786FF3-6D52-64A6-22BE-CBE52013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17/1/23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91161F7-1EEC-F527-2A9D-AB1FC79F1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99342AA-E9CF-4354-0987-693355EBE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346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6E7CAE-ECFF-7EF0-DF26-F3C7CCDBB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EFDF16-3126-C752-475C-DCC7A20AE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17/1/23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E0DA88-08BC-DCF1-5D5F-E04085C97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9159696-82BF-B41A-115F-8150DAB61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995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DF2C2E-1802-926F-9290-7857638FB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17/1/23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F5657EB-92A7-63AB-B328-8B89A97C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71B6239-025E-3E58-B09B-524F8A040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438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4942D-38F3-13B5-E50E-13C77C5D8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3B01D5-00B4-F0EB-A495-980E16793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22C9FA-8BE4-BAFD-7BC8-8FC79F63D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F952E6-265D-0EC9-5FE0-3247A1613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17/1/23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B223D8-CFF9-2A58-E70A-F4A16DBD5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AECD2E-9DDD-572B-6FF3-A1A8F2C6A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188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AD57E-2274-D35E-1A35-D3CDCAF9E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A5263A2-71E9-2DB1-84EB-A72C2C334D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9A531B8-C2F1-A287-E993-98E4CA017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28B7DE-942C-9EC6-ED92-BA05B25B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F2D1-40AE-4103-82FA-1BDB41CD6541}" type="datetimeFigureOut">
              <a:rPr lang="es-ES" smtClean="0"/>
              <a:t>17/1/23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DBFB56-1488-3FF7-C82D-FE687721E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359D64-2A6C-53FC-E2AB-A2319CE28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58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3AB82FC-C433-EEFA-9845-BEBF7B5AE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DB1D41-E426-76BD-EE55-151E7CCD0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8D690C-6A10-8C34-A825-C3DCB1F999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8F2D1-40AE-4103-82FA-1BDB41CD6541}" type="datetimeFigureOut">
              <a:rPr lang="es-ES" smtClean="0"/>
              <a:t>17/1/23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51FD5D-39FF-B7A1-66A7-2B40198BDF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FDDB3E-08E4-D3DA-5063-F37C7DADDB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18232-4218-4CBD-9848-451E1EB1A3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578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Imagen 84">
            <a:extLst>
              <a:ext uri="{FF2B5EF4-FFF2-40B4-BE49-F238E27FC236}">
                <a16:creationId xmlns:a16="http://schemas.microsoft.com/office/drawing/2014/main" id="{A580457F-67A4-C74A-AB0E-4BC019EE48A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01" y="4881785"/>
            <a:ext cx="2471621" cy="2007439"/>
          </a:xfrm>
          <a:prstGeom prst="rect">
            <a:avLst/>
          </a:prstGeom>
        </p:spPr>
      </p:pic>
      <p:pic>
        <p:nvPicPr>
          <p:cNvPr id="76" name="Imagen 75">
            <a:extLst>
              <a:ext uri="{FF2B5EF4-FFF2-40B4-BE49-F238E27FC236}">
                <a16:creationId xmlns:a16="http://schemas.microsoft.com/office/drawing/2014/main" id="{80D1E65A-D3A8-3549-B99F-222D73B0C15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264798" y="2444834"/>
            <a:ext cx="1880109" cy="2993793"/>
          </a:xfrm>
          <a:prstGeom prst="rect">
            <a:avLst/>
          </a:prstGeom>
        </p:spPr>
      </p:pic>
      <p:pic>
        <p:nvPicPr>
          <p:cNvPr id="75" name="Imagen 74">
            <a:extLst>
              <a:ext uri="{FF2B5EF4-FFF2-40B4-BE49-F238E27FC236}">
                <a16:creationId xmlns:a16="http://schemas.microsoft.com/office/drawing/2014/main" id="{2360DB00-C53F-4F48-96DA-2562FB1ED3F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427477" y="2485247"/>
            <a:ext cx="1880109" cy="2993793"/>
          </a:xfrm>
          <a:prstGeom prst="rect">
            <a:avLst/>
          </a:prstGeom>
        </p:spPr>
      </p:pic>
      <p:pic>
        <p:nvPicPr>
          <p:cNvPr id="84" name="Imagen 83">
            <a:extLst>
              <a:ext uri="{FF2B5EF4-FFF2-40B4-BE49-F238E27FC236}">
                <a16:creationId xmlns:a16="http://schemas.microsoft.com/office/drawing/2014/main" id="{7995F261-1628-004D-97FC-131D5A25D91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271" y="4881785"/>
            <a:ext cx="2673232" cy="2007439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BDAA1C28-1D91-CB49-88D8-B68B28317F4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058" y="4905233"/>
            <a:ext cx="2626892" cy="2007439"/>
          </a:xfrm>
          <a:prstGeom prst="rect">
            <a:avLst/>
          </a:prstGeom>
        </p:spPr>
      </p:pic>
      <p:pic>
        <p:nvPicPr>
          <p:cNvPr id="78" name="Imagen 77">
            <a:extLst>
              <a:ext uri="{FF2B5EF4-FFF2-40B4-BE49-F238E27FC236}">
                <a16:creationId xmlns:a16="http://schemas.microsoft.com/office/drawing/2014/main" id="{08932F1F-5870-0D42-85B2-A3174BE3468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8" t="21093" r="12981" b="45585"/>
          <a:stretch/>
        </p:blipFill>
        <p:spPr>
          <a:xfrm>
            <a:off x="8762106" y="3771778"/>
            <a:ext cx="2688866" cy="752059"/>
          </a:xfrm>
          <a:prstGeom prst="rect">
            <a:avLst/>
          </a:prstGeom>
        </p:spPr>
      </p:pic>
      <p:pic>
        <p:nvPicPr>
          <p:cNvPr id="79" name="Imagen 78">
            <a:extLst>
              <a:ext uri="{FF2B5EF4-FFF2-40B4-BE49-F238E27FC236}">
                <a16:creationId xmlns:a16="http://schemas.microsoft.com/office/drawing/2014/main" id="{6A41BAF0-2B53-0743-85AC-AC817530EE9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8" t="21093" r="12981" b="45585"/>
          <a:stretch/>
        </p:blipFill>
        <p:spPr>
          <a:xfrm>
            <a:off x="8769310" y="4710186"/>
            <a:ext cx="2688866" cy="752059"/>
          </a:xfrm>
          <a:prstGeom prst="rect">
            <a:avLst/>
          </a:prstGeom>
        </p:spPr>
      </p:pic>
      <p:pic>
        <p:nvPicPr>
          <p:cNvPr id="74" name="Imagen 73">
            <a:extLst>
              <a:ext uri="{FF2B5EF4-FFF2-40B4-BE49-F238E27FC236}">
                <a16:creationId xmlns:a16="http://schemas.microsoft.com/office/drawing/2014/main" id="{A75F7565-BB03-8243-8614-2B3570363E3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0156" y="2536314"/>
            <a:ext cx="1880109" cy="2993793"/>
          </a:xfrm>
          <a:prstGeom prst="rect">
            <a:avLst/>
          </a:prstGeom>
        </p:spPr>
      </p:pic>
      <p:pic>
        <p:nvPicPr>
          <p:cNvPr id="67" name="Imagen 66">
            <a:extLst>
              <a:ext uri="{FF2B5EF4-FFF2-40B4-BE49-F238E27FC236}">
                <a16:creationId xmlns:a16="http://schemas.microsoft.com/office/drawing/2014/main" id="{329CDFA1-CFAF-E247-A181-91777F6E0DF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5585"/>
          <a:stretch/>
        </p:blipFill>
        <p:spPr>
          <a:xfrm>
            <a:off x="2418314" y="2025694"/>
            <a:ext cx="3120775" cy="107779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86D5291-09A2-564B-A909-C44D82F9558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5585"/>
          <a:stretch/>
        </p:blipFill>
        <p:spPr>
          <a:xfrm>
            <a:off x="2418314" y="958759"/>
            <a:ext cx="3120775" cy="1077798"/>
          </a:xfrm>
          <a:prstGeom prst="rect">
            <a:avLst/>
          </a:prstGeom>
        </p:spPr>
      </p:pic>
      <p:grpSp>
        <p:nvGrpSpPr>
          <p:cNvPr id="59" name="Grupo 58">
            <a:extLst>
              <a:ext uri="{FF2B5EF4-FFF2-40B4-BE49-F238E27FC236}">
                <a16:creationId xmlns:a16="http://schemas.microsoft.com/office/drawing/2014/main" id="{8B04CC21-EE31-4E42-886C-F127B360753A}"/>
              </a:ext>
            </a:extLst>
          </p:cNvPr>
          <p:cNvGrpSpPr/>
          <p:nvPr/>
        </p:nvGrpSpPr>
        <p:grpSpPr>
          <a:xfrm>
            <a:off x="5513694" y="1122558"/>
            <a:ext cx="2905256" cy="2052544"/>
            <a:chOff x="2768408" y="1444898"/>
            <a:chExt cx="2905256" cy="1574800"/>
          </a:xfrm>
        </p:grpSpPr>
        <p:pic>
          <p:nvPicPr>
            <p:cNvPr id="61" name="Imagen 60">
              <a:extLst>
                <a:ext uri="{FF2B5EF4-FFF2-40B4-BE49-F238E27FC236}">
                  <a16:creationId xmlns:a16="http://schemas.microsoft.com/office/drawing/2014/main" id="{49FA1D50-4908-6B42-B31A-66B64B377A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626"/>
            <a:stretch/>
          </p:blipFill>
          <p:spPr>
            <a:xfrm flipH="1">
              <a:off x="4203399" y="1444898"/>
              <a:ext cx="1470265" cy="1574800"/>
            </a:xfrm>
            <a:prstGeom prst="rect">
              <a:avLst/>
            </a:prstGeom>
          </p:spPr>
        </p:pic>
        <p:pic>
          <p:nvPicPr>
            <p:cNvPr id="60" name="Imagen 59">
              <a:extLst>
                <a:ext uri="{FF2B5EF4-FFF2-40B4-BE49-F238E27FC236}">
                  <a16:creationId xmlns:a16="http://schemas.microsoft.com/office/drawing/2014/main" id="{AE380B7F-881A-D746-97C5-555AAF68334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1626"/>
            <a:stretch/>
          </p:blipFill>
          <p:spPr>
            <a:xfrm>
              <a:off x="2768408" y="1444898"/>
              <a:ext cx="1470265" cy="1574800"/>
            </a:xfrm>
            <a:prstGeom prst="rect">
              <a:avLst/>
            </a:prstGeom>
          </p:spPr>
        </p:pic>
      </p:grpSp>
      <p:pic>
        <p:nvPicPr>
          <p:cNvPr id="34" name="Imagen 33">
            <a:extLst>
              <a:ext uri="{FF2B5EF4-FFF2-40B4-BE49-F238E27FC236}">
                <a16:creationId xmlns:a16="http://schemas.microsoft.com/office/drawing/2014/main" id="{E9741FEA-4DF7-8448-933F-0A4E3DB10CA8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586" y="1134768"/>
            <a:ext cx="3598268" cy="5603616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5C551B57-7A8B-014E-AF75-C13EC4408C03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900" y="1069846"/>
            <a:ext cx="2137418" cy="2105256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1777324A-377C-F41B-CAEC-6FD31E11BE90}"/>
              </a:ext>
            </a:extLst>
          </p:cNvPr>
          <p:cNvSpPr/>
          <p:nvPr/>
        </p:nvSpPr>
        <p:spPr>
          <a:xfrm>
            <a:off x="299954" y="210295"/>
            <a:ext cx="11640512" cy="606450"/>
          </a:xfrm>
          <a:custGeom>
            <a:avLst/>
            <a:gdLst>
              <a:gd name="connsiteX0" fmla="*/ 0 w 11640512"/>
              <a:gd name="connsiteY0" fmla="*/ 0 h 606450"/>
              <a:gd name="connsiteX1" fmla="*/ 335521 w 11640512"/>
              <a:gd name="connsiteY1" fmla="*/ 0 h 606450"/>
              <a:gd name="connsiteX2" fmla="*/ 787446 w 11640512"/>
              <a:gd name="connsiteY2" fmla="*/ 0 h 606450"/>
              <a:gd name="connsiteX3" fmla="*/ 1122967 w 11640512"/>
              <a:gd name="connsiteY3" fmla="*/ 0 h 606450"/>
              <a:gd name="connsiteX4" fmla="*/ 2040513 w 11640512"/>
              <a:gd name="connsiteY4" fmla="*/ 0 h 606450"/>
              <a:gd name="connsiteX5" fmla="*/ 2841654 w 11640512"/>
              <a:gd name="connsiteY5" fmla="*/ 0 h 606450"/>
              <a:gd name="connsiteX6" fmla="*/ 3526390 w 11640512"/>
              <a:gd name="connsiteY6" fmla="*/ 0 h 606450"/>
              <a:gd name="connsiteX7" fmla="*/ 4211126 w 11640512"/>
              <a:gd name="connsiteY7" fmla="*/ 0 h 606450"/>
              <a:gd name="connsiteX8" fmla="*/ 4663052 w 11640512"/>
              <a:gd name="connsiteY8" fmla="*/ 0 h 606450"/>
              <a:gd name="connsiteX9" fmla="*/ 4998573 w 11640512"/>
              <a:gd name="connsiteY9" fmla="*/ 0 h 606450"/>
              <a:gd name="connsiteX10" fmla="*/ 5450499 w 11640512"/>
              <a:gd name="connsiteY10" fmla="*/ 0 h 606450"/>
              <a:gd name="connsiteX11" fmla="*/ 6368045 w 11640512"/>
              <a:gd name="connsiteY11" fmla="*/ 0 h 606450"/>
              <a:gd name="connsiteX12" fmla="*/ 7169186 w 11640512"/>
              <a:gd name="connsiteY12" fmla="*/ 0 h 606450"/>
              <a:gd name="connsiteX13" fmla="*/ 7970327 w 11640512"/>
              <a:gd name="connsiteY13" fmla="*/ 0 h 606450"/>
              <a:gd name="connsiteX14" fmla="*/ 8887873 w 11640512"/>
              <a:gd name="connsiteY14" fmla="*/ 0 h 606450"/>
              <a:gd name="connsiteX15" fmla="*/ 9572609 w 11640512"/>
              <a:gd name="connsiteY15" fmla="*/ 0 h 606450"/>
              <a:gd name="connsiteX16" fmla="*/ 10024535 w 11640512"/>
              <a:gd name="connsiteY16" fmla="*/ 0 h 606450"/>
              <a:gd name="connsiteX17" fmla="*/ 10709271 w 11640512"/>
              <a:gd name="connsiteY17" fmla="*/ 0 h 606450"/>
              <a:gd name="connsiteX18" fmla="*/ 11640512 w 11640512"/>
              <a:gd name="connsiteY18" fmla="*/ 0 h 606450"/>
              <a:gd name="connsiteX19" fmla="*/ 11640512 w 11640512"/>
              <a:gd name="connsiteY19" fmla="*/ 606450 h 606450"/>
              <a:gd name="connsiteX20" fmla="*/ 11072181 w 11640512"/>
              <a:gd name="connsiteY20" fmla="*/ 606450 h 606450"/>
              <a:gd name="connsiteX21" fmla="*/ 10387445 w 11640512"/>
              <a:gd name="connsiteY21" fmla="*/ 606450 h 606450"/>
              <a:gd name="connsiteX22" fmla="*/ 9469899 w 11640512"/>
              <a:gd name="connsiteY22" fmla="*/ 606450 h 606450"/>
              <a:gd name="connsiteX23" fmla="*/ 8668758 w 11640512"/>
              <a:gd name="connsiteY23" fmla="*/ 606450 h 606450"/>
              <a:gd name="connsiteX24" fmla="*/ 8100427 w 11640512"/>
              <a:gd name="connsiteY24" fmla="*/ 606450 h 606450"/>
              <a:gd name="connsiteX25" fmla="*/ 7764906 w 11640512"/>
              <a:gd name="connsiteY25" fmla="*/ 606450 h 606450"/>
              <a:gd name="connsiteX26" fmla="*/ 7196575 w 11640512"/>
              <a:gd name="connsiteY26" fmla="*/ 606450 h 606450"/>
              <a:gd name="connsiteX27" fmla="*/ 6628244 w 11640512"/>
              <a:gd name="connsiteY27" fmla="*/ 606450 h 606450"/>
              <a:gd name="connsiteX28" fmla="*/ 5710698 w 11640512"/>
              <a:gd name="connsiteY28" fmla="*/ 606450 h 606450"/>
              <a:gd name="connsiteX29" fmla="*/ 4909557 w 11640512"/>
              <a:gd name="connsiteY29" fmla="*/ 606450 h 606450"/>
              <a:gd name="connsiteX30" fmla="*/ 4574036 w 11640512"/>
              <a:gd name="connsiteY30" fmla="*/ 606450 h 606450"/>
              <a:gd name="connsiteX31" fmla="*/ 3889300 w 11640512"/>
              <a:gd name="connsiteY31" fmla="*/ 606450 h 606450"/>
              <a:gd name="connsiteX32" fmla="*/ 2971754 w 11640512"/>
              <a:gd name="connsiteY32" fmla="*/ 606450 h 606450"/>
              <a:gd name="connsiteX33" fmla="*/ 2054208 w 11640512"/>
              <a:gd name="connsiteY33" fmla="*/ 606450 h 606450"/>
              <a:gd name="connsiteX34" fmla="*/ 1485877 w 11640512"/>
              <a:gd name="connsiteY34" fmla="*/ 606450 h 606450"/>
              <a:gd name="connsiteX35" fmla="*/ 1150356 w 11640512"/>
              <a:gd name="connsiteY35" fmla="*/ 606450 h 606450"/>
              <a:gd name="connsiteX36" fmla="*/ 0 w 11640512"/>
              <a:gd name="connsiteY36" fmla="*/ 606450 h 606450"/>
              <a:gd name="connsiteX37" fmla="*/ 0 w 11640512"/>
              <a:gd name="connsiteY37" fmla="*/ 0 h 606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1640512" h="606450" fill="none" extrusionOk="0">
                <a:moveTo>
                  <a:pt x="0" y="0"/>
                </a:moveTo>
                <a:cubicBezTo>
                  <a:pt x="105430" y="-4766"/>
                  <a:pt x="212845" y="-7055"/>
                  <a:pt x="335521" y="0"/>
                </a:cubicBezTo>
                <a:cubicBezTo>
                  <a:pt x="458197" y="7055"/>
                  <a:pt x="614677" y="5762"/>
                  <a:pt x="787446" y="0"/>
                </a:cubicBezTo>
                <a:cubicBezTo>
                  <a:pt x="960215" y="-5762"/>
                  <a:pt x="1051480" y="7020"/>
                  <a:pt x="1122967" y="0"/>
                </a:cubicBezTo>
                <a:cubicBezTo>
                  <a:pt x="1194454" y="-7020"/>
                  <a:pt x="1720778" y="-11610"/>
                  <a:pt x="2040513" y="0"/>
                </a:cubicBezTo>
                <a:cubicBezTo>
                  <a:pt x="2360248" y="11610"/>
                  <a:pt x="2638720" y="-17233"/>
                  <a:pt x="2841654" y="0"/>
                </a:cubicBezTo>
                <a:cubicBezTo>
                  <a:pt x="3044588" y="17233"/>
                  <a:pt x="3273470" y="-2028"/>
                  <a:pt x="3526390" y="0"/>
                </a:cubicBezTo>
                <a:cubicBezTo>
                  <a:pt x="3779310" y="2028"/>
                  <a:pt x="3960962" y="-17310"/>
                  <a:pt x="4211126" y="0"/>
                </a:cubicBezTo>
                <a:cubicBezTo>
                  <a:pt x="4461290" y="17310"/>
                  <a:pt x="4503875" y="14683"/>
                  <a:pt x="4663052" y="0"/>
                </a:cubicBezTo>
                <a:cubicBezTo>
                  <a:pt x="4822229" y="-14683"/>
                  <a:pt x="4887800" y="16476"/>
                  <a:pt x="4998573" y="0"/>
                </a:cubicBezTo>
                <a:cubicBezTo>
                  <a:pt x="5109346" y="-16476"/>
                  <a:pt x="5304109" y="8209"/>
                  <a:pt x="5450499" y="0"/>
                </a:cubicBezTo>
                <a:cubicBezTo>
                  <a:pt x="5596889" y="-8209"/>
                  <a:pt x="6129045" y="848"/>
                  <a:pt x="6368045" y="0"/>
                </a:cubicBezTo>
                <a:cubicBezTo>
                  <a:pt x="6607045" y="-848"/>
                  <a:pt x="6912532" y="-23643"/>
                  <a:pt x="7169186" y="0"/>
                </a:cubicBezTo>
                <a:cubicBezTo>
                  <a:pt x="7425840" y="23643"/>
                  <a:pt x="7761218" y="33926"/>
                  <a:pt x="7970327" y="0"/>
                </a:cubicBezTo>
                <a:cubicBezTo>
                  <a:pt x="8179436" y="-33926"/>
                  <a:pt x="8681171" y="-40522"/>
                  <a:pt x="8887873" y="0"/>
                </a:cubicBezTo>
                <a:cubicBezTo>
                  <a:pt x="9094575" y="40522"/>
                  <a:pt x="9429108" y="-28382"/>
                  <a:pt x="9572609" y="0"/>
                </a:cubicBezTo>
                <a:cubicBezTo>
                  <a:pt x="9716110" y="28382"/>
                  <a:pt x="9799336" y="7667"/>
                  <a:pt x="10024535" y="0"/>
                </a:cubicBezTo>
                <a:cubicBezTo>
                  <a:pt x="10249734" y="-7667"/>
                  <a:pt x="10415954" y="-8498"/>
                  <a:pt x="10709271" y="0"/>
                </a:cubicBezTo>
                <a:cubicBezTo>
                  <a:pt x="11002588" y="8498"/>
                  <a:pt x="11223880" y="-41090"/>
                  <a:pt x="11640512" y="0"/>
                </a:cubicBezTo>
                <a:cubicBezTo>
                  <a:pt x="11669971" y="268360"/>
                  <a:pt x="11639450" y="321306"/>
                  <a:pt x="11640512" y="606450"/>
                </a:cubicBezTo>
                <a:cubicBezTo>
                  <a:pt x="11458790" y="592815"/>
                  <a:pt x="11254707" y="586008"/>
                  <a:pt x="11072181" y="606450"/>
                </a:cubicBezTo>
                <a:cubicBezTo>
                  <a:pt x="10889655" y="626892"/>
                  <a:pt x="10602162" y="631076"/>
                  <a:pt x="10387445" y="606450"/>
                </a:cubicBezTo>
                <a:cubicBezTo>
                  <a:pt x="10172728" y="581824"/>
                  <a:pt x="9916279" y="566739"/>
                  <a:pt x="9469899" y="606450"/>
                </a:cubicBezTo>
                <a:cubicBezTo>
                  <a:pt x="9023519" y="646161"/>
                  <a:pt x="8832186" y="618878"/>
                  <a:pt x="8668758" y="606450"/>
                </a:cubicBezTo>
                <a:cubicBezTo>
                  <a:pt x="8505330" y="594022"/>
                  <a:pt x="8338790" y="589606"/>
                  <a:pt x="8100427" y="606450"/>
                </a:cubicBezTo>
                <a:cubicBezTo>
                  <a:pt x="7862064" y="623294"/>
                  <a:pt x="7893054" y="618904"/>
                  <a:pt x="7764906" y="606450"/>
                </a:cubicBezTo>
                <a:cubicBezTo>
                  <a:pt x="7636758" y="593996"/>
                  <a:pt x="7395741" y="581441"/>
                  <a:pt x="7196575" y="606450"/>
                </a:cubicBezTo>
                <a:cubicBezTo>
                  <a:pt x="6997409" y="631459"/>
                  <a:pt x="6800480" y="593765"/>
                  <a:pt x="6628244" y="606450"/>
                </a:cubicBezTo>
                <a:cubicBezTo>
                  <a:pt x="6456008" y="619135"/>
                  <a:pt x="5898616" y="594965"/>
                  <a:pt x="5710698" y="606450"/>
                </a:cubicBezTo>
                <a:cubicBezTo>
                  <a:pt x="5522780" y="617935"/>
                  <a:pt x="5209639" y="579254"/>
                  <a:pt x="4909557" y="606450"/>
                </a:cubicBezTo>
                <a:cubicBezTo>
                  <a:pt x="4609475" y="633646"/>
                  <a:pt x="4713039" y="623093"/>
                  <a:pt x="4574036" y="606450"/>
                </a:cubicBezTo>
                <a:cubicBezTo>
                  <a:pt x="4435033" y="589807"/>
                  <a:pt x="4156294" y="610373"/>
                  <a:pt x="3889300" y="606450"/>
                </a:cubicBezTo>
                <a:cubicBezTo>
                  <a:pt x="3622306" y="602527"/>
                  <a:pt x="3391971" y="622895"/>
                  <a:pt x="2971754" y="606450"/>
                </a:cubicBezTo>
                <a:cubicBezTo>
                  <a:pt x="2551537" y="590005"/>
                  <a:pt x="2383849" y="570228"/>
                  <a:pt x="2054208" y="606450"/>
                </a:cubicBezTo>
                <a:cubicBezTo>
                  <a:pt x="1724567" y="642672"/>
                  <a:pt x="1620067" y="608780"/>
                  <a:pt x="1485877" y="606450"/>
                </a:cubicBezTo>
                <a:cubicBezTo>
                  <a:pt x="1351687" y="604120"/>
                  <a:pt x="1274493" y="608021"/>
                  <a:pt x="1150356" y="606450"/>
                </a:cubicBezTo>
                <a:cubicBezTo>
                  <a:pt x="1026219" y="604879"/>
                  <a:pt x="488305" y="556301"/>
                  <a:pt x="0" y="606450"/>
                </a:cubicBezTo>
                <a:cubicBezTo>
                  <a:pt x="25930" y="324436"/>
                  <a:pt x="612" y="208964"/>
                  <a:pt x="0" y="0"/>
                </a:cubicBezTo>
                <a:close/>
              </a:path>
              <a:path w="11640512" h="606450" stroke="0" extrusionOk="0">
                <a:moveTo>
                  <a:pt x="0" y="0"/>
                </a:moveTo>
                <a:cubicBezTo>
                  <a:pt x="192072" y="-11875"/>
                  <a:pt x="226832" y="3954"/>
                  <a:pt x="451926" y="0"/>
                </a:cubicBezTo>
                <a:cubicBezTo>
                  <a:pt x="677020" y="-3954"/>
                  <a:pt x="1087366" y="-2527"/>
                  <a:pt x="1253067" y="0"/>
                </a:cubicBezTo>
                <a:cubicBezTo>
                  <a:pt x="1418768" y="2527"/>
                  <a:pt x="1720100" y="-15248"/>
                  <a:pt x="2170613" y="0"/>
                </a:cubicBezTo>
                <a:cubicBezTo>
                  <a:pt x="2621126" y="15248"/>
                  <a:pt x="2424623" y="-141"/>
                  <a:pt x="2506134" y="0"/>
                </a:cubicBezTo>
                <a:cubicBezTo>
                  <a:pt x="2587645" y="141"/>
                  <a:pt x="2959203" y="17860"/>
                  <a:pt x="3074465" y="0"/>
                </a:cubicBezTo>
                <a:cubicBezTo>
                  <a:pt x="3189727" y="-17860"/>
                  <a:pt x="3514230" y="-24165"/>
                  <a:pt x="3642796" y="0"/>
                </a:cubicBezTo>
                <a:cubicBezTo>
                  <a:pt x="3771362" y="24165"/>
                  <a:pt x="4087312" y="-11094"/>
                  <a:pt x="4443937" y="0"/>
                </a:cubicBezTo>
                <a:cubicBezTo>
                  <a:pt x="4800562" y="11094"/>
                  <a:pt x="4848008" y="20825"/>
                  <a:pt x="5012268" y="0"/>
                </a:cubicBezTo>
                <a:cubicBezTo>
                  <a:pt x="5176528" y="-20825"/>
                  <a:pt x="5315794" y="22363"/>
                  <a:pt x="5464193" y="0"/>
                </a:cubicBezTo>
                <a:cubicBezTo>
                  <a:pt x="5612593" y="-22363"/>
                  <a:pt x="5721228" y="-15478"/>
                  <a:pt x="5799714" y="0"/>
                </a:cubicBezTo>
                <a:cubicBezTo>
                  <a:pt x="5878200" y="15478"/>
                  <a:pt x="6280560" y="6379"/>
                  <a:pt x="6484450" y="0"/>
                </a:cubicBezTo>
                <a:cubicBezTo>
                  <a:pt x="6688340" y="-6379"/>
                  <a:pt x="6771268" y="-15189"/>
                  <a:pt x="6936376" y="0"/>
                </a:cubicBezTo>
                <a:cubicBezTo>
                  <a:pt x="7101484" y="15189"/>
                  <a:pt x="7269496" y="-16464"/>
                  <a:pt x="7504707" y="0"/>
                </a:cubicBezTo>
                <a:cubicBezTo>
                  <a:pt x="7739918" y="16464"/>
                  <a:pt x="8076824" y="22580"/>
                  <a:pt x="8305848" y="0"/>
                </a:cubicBezTo>
                <a:cubicBezTo>
                  <a:pt x="8534872" y="-22580"/>
                  <a:pt x="8574835" y="-21051"/>
                  <a:pt x="8757773" y="0"/>
                </a:cubicBezTo>
                <a:cubicBezTo>
                  <a:pt x="8940712" y="21051"/>
                  <a:pt x="9044814" y="2456"/>
                  <a:pt x="9209699" y="0"/>
                </a:cubicBezTo>
                <a:cubicBezTo>
                  <a:pt x="9374584" y="-2456"/>
                  <a:pt x="9461499" y="21532"/>
                  <a:pt x="9661625" y="0"/>
                </a:cubicBezTo>
                <a:cubicBezTo>
                  <a:pt x="9861751" y="-21532"/>
                  <a:pt x="10176631" y="16075"/>
                  <a:pt x="10462766" y="0"/>
                </a:cubicBezTo>
                <a:cubicBezTo>
                  <a:pt x="10748901" y="-16075"/>
                  <a:pt x="11085767" y="-10676"/>
                  <a:pt x="11640512" y="0"/>
                </a:cubicBezTo>
                <a:cubicBezTo>
                  <a:pt x="11615168" y="287305"/>
                  <a:pt x="11651719" y="337922"/>
                  <a:pt x="11640512" y="606450"/>
                </a:cubicBezTo>
                <a:cubicBezTo>
                  <a:pt x="11440205" y="583139"/>
                  <a:pt x="11334095" y="599406"/>
                  <a:pt x="11072181" y="606450"/>
                </a:cubicBezTo>
                <a:cubicBezTo>
                  <a:pt x="10810267" y="613494"/>
                  <a:pt x="10627892" y="603870"/>
                  <a:pt x="10387445" y="606450"/>
                </a:cubicBezTo>
                <a:cubicBezTo>
                  <a:pt x="10146998" y="609030"/>
                  <a:pt x="10171784" y="601966"/>
                  <a:pt x="10051924" y="606450"/>
                </a:cubicBezTo>
                <a:cubicBezTo>
                  <a:pt x="9932064" y="610934"/>
                  <a:pt x="9540354" y="586454"/>
                  <a:pt x="9367188" y="606450"/>
                </a:cubicBezTo>
                <a:cubicBezTo>
                  <a:pt x="9194022" y="626446"/>
                  <a:pt x="9018455" y="605483"/>
                  <a:pt x="8915263" y="606450"/>
                </a:cubicBezTo>
                <a:cubicBezTo>
                  <a:pt x="8812071" y="607417"/>
                  <a:pt x="8628449" y="598916"/>
                  <a:pt x="8463337" y="606450"/>
                </a:cubicBezTo>
                <a:cubicBezTo>
                  <a:pt x="8298225" y="613984"/>
                  <a:pt x="7862330" y="607597"/>
                  <a:pt x="7545791" y="606450"/>
                </a:cubicBezTo>
                <a:cubicBezTo>
                  <a:pt x="7229252" y="605303"/>
                  <a:pt x="7239575" y="609648"/>
                  <a:pt x="7093865" y="606450"/>
                </a:cubicBezTo>
                <a:cubicBezTo>
                  <a:pt x="6948155" y="603252"/>
                  <a:pt x="6519169" y="633438"/>
                  <a:pt x="6176319" y="606450"/>
                </a:cubicBezTo>
                <a:cubicBezTo>
                  <a:pt x="5833469" y="579462"/>
                  <a:pt x="5617172" y="598754"/>
                  <a:pt x="5258772" y="606450"/>
                </a:cubicBezTo>
                <a:cubicBezTo>
                  <a:pt x="4900372" y="614146"/>
                  <a:pt x="4829388" y="604350"/>
                  <a:pt x="4574036" y="606450"/>
                </a:cubicBezTo>
                <a:cubicBezTo>
                  <a:pt x="4318684" y="608550"/>
                  <a:pt x="4116456" y="629621"/>
                  <a:pt x="3889300" y="606450"/>
                </a:cubicBezTo>
                <a:cubicBezTo>
                  <a:pt x="3662144" y="583279"/>
                  <a:pt x="3521539" y="619592"/>
                  <a:pt x="3204564" y="606450"/>
                </a:cubicBezTo>
                <a:cubicBezTo>
                  <a:pt x="2887589" y="593308"/>
                  <a:pt x="2766175" y="619558"/>
                  <a:pt x="2403423" y="606450"/>
                </a:cubicBezTo>
                <a:cubicBezTo>
                  <a:pt x="2040671" y="593342"/>
                  <a:pt x="1997408" y="642699"/>
                  <a:pt x="1602282" y="606450"/>
                </a:cubicBezTo>
                <a:cubicBezTo>
                  <a:pt x="1207156" y="570201"/>
                  <a:pt x="981944" y="603086"/>
                  <a:pt x="801141" y="606450"/>
                </a:cubicBezTo>
                <a:cubicBezTo>
                  <a:pt x="620338" y="609814"/>
                  <a:pt x="355193" y="583497"/>
                  <a:pt x="0" y="606450"/>
                </a:cubicBezTo>
                <a:cubicBezTo>
                  <a:pt x="-27379" y="407842"/>
                  <a:pt x="-17399" y="171864"/>
                  <a:pt x="0" y="0"/>
                </a:cubicBezTo>
                <a:close/>
              </a:path>
            </a:pathLst>
          </a:custGeom>
          <a:solidFill>
            <a:srgbClr val="FEF6F0"/>
          </a:solidFill>
          <a:ln w="38100" cap="rnd">
            <a:solidFill>
              <a:srgbClr val="FFC000"/>
            </a:solidFill>
            <a:prstDash val="sysDash"/>
            <a:round/>
            <a:extLst>
              <a:ext uri="{C807C97D-BFC1-408E-A445-0C87EB9F89A2}">
                <ask:lineSketchStyleProps xmlns:ask="http://schemas.microsoft.com/office/drawing/2018/sketchyshapes" sd="1105255721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200" dirty="0">
                <a:solidFill>
                  <a:schemeClr val="tx1"/>
                </a:solidFill>
                <a:latin typeface="KG Miss Kindergarten" panose="02000000000000000000" pitchFamily="2" charset="0"/>
              </a:rPr>
              <a:t>CANVAS PARA EL DISEÑO DE SITUACIONES DEL APRENDIZAJE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CE21106-B23E-845E-7DF8-4BD4E6DDF01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88167" y="111580"/>
            <a:ext cx="803879" cy="803879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C406DDB1-1ED3-A84C-A188-101A35753F87}"/>
              </a:ext>
            </a:extLst>
          </p:cNvPr>
          <p:cNvSpPr txBox="1"/>
          <p:nvPr/>
        </p:nvSpPr>
        <p:spPr>
          <a:xfrm>
            <a:off x="342111" y="1233050"/>
            <a:ext cx="1922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latin typeface="CCMediterraneo" panose="02000603000000000000" pitchFamily="2" charset="0"/>
                <a:ea typeface="CCMediterraneo" panose="02000603000000000000" pitchFamily="2" charset="0"/>
              </a:rPr>
              <a:t>Identificación</a:t>
            </a:r>
            <a:endParaRPr lang="es-ES" sz="3600" dirty="0">
              <a:latin typeface="CCMediterraneo" panose="02000603000000000000" pitchFamily="2" charset="0"/>
              <a:ea typeface="CCMediterraneo" panose="02000603000000000000" pitchFamily="2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2543782-0BB7-C1F3-B2EA-364F4B2AF8E3}"/>
              </a:ext>
            </a:extLst>
          </p:cNvPr>
          <p:cNvSpPr txBox="1"/>
          <p:nvPr/>
        </p:nvSpPr>
        <p:spPr>
          <a:xfrm>
            <a:off x="2398318" y="1039817"/>
            <a:ext cx="3086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Competencias  específicas</a:t>
            </a:r>
            <a:endParaRPr lang="es-ES" sz="1600" dirty="0">
              <a:latin typeface="KG Miss Kindergarten" panose="02000000000000000000" pitchFamily="2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86B59BF-3059-5569-E3DB-4C505978A9B4}"/>
              </a:ext>
            </a:extLst>
          </p:cNvPr>
          <p:cNvSpPr txBox="1"/>
          <p:nvPr/>
        </p:nvSpPr>
        <p:spPr>
          <a:xfrm>
            <a:off x="2639762" y="2143686"/>
            <a:ext cx="263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Criterios de evaluación</a:t>
            </a:r>
            <a:endParaRPr lang="es-ES" sz="1600" dirty="0">
              <a:latin typeface="KG Miss Kindergarten" panose="02000000000000000000" pitchFamily="2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B3FF8EA-E2C1-B90C-917F-327299C1E08A}"/>
              </a:ext>
            </a:extLst>
          </p:cNvPr>
          <p:cNvSpPr txBox="1"/>
          <p:nvPr/>
        </p:nvSpPr>
        <p:spPr>
          <a:xfrm>
            <a:off x="5486846" y="853413"/>
            <a:ext cx="263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Metodología</a:t>
            </a:r>
            <a:endParaRPr lang="es-ES" sz="1600" dirty="0">
              <a:latin typeface="KG Miss Kindergarten" panose="02000000000000000000" pitchFamily="2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DEAF21C3-9C4A-6EB2-D1C3-27BE155B31C9}"/>
              </a:ext>
            </a:extLst>
          </p:cNvPr>
          <p:cNvSpPr txBox="1"/>
          <p:nvPr/>
        </p:nvSpPr>
        <p:spPr>
          <a:xfrm>
            <a:off x="190163" y="3387287"/>
            <a:ext cx="25272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dirty="0">
                <a:latin typeface="KG Miss Kindergarten" panose="02000000000000000000" pitchFamily="2" charset="0"/>
              </a:rPr>
              <a:t>Descripción de tarea o tareas.</a:t>
            </a:r>
          </a:p>
          <a:p>
            <a:pPr algn="ctr"/>
            <a:r>
              <a:rPr lang="es-ES" sz="1050" dirty="0">
                <a:latin typeface="KG Miss Kindergarten" panose="02000000000000000000" pitchFamily="2" charset="0"/>
              </a:rPr>
              <a:t>Producciones o producto a crear.</a:t>
            </a:r>
            <a:endParaRPr lang="es-ES" sz="1200" dirty="0">
              <a:latin typeface="KG Miss Kindergarten" panose="02000000000000000000" pitchFamily="2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1D510E4-8193-9681-EFB0-3155454FB139}"/>
              </a:ext>
            </a:extLst>
          </p:cNvPr>
          <p:cNvSpPr txBox="1"/>
          <p:nvPr/>
        </p:nvSpPr>
        <p:spPr>
          <a:xfrm>
            <a:off x="3014594" y="3387287"/>
            <a:ext cx="25272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dirty="0">
                <a:latin typeface="KG Miss Kindergarten" panose="02000000000000000000" pitchFamily="2" charset="0"/>
              </a:rPr>
              <a:t>Procedimiento de retroacción, revisión y supervisión.</a:t>
            </a:r>
            <a:endParaRPr lang="es-ES" sz="1200" dirty="0">
              <a:latin typeface="KG Miss Kindergarten" panose="02000000000000000000" pitchFamily="2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C7DFD8DB-D820-445D-1541-149EEB11AD1C}"/>
              </a:ext>
            </a:extLst>
          </p:cNvPr>
          <p:cNvSpPr txBox="1"/>
          <p:nvPr/>
        </p:nvSpPr>
        <p:spPr>
          <a:xfrm>
            <a:off x="5852854" y="3353292"/>
            <a:ext cx="252728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50" dirty="0">
                <a:latin typeface="KG Miss Kindergarten" panose="02000000000000000000" pitchFamily="2" charset="0"/>
              </a:rPr>
              <a:t>Procedimiento de evaluación final, calificación y transferencia.</a:t>
            </a:r>
            <a:endParaRPr lang="es-ES" sz="1200" dirty="0">
              <a:latin typeface="KG Miss Kindergarten" panose="02000000000000000000" pitchFamily="2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A421F4B6-5C96-3DC8-7D75-8F76309D157D}"/>
              </a:ext>
            </a:extLst>
          </p:cNvPr>
          <p:cNvSpPr txBox="1"/>
          <p:nvPr/>
        </p:nvSpPr>
        <p:spPr>
          <a:xfrm>
            <a:off x="9033193" y="1696043"/>
            <a:ext cx="263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CONOCIMIENTOS BÁSICOS</a:t>
            </a:r>
            <a:endParaRPr lang="es-ES" sz="1600" dirty="0">
              <a:latin typeface="KG Miss Kindergarten" panose="02000000000000000000" pitchFamily="2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EEA4140A-C342-2114-35D0-3F20FCA22965}"/>
              </a:ext>
            </a:extLst>
          </p:cNvPr>
          <p:cNvSpPr txBox="1"/>
          <p:nvPr/>
        </p:nvSpPr>
        <p:spPr>
          <a:xfrm>
            <a:off x="7713802" y="2060966"/>
            <a:ext cx="263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Área </a:t>
            </a:r>
            <a:r>
              <a:rPr lang="es-ES" sz="1200" b="1" dirty="0">
                <a:latin typeface="KG First Time In Forever" panose="02000506000000020003" pitchFamily="2" charset="0"/>
              </a:rPr>
              <a:t>1</a:t>
            </a:r>
            <a:endParaRPr lang="es-ES" sz="1600" b="1" dirty="0">
              <a:latin typeface="KG First Time In Forever" panose="02000506000000020003" pitchFamily="2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5FDADFCE-E734-2D17-AE16-64F833644414}"/>
              </a:ext>
            </a:extLst>
          </p:cNvPr>
          <p:cNvSpPr txBox="1"/>
          <p:nvPr/>
        </p:nvSpPr>
        <p:spPr>
          <a:xfrm>
            <a:off x="7773650" y="3474470"/>
            <a:ext cx="263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Área </a:t>
            </a:r>
            <a:r>
              <a:rPr lang="es-ES" sz="1200" b="1" dirty="0">
                <a:latin typeface="KG First Time In Forever" panose="02000506000000020003" pitchFamily="2" charset="0"/>
              </a:rPr>
              <a:t>2</a:t>
            </a:r>
            <a:endParaRPr lang="es-ES" sz="1600" b="1" dirty="0">
              <a:latin typeface="KG First Time In Forever" panose="02000506000000020003" pitchFamily="2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369149E5-FF5D-90D4-21B7-343C706C0D00}"/>
              </a:ext>
            </a:extLst>
          </p:cNvPr>
          <p:cNvSpPr txBox="1"/>
          <p:nvPr/>
        </p:nvSpPr>
        <p:spPr>
          <a:xfrm>
            <a:off x="7773650" y="4484736"/>
            <a:ext cx="263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Área </a:t>
            </a:r>
            <a:r>
              <a:rPr lang="es-ES" sz="1200" b="1" dirty="0">
                <a:latin typeface="KG First Time In Forever" panose="02000506000000020003" pitchFamily="2" charset="0"/>
              </a:rPr>
              <a:t>3</a:t>
            </a:r>
            <a:endParaRPr lang="es-ES" sz="1600" b="1" dirty="0">
              <a:latin typeface="KG First Time In Forever" panose="02000506000000020003" pitchFamily="2" charset="0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B9AA82C8-1D68-4FE5-5645-F6FA2EB12B15}"/>
              </a:ext>
            </a:extLst>
          </p:cNvPr>
          <p:cNvSpPr txBox="1"/>
          <p:nvPr/>
        </p:nvSpPr>
        <p:spPr>
          <a:xfrm>
            <a:off x="496312" y="5021836"/>
            <a:ext cx="2000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Contexto de desarrollo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92447BBD-CA84-EA12-5D41-393E53467143}"/>
              </a:ext>
            </a:extLst>
          </p:cNvPr>
          <p:cNvSpPr txBox="1"/>
          <p:nvPr/>
        </p:nvSpPr>
        <p:spPr>
          <a:xfrm>
            <a:off x="3174532" y="5021836"/>
            <a:ext cx="21040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Actividades de iniciación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672CADDC-88C7-4C7A-47E2-C10C964A8F59}"/>
              </a:ext>
            </a:extLst>
          </p:cNvPr>
          <p:cNvSpPr txBox="1"/>
          <p:nvPr/>
        </p:nvSpPr>
        <p:spPr>
          <a:xfrm>
            <a:off x="5949836" y="5010733"/>
            <a:ext cx="2333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Instrucciones y material</a:t>
            </a:r>
          </a:p>
        </p:txBody>
      </p:sp>
      <p:pic>
        <p:nvPicPr>
          <p:cNvPr id="62" name="Imagen 61">
            <a:extLst>
              <a:ext uri="{FF2B5EF4-FFF2-40B4-BE49-F238E27FC236}">
                <a16:creationId xmlns:a16="http://schemas.microsoft.com/office/drawing/2014/main" id="{00622A2A-5D0D-A28C-2FC1-DA4E6E67C94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01991" y="1469619"/>
            <a:ext cx="462403" cy="462403"/>
          </a:xfrm>
          <a:prstGeom prst="rect">
            <a:avLst/>
          </a:prstGeom>
        </p:spPr>
      </p:pic>
      <p:pic>
        <p:nvPicPr>
          <p:cNvPr id="63" name="Imagen 62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7165ACCE-CC6E-D227-B65C-2BB4EC926FC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344" y="6319950"/>
            <a:ext cx="853440" cy="609600"/>
          </a:xfrm>
          <a:prstGeom prst="rect">
            <a:avLst/>
          </a:prstGeom>
        </p:spPr>
      </p:pic>
      <p:pic>
        <p:nvPicPr>
          <p:cNvPr id="71" name="Imagen 70">
            <a:extLst>
              <a:ext uri="{FF2B5EF4-FFF2-40B4-BE49-F238E27FC236}">
                <a16:creationId xmlns:a16="http://schemas.microsoft.com/office/drawing/2014/main" id="{2CE5CC32-D302-0C44-9ACD-647031BAA82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8" t="21093" r="12981" b="45585"/>
          <a:stretch/>
        </p:blipFill>
        <p:spPr>
          <a:xfrm>
            <a:off x="8754902" y="2036465"/>
            <a:ext cx="2688866" cy="752059"/>
          </a:xfrm>
          <a:prstGeom prst="rect">
            <a:avLst/>
          </a:prstGeom>
        </p:spPr>
      </p:pic>
      <p:pic>
        <p:nvPicPr>
          <p:cNvPr id="77" name="Imagen 76">
            <a:extLst>
              <a:ext uri="{FF2B5EF4-FFF2-40B4-BE49-F238E27FC236}">
                <a16:creationId xmlns:a16="http://schemas.microsoft.com/office/drawing/2014/main" id="{A2E067A1-0343-5346-B8C3-B9CD38B0889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8" t="21093" r="12981" b="45585"/>
          <a:stretch/>
        </p:blipFill>
        <p:spPr>
          <a:xfrm>
            <a:off x="8762106" y="2974873"/>
            <a:ext cx="2688866" cy="752059"/>
          </a:xfrm>
          <a:prstGeom prst="rect">
            <a:avLst/>
          </a:prstGeom>
        </p:spPr>
      </p:pic>
      <p:pic>
        <p:nvPicPr>
          <p:cNvPr id="80" name="Imagen 79">
            <a:extLst>
              <a:ext uri="{FF2B5EF4-FFF2-40B4-BE49-F238E27FC236}">
                <a16:creationId xmlns:a16="http://schemas.microsoft.com/office/drawing/2014/main" id="{F7C72500-CB90-084F-9A52-E321A1982C6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8" t="21093" r="12981" b="45585"/>
          <a:stretch/>
        </p:blipFill>
        <p:spPr>
          <a:xfrm>
            <a:off x="8780427" y="5608510"/>
            <a:ext cx="2688866" cy="752059"/>
          </a:xfrm>
          <a:prstGeom prst="rect">
            <a:avLst/>
          </a:prstGeom>
        </p:spPr>
      </p:pic>
      <p:sp>
        <p:nvSpPr>
          <p:cNvPr id="82" name="CuadroTexto 81">
            <a:extLst>
              <a:ext uri="{FF2B5EF4-FFF2-40B4-BE49-F238E27FC236}">
                <a16:creationId xmlns:a16="http://schemas.microsoft.com/office/drawing/2014/main" id="{967E6BB5-5056-E044-8C27-2CCA57452D07}"/>
              </a:ext>
            </a:extLst>
          </p:cNvPr>
          <p:cNvSpPr txBox="1"/>
          <p:nvPr/>
        </p:nvSpPr>
        <p:spPr>
          <a:xfrm>
            <a:off x="7773650" y="5409390"/>
            <a:ext cx="26387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KG Miss Kindergarten" panose="02000000000000000000" pitchFamily="2" charset="0"/>
              </a:rPr>
              <a:t>Área </a:t>
            </a:r>
            <a:r>
              <a:rPr lang="es-ES" sz="1200" b="1" dirty="0">
                <a:latin typeface="KG First Time In Forever" panose="02000506000000020003" pitchFamily="2" charset="0"/>
              </a:rPr>
              <a:t>4</a:t>
            </a:r>
            <a:endParaRPr lang="es-ES" sz="1600" b="1" dirty="0">
              <a:latin typeface="KG First Time In Forever" panose="02000506000000020003" pitchFamily="2" charset="0"/>
            </a:endParaRP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275D8D18-F8E5-4441-9149-BB3C0938620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189787" y="3768790"/>
            <a:ext cx="233343" cy="256219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723CD3F4-3E0A-B74C-8E44-2E75D65CFAA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H="1">
            <a:off x="178757" y="4113945"/>
            <a:ext cx="223301" cy="280314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D7E538D7-0444-6444-AAFD-8863C5124BA0}"/>
              </a:ext>
            </a:extLst>
          </p:cNvPr>
          <p:cNvPicPr>
            <a:picLocks noChangeAspect="1"/>
          </p:cNvPicPr>
          <p:nvPr/>
        </p:nvPicPr>
        <p:blipFill>
          <a:blip r:embed="rId12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186136" y="4499102"/>
            <a:ext cx="236994" cy="280315"/>
          </a:xfrm>
          <a:prstGeom prst="rect">
            <a:avLst/>
          </a:prstGeom>
        </p:spPr>
      </p:pic>
      <p:pic>
        <p:nvPicPr>
          <p:cNvPr id="87" name="Imagen 86">
            <a:extLst>
              <a:ext uri="{FF2B5EF4-FFF2-40B4-BE49-F238E27FC236}">
                <a16:creationId xmlns:a16="http://schemas.microsoft.com/office/drawing/2014/main" id="{95534655-4D70-A24C-8257-86AE435A593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3049720" y="3763869"/>
            <a:ext cx="233343" cy="256219"/>
          </a:xfrm>
          <a:prstGeom prst="rect">
            <a:avLst/>
          </a:prstGeom>
        </p:spPr>
      </p:pic>
      <p:pic>
        <p:nvPicPr>
          <p:cNvPr id="88" name="Imagen 87">
            <a:extLst>
              <a:ext uri="{FF2B5EF4-FFF2-40B4-BE49-F238E27FC236}">
                <a16:creationId xmlns:a16="http://schemas.microsoft.com/office/drawing/2014/main" id="{399DA2EB-8791-3A4D-B253-4BC0734DCC4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H="1">
            <a:off x="3038690" y="4109024"/>
            <a:ext cx="223301" cy="280314"/>
          </a:xfrm>
          <a:prstGeom prst="rect">
            <a:avLst/>
          </a:prstGeom>
        </p:spPr>
      </p:pic>
      <p:pic>
        <p:nvPicPr>
          <p:cNvPr id="89" name="Imagen 88">
            <a:extLst>
              <a:ext uri="{FF2B5EF4-FFF2-40B4-BE49-F238E27FC236}">
                <a16:creationId xmlns:a16="http://schemas.microsoft.com/office/drawing/2014/main" id="{B03A2E91-E5BA-6F44-86FB-1E7A9350DDCE}"/>
              </a:ext>
            </a:extLst>
          </p:cNvPr>
          <p:cNvPicPr>
            <a:picLocks noChangeAspect="1"/>
          </p:cNvPicPr>
          <p:nvPr/>
        </p:nvPicPr>
        <p:blipFill>
          <a:blip r:embed="rId12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3046069" y="4494181"/>
            <a:ext cx="236994" cy="280315"/>
          </a:xfrm>
          <a:prstGeom prst="rect">
            <a:avLst/>
          </a:prstGeom>
        </p:spPr>
      </p:pic>
      <p:pic>
        <p:nvPicPr>
          <p:cNvPr id="90" name="Imagen 89">
            <a:extLst>
              <a:ext uri="{FF2B5EF4-FFF2-40B4-BE49-F238E27FC236}">
                <a16:creationId xmlns:a16="http://schemas.microsoft.com/office/drawing/2014/main" id="{8713A1CD-2CA0-5D41-9796-F277E19E40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5875458" y="3706185"/>
            <a:ext cx="233343" cy="256219"/>
          </a:xfrm>
          <a:prstGeom prst="rect">
            <a:avLst/>
          </a:prstGeom>
        </p:spPr>
      </p:pic>
      <p:pic>
        <p:nvPicPr>
          <p:cNvPr id="91" name="Imagen 90">
            <a:extLst>
              <a:ext uri="{FF2B5EF4-FFF2-40B4-BE49-F238E27FC236}">
                <a16:creationId xmlns:a16="http://schemas.microsoft.com/office/drawing/2014/main" id="{EB8B9884-2700-BB40-9008-E1C03B634A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H="1">
            <a:off x="5864428" y="4051340"/>
            <a:ext cx="223301" cy="280314"/>
          </a:xfrm>
          <a:prstGeom prst="rect">
            <a:avLst/>
          </a:prstGeom>
        </p:spPr>
      </p:pic>
      <p:pic>
        <p:nvPicPr>
          <p:cNvPr id="92" name="Imagen 91">
            <a:extLst>
              <a:ext uri="{FF2B5EF4-FFF2-40B4-BE49-F238E27FC236}">
                <a16:creationId xmlns:a16="http://schemas.microsoft.com/office/drawing/2014/main" id="{983D1CAE-84F1-024B-B20E-6C22CA35A874}"/>
              </a:ext>
            </a:extLst>
          </p:cNvPr>
          <p:cNvPicPr>
            <a:picLocks noChangeAspect="1"/>
          </p:cNvPicPr>
          <p:nvPr/>
        </p:nvPicPr>
        <p:blipFill>
          <a:blip r:embed="rId12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5871807" y="4436497"/>
            <a:ext cx="236994" cy="280315"/>
          </a:xfrm>
          <a:prstGeom prst="rect">
            <a:avLst/>
          </a:prstGeom>
        </p:spPr>
      </p:pic>
      <p:pic>
        <p:nvPicPr>
          <p:cNvPr id="93" name="Imagen 92">
            <a:extLst>
              <a:ext uri="{FF2B5EF4-FFF2-40B4-BE49-F238E27FC236}">
                <a16:creationId xmlns:a16="http://schemas.microsoft.com/office/drawing/2014/main" id="{F2B47C18-2BAE-404E-B257-1AFD7476A11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flipH="1">
            <a:off x="622086" y="5285265"/>
            <a:ext cx="233343" cy="256219"/>
          </a:xfrm>
          <a:prstGeom prst="rect">
            <a:avLst/>
          </a:prstGeom>
        </p:spPr>
      </p:pic>
      <p:pic>
        <p:nvPicPr>
          <p:cNvPr id="94" name="Imagen 93">
            <a:extLst>
              <a:ext uri="{FF2B5EF4-FFF2-40B4-BE49-F238E27FC236}">
                <a16:creationId xmlns:a16="http://schemas.microsoft.com/office/drawing/2014/main" id="{8FCD3AFB-1F03-6346-8EFC-937832551B6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H="1">
            <a:off x="611056" y="5630420"/>
            <a:ext cx="223301" cy="280314"/>
          </a:xfrm>
          <a:prstGeom prst="rect">
            <a:avLst/>
          </a:prstGeom>
        </p:spPr>
      </p:pic>
      <p:pic>
        <p:nvPicPr>
          <p:cNvPr id="95" name="Imagen 94">
            <a:extLst>
              <a:ext uri="{FF2B5EF4-FFF2-40B4-BE49-F238E27FC236}">
                <a16:creationId xmlns:a16="http://schemas.microsoft.com/office/drawing/2014/main" id="{188F107B-2B99-9145-B84F-289C4E355E06}"/>
              </a:ext>
            </a:extLst>
          </p:cNvPr>
          <p:cNvPicPr>
            <a:picLocks noChangeAspect="1"/>
          </p:cNvPicPr>
          <p:nvPr/>
        </p:nvPicPr>
        <p:blipFill>
          <a:blip r:embed="rId12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18435" y="6015577"/>
            <a:ext cx="236994" cy="280315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6B28C645-1A0C-E843-A66C-4DA88AAEF5EC}"/>
              </a:ext>
            </a:extLst>
          </p:cNvPr>
          <p:cNvPicPr>
            <a:picLocks noChangeAspect="1"/>
          </p:cNvPicPr>
          <p:nvPr/>
        </p:nvPicPr>
        <p:blipFill>
          <a:blip r:embed="rId13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944" y="1079393"/>
            <a:ext cx="722513" cy="517355"/>
          </a:xfrm>
          <a:prstGeom prst="rect">
            <a:avLst/>
          </a:prstGeom>
        </p:spPr>
      </p:pic>
      <p:pic>
        <p:nvPicPr>
          <p:cNvPr id="97" name="Imagen 96">
            <a:extLst>
              <a:ext uri="{FF2B5EF4-FFF2-40B4-BE49-F238E27FC236}">
                <a16:creationId xmlns:a16="http://schemas.microsoft.com/office/drawing/2014/main" id="{DB748139-501C-0149-90E5-E904F0219847}"/>
              </a:ext>
            </a:extLst>
          </p:cNvPr>
          <p:cNvPicPr>
            <a:picLocks noChangeAspect="1"/>
          </p:cNvPicPr>
          <p:nvPr/>
        </p:nvPicPr>
        <p:blipFill>
          <a:blip r:embed="rId13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962" y="1073885"/>
            <a:ext cx="477102" cy="399508"/>
          </a:xfrm>
          <a:prstGeom prst="rect">
            <a:avLst/>
          </a:prstGeom>
        </p:spPr>
      </p:pic>
      <p:pic>
        <p:nvPicPr>
          <p:cNvPr id="98" name="Imagen 97">
            <a:extLst>
              <a:ext uri="{FF2B5EF4-FFF2-40B4-BE49-F238E27FC236}">
                <a16:creationId xmlns:a16="http://schemas.microsoft.com/office/drawing/2014/main" id="{65FEFA23-3A3A-1F41-B283-C0284A1B57F4}"/>
              </a:ext>
            </a:extLst>
          </p:cNvPr>
          <p:cNvPicPr>
            <a:picLocks noChangeAspect="1"/>
          </p:cNvPicPr>
          <p:nvPr/>
        </p:nvPicPr>
        <p:blipFill>
          <a:blip r:embed="rId13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055" y="855767"/>
            <a:ext cx="477102" cy="39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5793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3297</TotalTime>
  <Words>63</Words>
  <Application>Microsoft Macintosh PowerPoint</Application>
  <PresentationFormat>Panorámica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CCMediterraneo</vt:lpstr>
      <vt:lpstr>KG First Time In Forever</vt:lpstr>
      <vt:lpstr>KG Miss Kindergarten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 </dc:creator>
  <cp:lastModifiedBy>Microsoft Office User</cp:lastModifiedBy>
  <cp:revision>4</cp:revision>
  <dcterms:created xsi:type="dcterms:W3CDTF">2023-01-12T11:14:35Z</dcterms:created>
  <dcterms:modified xsi:type="dcterms:W3CDTF">2023-01-17T18:00:22Z</dcterms:modified>
</cp:coreProperties>
</file>