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Jost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27">
          <p15:clr>
            <a:srgbClr val="A4A3A4"/>
          </p15:clr>
        </p15:guide>
        <p15:guide id="3" orient="horz" pos="170">
          <p15:clr>
            <a:srgbClr val="9AA0A6"/>
          </p15:clr>
        </p15:guide>
        <p15:guide id="4" orient="horz" pos="113">
          <p15:clr>
            <a:srgbClr val="9AA0A6"/>
          </p15:clr>
        </p15:guide>
        <p15:guide id="5" pos="56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/>
        <p:guide pos="2827"/>
        <p:guide orient="horz" pos="170"/>
        <p:guide orient="horz" pos="113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a5b3cc0a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a5b3cc0a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458ccfd1b7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458ccfd1b7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58ccfd1b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58ccfd1b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58ccfd1b7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458ccfd1b7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7F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6637850" y="1186250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6197125" y="1186975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6637850" y="1445600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197125" y="1446325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621925" y="1705675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181200" y="1706400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647125" y="2003600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206400" y="2004325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647125" y="2266400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206400" y="2267125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647125" y="2529200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206400" y="2529925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647125" y="2792725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206400" y="2793450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647125" y="3094400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206400" y="3095125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632725" y="3357200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192000" y="3357925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611125" y="3886400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6170400" y="3887125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6636325" y="3622163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195600" y="3622888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647125" y="4151350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206400" y="4152075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6647125" y="4417025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6206400" y="4417750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6611125" y="926175"/>
            <a:ext cx="1996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6170400" y="926900"/>
            <a:ext cx="4407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6259325" y="8861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6618300" y="88560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259325" y="11813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618300" y="118080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6259325" y="14369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618300" y="143640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259325" y="17275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618300" y="172700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259325" y="225172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6618300" y="2251225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259325" y="1989863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6618300" y="1989375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6259325" y="254335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6618300" y="254285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6259325" y="27977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618300" y="279720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259325" y="305255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6618300" y="305205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6259325" y="334417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618300" y="3343675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259325" y="36005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6618300" y="360000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6259325" y="41455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618300" y="414500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6259325" y="38561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618300" y="385560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259325" y="440035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618300" y="439985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259325" y="46557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6618300" y="465520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259325" y="62945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618300" y="628950"/>
            <a:ext cx="20214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/>
        </p:nvSpPr>
        <p:spPr>
          <a:xfrm>
            <a:off x="6293450" y="11862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6652300" y="1242175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293450" y="12429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652300" y="153000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6293450" y="153072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652300" y="204455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6293450" y="204527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6652300" y="176760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6293450" y="176760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6652300" y="233010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6293450" y="233082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6652300" y="261720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293450" y="261792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6652300" y="287010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6293450" y="287082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6652300" y="315720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6293450" y="315792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6652300" y="341010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6293450" y="341082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6652300" y="367920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6293450" y="367992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6652300" y="395010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6293450" y="395082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6652300" y="4212000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6293450" y="4212725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6652300" y="988725"/>
            <a:ext cx="20238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6293450" y="989450"/>
            <a:ext cx="3030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Jost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Gines Ciudad Real</dc:creator>
  <cp:lastModifiedBy>Gines Ciudad Real</cp:lastModifiedBy>
  <cp:revision>1</cp:revision>
  <dcterms:modified xsi:type="dcterms:W3CDTF">2023-02-07T10:26:28Z</dcterms:modified>
</cp:coreProperties>
</file>