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696" r:id="rId2"/>
    <p:sldMasterId id="2147483697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tamaran" panose="020B0604020202020204" charset="0"/>
      <p:regular r:id="rId15"/>
      <p:bold r:id="rId16"/>
    </p:embeddedFont>
    <p:embeddedFont>
      <p:font typeface="Catamaran ExtraBold" panose="020B0604020202020204" charset="0"/>
      <p:bold r:id="rId17"/>
    </p:embeddedFont>
    <p:embeddedFont>
      <p:font typeface="Chivo" panose="020B0604020202020204" charset="0"/>
      <p:regular r:id="rId18"/>
      <p:bold r:id="rId19"/>
      <p:italic r:id="rId20"/>
      <p:boldItalic r:id="rId21"/>
    </p:embeddedFont>
    <p:embeddedFont>
      <p:font typeface="Fira Sans" panose="020B0503050000020004" pitchFamily="34" charset="0"/>
      <p:regular r:id="rId22"/>
      <p:bold r:id="rId23"/>
      <p:italic r:id="rId24"/>
      <p:boldItalic r:id="rId25"/>
    </p:embeddedFont>
    <p:embeddedFont>
      <p:font typeface="Fira Sans Light" panose="020B0403050000020004" pitchFamily="34" charset="0"/>
      <p:regular r:id="rId26"/>
      <p:bold r:id="rId27"/>
      <p:italic r:id="rId28"/>
      <p:boldItalic r:id="rId29"/>
    </p:embeddedFont>
    <p:embeddedFont>
      <p:font typeface="Gill Sans" panose="020B0604020202020204" charset="0"/>
      <p:regular r:id="rId30"/>
      <p:bold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35">
          <p15:clr>
            <a:srgbClr val="A4A3A4"/>
          </p15:clr>
        </p15:guide>
        <p15:guide id="2" pos="160">
          <p15:clr>
            <a:srgbClr val="A4A3A4"/>
          </p15:clr>
        </p15:guide>
        <p15:guide id="3" pos="5627">
          <p15:clr>
            <a:srgbClr val="9AA0A6"/>
          </p15:clr>
        </p15:guide>
        <p15:guide id="4" pos="4453">
          <p15:clr>
            <a:srgbClr val="9AA0A6"/>
          </p15:clr>
        </p15:guide>
        <p15:guide id="5" pos="368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400206-4BCE-49B7-B502-38D3F0EA3B07}">
  <a:tblStyle styleId="{47400206-4BCE-49B7-B502-38D3F0EA3B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82"/>
      </p:cViewPr>
      <p:guideLst>
        <p:guide orient="horz" pos="2835"/>
        <p:guide pos="160"/>
        <p:guide pos="5627"/>
        <p:guide pos="4453"/>
        <p:guide pos="36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ableStyles" Target="tableStyles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d0f2b22a82_3_6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386" cy="4114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200"/>
          </a:p>
        </p:txBody>
      </p:sp>
      <p:sp>
        <p:nvSpPr>
          <p:cNvPr id="267" name="Google Shape;267;g1d0f2b22a82_3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8" y="685791"/>
            <a:ext cx="457221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d5948dcec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d5948dcec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d5948dcec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d5948dcec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d5948dcec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d5948dcec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d5948dcec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d5948dcec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fe2c8f7a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fe2c8f7a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título, cabecera y parrafo">
  <p:cSld name="TITLE_2">
    <p:bg>
      <p:bgPr>
        <a:solidFill>
          <a:schemeClr val="dk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502200" y="1409700"/>
            <a:ext cx="3932700" cy="189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502200" y="3567550"/>
            <a:ext cx="33201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2" name="Google Shape;62;p15"/>
          <p:cNvSpPr>
            <a:spLocks noGrp="1"/>
          </p:cNvSpPr>
          <p:nvPr>
            <p:ph type="pic" idx="2"/>
          </p:nvPr>
        </p:nvSpPr>
        <p:spPr>
          <a:xfrm>
            <a:off x="5391000" y="-19050"/>
            <a:ext cx="37941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502200" y="1057275"/>
            <a:ext cx="47586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atamaran"/>
              <a:buNone/>
              <a:defRPr sz="1300">
                <a:solidFill>
                  <a:schemeClr val="accen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Font typeface="Catamaran"/>
              <a:buNone/>
              <a:defRPr sz="900"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Font typeface="Catamaran"/>
              <a:buNone/>
              <a:defRPr sz="900"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Font typeface="Catamaran"/>
              <a:buNone/>
              <a:defRPr sz="900"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Font typeface="Catamaran"/>
              <a:buNone/>
              <a:defRPr sz="900"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Font typeface="Catamaran"/>
              <a:buNone/>
              <a:defRPr sz="900"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Font typeface="Catamaran"/>
              <a:buNone/>
              <a:defRPr sz="900"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Font typeface="Catamaran"/>
              <a:buNone/>
              <a:defRPr sz="900"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Font typeface="Catamaran"/>
              <a:buNone/>
              <a:defRPr sz="900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título, cabecera y parrafo 1">
  <p:cSld name="TITLE_2_1">
    <p:bg>
      <p:bgPr>
        <a:solidFill>
          <a:schemeClr val="lt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ctrTitle"/>
          </p:nvPr>
        </p:nvSpPr>
        <p:spPr>
          <a:xfrm>
            <a:off x="927825" y="1200150"/>
            <a:ext cx="3932700" cy="79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6017100" y="981075"/>
            <a:ext cx="23838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 Light"/>
              <a:buNone/>
              <a:def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2"/>
          </p:nvPr>
        </p:nvSpPr>
        <p:spPr>
          <a:xfrm>
            <a:off x="971550" y="853500"/>
            <a:ext cx="4758600" cy="3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None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tamaran"/>
              <a:buNone/>
              <a:defRPr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tamaran"/>
              <a:buNone/>
              <a:defRPr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tamaran"/>
              <a:buNone/>
              <a:defRPr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tamaran"/>
              <a:buNone/>
              <a:defRPr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tamaran"/>
              <a:buNone/>
              <a:defRPr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tamaran"/>
              <a:buNone/>
              <a:defRPr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tamaran"/>
              <a:buNone/>
              <a:defRPr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tamaran"/>
              <a:buNone/>
              <a:defRPr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0725" y="149750"/>
            <a:ext cx="93165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pacto">
  <p:cSld name="TITLE_2_1_1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1238250" y="2409825"/>
            <a:ext cx="31527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61770"/>
              </a:buClr>
              <a:buSzPts val="4000"/>
              <a:buNone/>
              <a:defRPr sz="4000">
                <a:solidFill>
                  <a:srgbClr val="E6177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 idx="2"/>
          </p:nvPr>
        </p:nvSpPr>
        <p:spPr>
          <a:xfrm>
            <a:off x="5153025" y="2409825"/>
            <a:ext cx="31527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61770"/>
              </a:buClr>
              <a:buSzPts val="4000"/>
              <a:buNone/>
              <a:defRPr sz="4000">
                <a:solidFill>
                  <a:srgbClr val="E6177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title" idx="3"/>
          </p:nvPr>
        </p:nvSpPr>
        <p:spPr>
          <a:xfrm>
            <a:off x="2000325" y="3605800"/>
            <a:ext cx="31527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61770"/>
              </a:buClr>
              <a:buSzPts val="4000"/>
              <a:buNone/>
              <a:defRPr sz="4000">
                <a:solidFill>
                  <a:srgbClr val="E6177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ctrTitle" idx="4"/>
          </p:nvPr>
        </p:nvSpPr>
        <p:spPr>
          <a:xfrm>
            <a:off x="927825" y="1038225"/>
            <a:ext cx="3932700" cy="79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1"/>
          </p:nvPr>
        </p:nvSpPr>
        <p:spPr>
          <a:xfrm>
            <a:off x="6017100" y="819150"/>
            <a:ext cx="23838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 Light"/>
              <a:buNone/>
              <a:defRPr sz="12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5"/>
          </p:nvPr>
        </p:nvSpPr>
        <p:spPr>
          <a:xfrm>
            <a:off x="971550" y="691575"/>
            <a:ext cx="4758600" cy="3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"/>
              <a:buNone/>
              <a:defRPr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tamaran"/>
              <a:buNone/>
              <a:defRPr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tamaran"/>
              <a:buNone/>
              <a:defRPr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tamaran"/>
              <a:buNone/>
              <a:defRPr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tamaran"/>
              <a:buNone/>
              <a:defRPr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tamaran"/>
              <a:buNone/>
              <a:defRPr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tamaran"/>
              <a:buNone/>
              <a:defRPr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tamaran"/>
              <a:buNone/>
              <a:defRPr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tamaran"/>
              <a:buNone/>
              <a:defRPr sz="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0725" y="149750"/>
            <a:ext cx="93165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>
            <a:spLocks noGrp="1"/>
          </p:cNvSpPr>
          <p:nvPr>
            <p:ph type="body" idx="6"/>
          </p:nvPr>
        </p:nvSpPr>
        <p:spPr>
          <a:xfrm>
            <a:off x="2019300" y="3162300"/>
            <a:ext cx="2171700" cy="2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7"/>
          </p:nvPr>
        </p:nvSpPr>
        <p:spPr>
          <a:xfrm>
            <a:off x="5915025" y="3162300"/>
            <a:ext cx="2171700" cy="2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8"/>
          </p:nvPr>
        </p:nvSpPr>
        <p:spPr>
          <a:xfrm>
            <a:off x="3486150" y="4333875"/>
            <a:ext cx="2171700" cy="2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título izquierda">
  <p:cSld name="TITLE_1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86875" y="-552025"/>
            <a:ext cx="7379050" cy="40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>
            <a:spLocks noGrp="1"/>
          </p:cNvSpPr>
          <p:nvPr>
            <p:ph type="ctrTitle"/>
          </p:nvPr>
        </p:nvSpPr>
        <p:spPr>
          <a:xfrm>
            <a:off x="623403" y="1189200"/>
            <a:ext cx="578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623400" y="32787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5784" y="225997"/>
            <a:ext cx="422025" cy="21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784200" y="2150850"/>
            <a:ext cx="757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y titular">
  <p:cSld name="SECTION_HEADER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>
            <a:spLocks noGrp="1"/>
          </p:cNvSpPr>
          <p:nvPr>
            <p:ph type="pic" idx="2"/>
          </p:nvPr>
        </p:nvSpPr>
        <p:spPr>
          <a:xfrm>
            <a:off x="-47225" y="-56675"/>
            <a:ext cx="9257400" cy="52899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235950" y="226000"/>
            <a:ext cx="7925400" cy="84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5784" y="225997"/>
            <a:ext cx="422025" cy="21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311700" y="1439800"/>
            <a:ext cx="8520600" cy="31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100" name="Google Shape;10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5784" y="225997"/>
            <a:ext cx="422025" cy="21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GRAMA DE BECAS">
  <p:cSld name="CUSTOM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1148275" y="1423475"/>
            <a:ext cx="2804400" cy="507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1131475" y="2042800"/>
            <a:ext cx="3722100" cy="78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2"/>
          </p:nvPr>
        </p:nvSpPr>
        <p:spPr>
          <a:xfrm>
            <a:off x="1121250" y="3077000"/>
            <a:ext cx="1413000" cy="1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Catamaran"/>
              <a:buNone/>
              <a:defRPr sz="1100" b="1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3"/>
          </p:nvPr>
        </p:nvSpPr>
        <p:spPr>
          <a:xfrm>
            <a:off x="1126350" y="3317650"/>
            <a:ext cx="1710000" cy="58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4"/>
          </p:nvPr>
        </p:nvSpPr>
        <p:spPr>
          <a:xfrm>
            <a:off x="2990000" y="3077000"/>
            <a:ext cx="1413000" cy="1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Catamaran"/>
              <a:buNone/>
              <a:defRPr sz="1100" b="1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5"/>
          </p:nvPr>
        </p:nvSpPr>
        <p:spPr>
          <a:xfrm>
            <a:off x="2995100" y="3317650"/>
            <a:ext cx="1710000" cy="58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6"/>
          </p:nvPr>
        </p:nvSpPr>
        <p:spPr>
          <a:xfrm>
            <a:off x="5263175" y="1418200"/>
            <a:ext cx="3281700" cy="24267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>
            <a:spLocks noGrp="1"/>
          </p:cNvSpPr>
          <p:nvPr>
            <p:ph type="body" idx="7"/>
          </p:nvPr>
        </p:nvSpPr>
        <p:spPr>
          <a:xfrm>
            <a:off x="1141725" y="1192925"/>
            <a:ext cx="1878900" cy="1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res columnas ">
  <p:cSld name="TITLE_AND_TWO_COLUMNS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311700" y="1804050"/>
            <a:ext cx="248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2"/>
          </p:nvPr>
        </p:nvSpPr>
        <p:spPr>
          <a:xfrm>
            <a:off x="3126600" y="1804050"/>
            <a:ext cx="253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3"/>
          </p:nvPr>
        </p:nvSpPr>
        <p:spPr>
          <a:xfrm>
            <a:off x="6225100" y="1804050"/>
            <a:ext cx="253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4"/>
          </p:nvPr>
        </p:nvSpPr>
        <p:spPr>
          <a:xfrm>
            <a:off x="1014925" y="1072925"/>
            <a:ext cx="72303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uatro columnas">
  <p:cSld name="TITLE_AND_TWO_COLUMNS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>
            <a:off x="311700" y="2551825"/>
            <a:ext cx="1758600" cy="22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2"/>
          </p:nvPr>
        </p:nvSpPr>
        <p:spPr>
          <a:xfrm>
            <a:off x="348575" y="2090550"/>
            <a:ext cx="1758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3"/>
          </p:nvPr>
        </p:nvSpPr>
        <p:spPr>
          <a:xfrm>
            <a:off x="2409213" y="2551825"/>
            <a:ext cx="1758600" cy="22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4"/>
          </p:nvPr>
        </p:nvSpPr>
        <p:spPr>
          <a:xfrm>
            <a:off x="2446088" y="2090550"/>
            <a:ext cx="1758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5"/>
          </p:nvPr>
        </p:nvSpPr>
        <p:spPr>
          <a:xfrm>
            <a:off x="4506725" y="2551825"/>
            <a:ext cx="1758600" cy="22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ubTitle" idx="6"/>
          </p:nvPr>
        </p:nvSpPr>
        <p:spPr>
          <a:xfrm>
            <a:off x="4543600" y="2090550"/>
            <a:ext cx="1758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7"/>
          </p:nvPr>
        </p:nvSpPr>
        <p:spPr>
          <a:xfrm>
            <a:off x="6583113" y="2551825"/>
            <a:ext cx="1758600" cy="22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8"/>
          </p:nvPr>
        </p:nvSpPr>
        <p:spPr>
          <a:xfrm>
            <a:off x="6619988" y="2090550"/>
            <a:ext cx="1758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ubTitle" idx="9"/>
          </p:nvPr>
        </p:nvSpPr>
        <p:spPr>
          <a:xfrm>
            <a:off x="1014925" y="976250"/>
            <a:ext cx="72303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CUSTOM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550550" y="490675"/>
            <a:ext cx="30741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Font typeface="Catamaran"/>
              <a:buNone/>
              <a:defRPr sz="2300" b="1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>
            <a:spLocks noGrp="1"/>
          </p:cNvSpPr>
          <p:nvPr>
            <p:ph type="pic" idx="2"/>
          </p:nvPr>
        </p:nvSpPr>
        <p:spPr>
          <a:xfrm>
            <a:off x="4369925" y="63150"/>
            <a:ext cx="4698300" cy="50142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1333850" y="2040925"/>
            <a:ext cx="2290800" cy="22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b="1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b="1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b="1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b="1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b="1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b="1"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3"/>
          </p:nvPr>
        </p:nvSpPr>
        <p:spPr>
          <a:xfrm>
            <a:off x="1333850" y="2328388"/>
            <a:ext cx="2290800" cy="36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4"/>
          </p:nvPr>
        </p:nvSpPr>
        <p:spPr>
          <a:xfrm>
            <a:off x="1333850" y="3012475"/>
            <a:ext cx="2290800" cy="22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b="1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b="1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b="1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b="1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b="1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b="1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5"/>
          </p:nvPr>
        </p:nvSpPr>
        <p:spPr>
          <a:xfrm>
            <a:off x="1333850" y="3299938"/>
            <a:ext cx="2290800" cy="36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6"/>
          </p:nvPr>
        </p:nvSpPr>
        <p:spPr>
          <a:xfrm>
            <a:off x="1333850" y="3984025"/>
            <a:ext cx="2290800" cy="22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b="1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b="1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b="1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b="1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 b="1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 b="1"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7"/>
          </p:nvPr>
        </p:nvSpPr>
        <p:spPr>
          <a:xfrm>
            <a:off x="1333850" y="4271488"/>
            <a:ext cx="2290800" cy="36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1439800" y="1190200"/>
            <a:ext cx="693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48" name="Google Shape;148;p27"/>
          <p:cNvSpPr txBox="1"/>
          <p:nvPr/>
        </p:nvSpPr>
        <p:spPr>
          <a:xfrm>
            <a:off x="1060925" y="707275"/>
            <a:ext cx="548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579600" y="928300"/>
            <a:ext cx="34833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579600" y="2097075"/>
            <a:ext cx="3483300" cy="2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53" name="Google Shape;153;p28"/>
          <p:cNvSpPr>
            <a:spLocks noGrp="1"/>
          </p:cNvSpPr>
          <p:nvPr>
            <p:ph type="pic" idx="2"/>
          </p:nvPr>
        </p:nvSpPr>
        <p:spPr>
          <a:xfrm>
            <a:off x="4854738" y="8925"/>
            <a:ext cx="42894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a columna de texto 1">
  <p:cSld name="ONE_COLUMN_TEXT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>
            <a:spLocks noGrp="1"/>
          </p:cNvSpPr>
          <p:nvPr>
            <p:ph type="pic" idx="2"/>
          </p:nvPr>
        </p:nvSpPr>
        <p:spPr>
          <a:xfrm>
            <a:off x="1697375" y="0"/>
            <a:ext cx="34833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5780550" y="851700"/>
            <a:ext cx="2691900" cy="75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5780550" y="2140427"/>
            <a:ext cx="2691900" cy="24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3"/>
          </p:nvPr>
        </p:nvSpPr>
        <p:spPr>
          <a:xfrm>
            <a:off x="454675" y="745150"/>
            <a:ext cx="2349000" cy="361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360000" tIns="468000" rIns="360000" bIns="468000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xfrm>
            <a:off x="6799051" y="867025"/>
            <a:ext cx="15621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413400" y="685388"/>
            <a:ext cx="2691900" cy="7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2"/>
          </p:nvPr>
        </p:nvSpPr>
        <p:spPr>
          <a:xfrm>
            <a:off x="413400" y="1974114"/>
            <a:ext cx="2691900" cy="24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4" name="Google Shape;164;p30"/>
          <p:cNvSpPr>
            <a:spLocks noGrp="1"/>
          </p:cNvSpPr>
          <p:nvPr>
            <p:ph type="pic" idx="3"/>
          </p:nvPr>
        </p:nvSpPr>
        <p:spPr>
          <a:xfrm>
            <a:off x="3561625" y="-12625"/>
            <a:ext cx="2691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30"/>
          <p:cNvSpPr txBox="1">
            <a:spLocks noGrp="1"/>
          </p:cNvSpPr>
          <p:nvPr>
            <p:ph type="body" idx="4"/>
          </p:nvPr>
        </p:nvSpPr>
        <p:spPr>
          <a:xfrm>
            <a:off x="6799051" y="2382600"/>
            <a:ext cx="15621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5"/>
          </p:nvPr>
        </p:nvSpPr>
        <p:spPr>
          <a:xfrm>
            <a:off x="6799051" y="3898175"/>
            <a:ext cx="15621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67" name="Google Shape;167;p30"/>
          <p:cNvSpPr/>
          <p:nvPr/>
        </p:nvSpPr>
        <p:spPr>
          <a:xfrm>
            <a:off x="5809650" y="2200975"/>
            <a:ext cx="989400" cy="989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0"/>
          <p:cNvSpPr>
            <a:spLocks noGrp="1"/>
          </p:cNvSpPr>
          <p:nvPr>
            <p:ph type="pic" idx="6"/>
          </p:nvPr>
        </p:nvSpPr>
        <p:spPr>
          <a:xfrm>
            <a:off x="5872184" y="2263509"/>
            <a:ext cx="864300" cy="864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9" name="Google Shape;169;p30"/>
          <p:cNvSpPr/>
          <p:nvPr/>
        </p:nvSpPr>
        <p:spPr>
          <a:xfrm>
            <a:off x="5809650" y="3716550"/>
            <a:ext cx="989400" cy="989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0"/>
          <p:cNvSpPr>
            <a:spLocks noGrp="1"/>
          </p:cNvSpPr>
          <p:nvPr>
            <p:ph type="pic" idx="7"/>
          </p:nvPr>
        </p:nvSpPr>
        <p:spPr>
          <a:xfrm>
            <a:off x="5872184" y="3779084"/>
            <a:ext cx="864300" cy="864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1" name="Google Shape;171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buNone/>
              <a:defRPr sz="13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a columna de texto 1 1">
  <p:cSld name="ONE_COLUMN_TEXT_1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507300" y="694125"/>
            <a:ext cx="2235900" cy="13911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body" idx="1"/>
          </p:nvPr>
        </p:nvSpPr>
        <p:spPr>
          <a:xfrm>
            <a:off x="3076825" y="694125"/>
            <a:ext cx="5755200" cy="1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76" name="Google Shape;176;p31"/>
          <p:cNvSpPr>
            <a:spLocks noGrp="1"/>
          </p:cNvSpPr>
          <p:nvPr>
            <p:ph type="pic" idx="2"/>
          </p:nvPr>
        </p:nvSpPr>
        <p:spPr>
          <a:xfrm>
            <a:off x="-46350" y="2910025"/>
            <a:ext cx="9190500" cy="223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artado">
  <p:cSld name="ONE_COLUMN_TEXT_1_1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>
            <a:spLocks noGrp="1"/>
          </p:cNvSpPr>
          <p:nvPr>
            <p:ph type="pic" idx="2"/>
          </p:nvPr>
        </p:nvSpPr>
        <p:spPr>
          <a:xfrm>
            <a:off x="-46350" y="-75"/>
            <a:ext cx="4198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3219250" y="712675"/>
            <a:ext cx="3657300" cy="1391100"/>
          </a:xfrm>
          <a:prstGeom prst="rect">
            <a:avLst/>
          </a:prstGeom>
          <a:solidFill>
            <a:srgbClr val="9A368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body" idx="1"/>
          </p:nvPr>
        </p:nvSpPr>
        <p:spPr>
          <a:xfrm>
            <a:off x="4362000" y="2501300"/>
            <a:ext cx="4247700" cy="22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title"/>
          </p:nvPr>
        </p:nvSpPr>
        <p:spPr>
          <a:xfrm>
            <a:off x="265500" y="1043725"/>
            <a:ext cx="40452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8" name="Google Shape;188;p34"/>
          <p:cNvSpPr txBox="1">
            <a:spLocks noGrp="1"/>
          </p:cNvSpPr>
          <p:nvPr>
            <p:ph type="subTitle" idx="1"/>
          </p:nvPr>
        </p:nvSpPr>
        <p:spPr>
          <a:xfrm>
            <a:off x="265500" y="23989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 2">
    <p:bg>
      <p:bgPr>
        <a:solidFill>
          <a:srgbClr val="F1F1F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>
            <a:spLocks noGrp="1"/>
          </p:cNvSpPr>
          <p:nvPr>
            <p:ph type="title"/>
          </p:nvPr>
        </p:nvSpPr>
        <p:spPr>
          <a:xfrm>
            <a:off x="661988" y="428625"/>
            <a:ext cx="7839000" cy="619200"/>
          </a:xfrm>
          <a:prstGeom prst="rect">
            <a:avLst/>
          </a:prstGeom>
          <a:noFill/>
          <a:ln w="63500" cap="flat" cmpd="sng">
            <a:solidFill>
              <a:srgbClr val="E283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83A8"/>
              </a:buClr>
              <a:buSzPts val="3000"/>
              <a:buFont typeface="Arial"/>
              <a:buNone/>
              <a:defRPr sz="3000">
                <a:solidFill>
                  <a:srgbClr val="E283A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body" idx="1"/>
          </p:nvPr>
        </p:nvSpPr>
        <p:spPr>
          <a:xfrm>
            <a:off x="381000" y="1762125"/>
            <a:ext cx="8382000" cy="2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Gill Sans"/>
              <a:buNone/>
              <a:defRPr sz="1700">
                <a:solidFill>
                  <a:srgbClr val="44444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Gill Sans"/>
              <a:buNone/>
              <a:defRPr sz="1700">
                <a:solidFill>
                  <a:srgbClr val="44444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Gill Sans"/>
              <a:buNone/>
              <a:defRPr sz="1700">
                <a:solidFill>
                  <a:srgbClr val="44444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Gill Sans"/>
              <a:buNone/>
              <a:defRPr sz="1700">
                <a:solidFill>
                  <a:srgbClr val="44444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Gill Sans"/>
              <a:buNone/>
              <a:defRPr sz="1700">
                <a:solidFill>
                  <a:srgbClr val="44444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2603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■"/>
              <a:defRPr/>
            </a:lvl6pPr>
            <a:lvl7pPr marL="3200400" lvl="6" indent="-2603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●"/>
              <a:defRPr/>
            </a:lvl7pPr>
            <a:lvl8pPr marL="3657600" lvl="7" indent="-2603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○"/>
              <a:defRPr/>
            </a:lvl8pPr>
            <a:lvl9pPr marL="4114800" lvl="8" indent="-26035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■"/>
              <a:defRPr/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sldNum" idx="12"/>
          </p:nvPr>
        </p:nvSpPr>
        <p:spPr>
          <a:xfrm>
            <a:off x="8651486" y="104775"/>
            <a:ext cx="1572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 lnSpcReduction="20000"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Gill Sans"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2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3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4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5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5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6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6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7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8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9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9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0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0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0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0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0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0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ExtraBold"/>
              <a:buNone/>
              <a:defRPr sz="28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6F3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3E6F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3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4" name="Google Shape;204;p3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08650" y="4806075"/>
            <a:ext cx="4140001" cy="200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1"/>
          <p:cNvSpPr/>
          <p:nvPr/>
        </p:nvSpPr>
        <p:spPr>
          <a:xfrm>
            <a:off x="438480" y="3677400"/>
            <a:ext cx="5123880" cy="5137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lang="es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NOMBRE: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3E8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Google Shape;274;p52"/>
          <p:cNvGraphicFramePr/>
          <p:nvPr/>
        </p:nvGraphicFramePr>
        <p:xfrm>
          <a:off x="129125" y="625875"/>
          <a:ext cx="8950550" cy="4287580"/>
        </p:xfrm>
        <a:graphic>
          <a:graphicData uri="http://schemas.openxmlformats.org/drawingml/2006/table">
            <a:tbl>
              <a:tblPr bandRow="1">
                <a:noFill/>
                <a:tableStyleId>{47400206-4BCE-49B7-B502-38D3F0EA3B07}</a:tableStyleId>
              </a:tblPr>
              <a:tblGrid>
                <a:gridCol w="130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4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4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312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IDENTIFICACIÓN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9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CURSO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TÍTULO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2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TEMPORALIZACIÓN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2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JUSTIFICACIÓN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900"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12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DESCRIPCIÓN DEL PRODUCTO FINAL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900"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75" name="Google Shape;275;p52"/>
          <p:cNvPicPr preferRelativeResize="0"/>
          <p:nvPr/>
        </p:nvPicPr>
        <p:blipFill rotWithShape="1">
          <a:blip r:embed="rId3">
            <a:alphaModFix/>
          </a:blip>
          <a:srcRect l="12758" t="12993" r="12631" b="12971"/>
          <a:stretch/>
        </p:blipFill>
        <p:spPr>
          <a:xfrm>
            <a:off x="8222526" y="67600"/>
            <a:ext cx="451425" cy="4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52"/>
          <p:cNvSpPr txBox="1"/>
          <p:nvPr/>
        </p:nvSpPr>
        <p:spPr>
          <a:xfrm>
            <a:off x="1052150" y="57400"/>
            <a:ext cx="6647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 dirty="0">
                <a:solidFill>
                  <a:srgbClr val="368A41"/>
                </a:solidFill>
                <a:latin typeface="Montserrat"/>
                <a:ea typeface="Montserrat"/>
                <a:cs typeface="Montserrat"/>
                <a:sym typeface="Montserrat"/>
              </a:rPr>
              <a:t>DISEÑO DE UNA SITUACIÓN DE APRENDIZAJE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3E8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53"/>
          <p:cNvGraphicFramePr/>
          <p:nvPr/>
        </p:nvGraphicFramePr>
        <p:xfrm>
          <a:off x="66450" y="377550"/>
          <a:ext cx="9011100" cy="4573785"/>
        </p:xfrm>
        <a:graphic>
          <a:graphicData uri="http://schemas.openxmlformats.org/drawingml/2006/table">
            <a:tbl>
              <a:tblPr bandRow="1">
                <a:noFill/>
                <a:tableStyleId>{47400206-4BCE-49B7-B502-38D3F0EA3B07}</a:tableStyleId>
              </a:tblPr>
              <a:tblGrid>
                <a:gridCol w="130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312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CONCRECIÓN CURRICULAR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2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COMPETENCIAS ESPECÍFICAS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900"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CRITERIOS DE EVALUACIÓN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SABERES BÁSICOS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9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9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9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9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12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ORIENTACIONES PARA LA COMPETENCIA ESPECÍFICA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900"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12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CONEXIÓN CON EL PERFIL COMPETENCIAL AL FINALIZAR SEGUNDO CURSO / PERFIL DE SALIDA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900"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3E8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" name="Google Shape;286;p54"/>
          <p:cNvGraphicFramePr/>
          <p:nvPr/>
        </p:nvGraphicFramePr>
        <p:xfrm>
          <a:off x="96000" y="124150"/>
          <a:ext cx="8944100" cy="4708175"/>
        </p:xfrm>
        <a:graphic>
          <a:graphicData uri="http://schemas.openxmlformats.org/drawingml/2006/table">
            <a:tbl>
              <a:tblPr bandRow="1">
                <a:noFill/>
                <a:tableStyleId>{47400206-4BCE-49B7-B502-38D3F0EA3B07}</a:tableStyleId>
              </a:tblPr>
              <a:tblGrid>
                <a:gridCol w="155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4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4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4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2650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SECUENCIACIÓN DIDÁCTICA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ACTIVIDADES (TIPOS Y CONTEXTOS)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EJERCICIOS (RECURSOS Y PROCESOS COGNITIVOS)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650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MEDIDAS DE ATENCIÓN EDUCATIVA ORDINARIA A NIVEL DE AULA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650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Medidas generales. Medidas específicas. Adaptaciones DUA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PRINCIPIOS DUA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PAUTAS DUA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3E8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" name="Google Shape;291;p55"/>
          <p:cNvGraphicFramePr/>
          <p:nvPr/>
        </p:nvGraphicFramePr>
        <p:xfrm>
          <a:off x="152400" y="152400"/>
          <a:ext cx="8871725" cy="4572000"/>
        </p:xfrm>
        <a:graphic>
          <a:graphicData uri="http://schemas.openxmlformats.org/drawingml/2006/table">
            <a:tbl>
              <a:tblPr bandRow="1">
                <a:noFill/>
                <a:tableStyleId>{47400206-4BCE-49B7-B502-38D3F0EA3B07}</a:tableStyleId>
              </a:tblPr>
              <a:tblGrid>
                <a:gridCol w="121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9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VALORACIÓN DE LO APRENDIDO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PROCEDIMIENTOS DE EVALUACIÓN DEL APRENDIZAJE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CRITERIOS DE EVALUACIÓN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INSTRUMENTOS DE OBSERVACIÓN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RÚBRICAS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INSUFICIENTE (IN)    Del 1 al 4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SUFICIENTE (SU)    Entre 5 y 6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BIEN (BI)                  Entre 6 y 7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NOTABLE (NT)        Entre 7 y 8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SOBRESALIENTE (SB) Entre 9 y 10</a:t>
                      </a:r>
                      <a:endParaRPr sz="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 anchor="ctr"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EVALUACIÓN VALORACIÓN MEDIDAS DUA PARA LA DIVERSIDAD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75"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NIVEL DESEMPEÑO COMPETENCIAL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75"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PROCEDIMIENTOS DE EVALUACIÓN DE LA PRÁCTICA DOCENTE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Indicador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Instrumento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75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75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75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75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21-entidades">
  <a:themeElements>
    <a:clrScheme name="Simple Light">
      <a:dk1>
        <a:srgbClr val="3A0838"/>
      </a:dk1>
      <a:lt1>
        <a:srgbClr val="FFFFFF"/>
      </a:lt1>
      <a:dk2>
        <a:srgbClr val="F3E6F3"/>
      </a:dk2>
      <a:lt2>
        <a:srgbClr val="E4E9FA"/>
      </a:lt2>
      <a:accent1>
        <a:srgbClr val="E61770"/>
      </a:accent1>
      <a:accent2>
        <a:srgbClr val="EEBE31"/>
      </a:accent2>
      <a:accent3>
        <a:srgbClr val="2EA48D"/>
      </a:accent3>
      <a:accent4>
        <a:srgbClr val="3661A7"/>
      </a:accent4>
      <a:accent5>
        <a:srgbClr val="F24337"/>
      </a:accent5>
      <a:accent6>
        <a:srgbClr val="9C8BBE"/>
      </a:accent6>
      <a:hlink>
        <a:srgbClr val="9A36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F3E6F3"/>
      </a:dk2>
      <a:lt2>
        <a:srgbClr val="E4E9FA"/>
      </a:lt2>
      <a:accent1>
        <a:srgbClr val="E61770"/>
      </a:accent1>
      <a:accent2>
        <a:srgbClr val="EEBE31"/>
      </a:accent2>
      <a:accent3>
        <a:srgbClr val="2EA48D"/>
      </a:accent3>
      <a:accent4>
        <a:srgbClr val="3661A7"/>
      </a:accent4>
      <a:accent5>
        <a:srgbClr val="F24337"/>
      </a:accent5>
      <a:accent6>
        <a:srgbClr val="9C8BBE"/>
      </a:accent6>
      <a:hlink>
        <a:srgbClr val="9A36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Presentación en pantalla (16:9)</PresentationFormat>
  <Paragraphs>61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</vt:i4>
      </vt:variant>
    </vt:vector>
  </HeadingPairs>
  <TitlesOfParts>
    <vt:vector size="19" baseType="lpstr">
      <vt:lpstr>Fira Sans Light</vt:lpstr>
      <vt:lpstr>Montserrat</vt:lpstr>
      <vt:lpstr>Fira Sans</vt:lpstr>
      <vt:lpstr>Catamaran</vt:lpstr>
      <vt:lpstr>Catamaran ExtraBold</vt:lpstr>
      <vt:lpstr>Times New Roman</vt:lpstr>
      <vt:lpstr>Gill Sans</vt:lpstr>
      <vt:lpstr>Calibri</vt:lpstr>
      <vt:lpstr>Arial</vt:lpstr>
      <vt:lpstr>Chivo</vt:lpstr>
      <vt:lpstr>Simple Light</vt:lpstr>
      <vt:lpstr>E21-entidades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Gines Ciudad Real</dc:creator>
  <cp:lastModifiedBy>Gines Ciudad Real</cp:lastModifiedBy>
  <cp:revision>1</cp:revision>
  <dcterms:modified xsi:type="dcterms:W3CDTF">2023-02-07T08:49:16Z</dcterms:modified>
</cp:coreProperties>
</file>