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9906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7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6615" y="361188"/>
            <a:ext cx="4279392" cy="62773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6615" y="361188"/>
            <a:ext cx="4279900" cy="6277610"/>
          </a:xfrm>
          <a:custGeom>
            <a:avLst/>
            <a:gdLst/>
            <a:ahLst/>
            <a:cxnLst/>
            <a:rect l="l" t="t" r="r" b="b"/>
            <a:pathLst>
              <a:path w="4279900" h="6277609">
                <a:moveTo>
                  <a:pt x="0" y="0"/>
                </a:moveTo>
                <a:lnTo>
                  <a:pt x="4279392" y="0"/>
                </a:lnTo>
                <a:lnTo>
                  <a:pt x="4279392" y="5021834"/>
                </a:lnTo>
                <a:lnTo>
                  <a:pt x="2139696" y="6277356"/>
                </a:lnTo>
                <a:lnTo>
                  <a:pt x="0" y="502183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0617" y="758570"/>
            <a:ext cx="3583304" cy="4740275"/>
            <a:chOff x="1080617" y="758570"/>
            <a:chExt cx="3583304" cy="4740275"/>
          </a:xfrm>
        </p:grpSpPr>
        <p:sp>
          <p:nvSpPr>
            <p:cNvPr id="3" name="object 3"/>
            <p:cNvSpPr/>
            <p:nvPr/>
          </p:nvSpPr>
          <p:spPr>
            <a:xfrm>
              <a:off x="1095191" y="776731"/>
              <a:ext cx="2854960" cy="4356100"/>
            </a:xfrm>
            <a:custGeom>
              <a:avLst/>
              <a:gdLst/>
              <a:ahLst/>
              <a:cxnLst/>
              <a:rect l="l" t="t" r="r" b="b"/>
              <a:pathLst>
                <a:path w="2854960" h="4356100">
                  <a:moveTo>
                    <a:pt x="1546964" y="12700"/>
                  </a:moveTo>
                  <a:lnTo>
                    <a:pt x="1172227" y="12700"/>
                  </a:lnTo>
                  <a:lnTo>
                    <a:pt x="1122918" y="25400"/>
                  </a:lnTo>
                  <a:lnTo>
                    <a:pt x="1074911" y="25400"/>
                  </a:lnTo>
                  <a:lnTo>
                    <a:pt x="1028205" y="38100"/>
                  </a:lnTo>
                  <a:lnTo>
                    <a:pt x="982800" y="63500"/>
                  </a:lnTo>
                  <a:lnTo>
                    <a:pt x="895892" y="88900"/>
                  </a:lnTo>
                  <a:lnTo>
                    <a:pt x="854388" y="114300"/>
                  </a:lnTo>
                  <a:lnTo>
                    <a:pt x="814183" y="139700"/>
                  </a:lnTo>
                  <a:lnTo>
                    <a:pt x="775278" y="165100"/>
                  </a:lnTo>
                  <a:lnTo>
                    <a:pt x="737672" y="190500"/>
                  </a:lnTo>
                  <a:lnTo>
                    <a:pt x="701278" y="215900"/>
                  </a:lnTo>
                  <a:lnTo>
                    <a:pt x="666012" y="254000"/>
                  </a:lnTo>
                  <a:lnTo>
                    <a:pt x="631872" y="279400"/>
                  </a:lnTo>
                  <a:lnTo>
                    <a:pt x="598858" y="317500"/>
                  </a:lnTo>
                  <a:lnTo>
                    <a:pt x="566970" y="355600"/>
                  </a:lnTo>
                  <a:lnTo>
                    <a:pt x="536207" y="393700"/>
                  </a:lnTo>
                  <a:lnTo>
                    <a:pt x="506570" y="431800"/>
                  </a:lnTo>
                  <a:lnTo>
                    <a:pt x="478057" y="469900"/>
                  </a:lnTo>
                  <a:lnTo>
                    <a:pt x="450669" y="508000"/>
                  </a:lnTo>
                  <a:lnTo>
                    <a:pt x="424405" y="558800"/>
                  </a:lnTo>
                  <a:lnTo>
                    <a:pt x="399265" y="596900"/>
                  </a:lnTo>
                  <a:lnTo>
                    <a:pt x="375248" y="647700"/>
                  </a:lnTo>
                  <a:lnTo>
                    <a:pt x="352354" y="685800"/>
                  </a:lnTo>
                  <a:lnTo>
                    <a:pt x="331994" y="736600"/>
                  </a:lnTo>
                  <a:lnTo>
                    <a:pt x="312333" y="774700"/>
                  </a:lnTo>
                  <a:lnTo>
                    <a:pt x="293372" y="825500"/>
                  </a:lnTo>
                  <a:lnTo>
                    <a:pt x="275110" y="876300"/>
                  </a:lnTo>
                  <a:lnTo>
                    <a:pt x="257548" y="914400"/>
                  </a:lnTo>
                  <a:lnTo>
                    <a:pt x="240685" y="965200"/>
                  </a:lnTo>
                  <a:lnTo>
                    <a:pt x="224520" y="1016000"/>
                  </a:lnTo>
                  <a:lnTo>
                    <a:pt x="209055" y="1066800"/>
                  </a:lnTo>
                  <a:lnTo>
                    <a:pt x="194288" y="1117600"/>
                  </a:lnTo>
                  <a:lnTo>
                    <a:pt x="180220" y="1168400"/>
                  </a:lnTo>
                  <a:lnTo>
                    <a:pt x="166850" y="1219200"/>
                  </a:lnTo>
                  <a:lnTo>
                    <a:pt x="154178" y="1270000"/>
                  </a:lnTo>
                  <a:lnTo>
                    <a:pt x="142205" y="1320800"/>
                  </a:lnTo>
                  <a:lnTo>
                    <a:pt x="130929" y="1384300"/>
                  </a:lnTo>
                  <a:lnTo>
                    <a:pt x="121568" y="1422400"/>
                  </a:lnTo>
                  <a:lnTo>
                    <a:pt x="112589" y="1473200"/>
                  </a:lnTo>
                  <a:lnTo>
                    <a:pt x="103995" y="1524000"/>
                  </a:lnTo>
                  <a:lnTo>
                    <a:pt x="95785" y="1574800"/>
                  </a:lnTo>
                  <a:lnTo>
                    <a:pt x="87958" y="1625600"/>
                  </a:lnTo>
                  <a:lnTo>
                    <a:pt x="80515" y="1676400"/>
                  </a:lnTo>
                  <a:lnTo>
                    <a:pt x="73455" y="1714500"/>
                  </a:lnTo>
                  <a:lnTo>
                    <a:pt x="66780" y="1765300"/>
                  </a:lnTo>
                  <a:lnTo>
                    <a:pt x="60488" y="1816100"/>
                  </a:lnTo>
                  <a:lnTo>
                    <a:pt x="54581" y="1866900"/>
                  </a:lnTo>
                  <a:lnTo>
                    <a:pt x="49057" y="1917700"/>
                  </a:lnTo>
                  <a:lnTo>
                    <a:pt x="43917" y="1968500"/>
                  </a:lnTo>
                  <a:lnTo>
                    <a:pt x="39160" y="2019300"/>
                  </a:lnTo>
                  <a:lnTo>
                    <a:pt x="34788" y="2070100"/>
                  </a:lnTo>
                  <a:lnTo>
                    <a:pt x="30800" y="2120900"/>
                  </a:lnTo>
                  <a:lnTo>
                    <a:pt x="27196" y="2171700"/>
                  </a:lnTo>
                  <a:lnTo>
                    <a:pt x="23890" y="2222500"/>
                  </a:lnTo>
                  <a:lnTo>
                    <a:pt x="20798" y="2273300"/>
                  </a:lnTo>
                  <a:lnTo>
                    <a:pt x="17919" y="2324100"/>
                  </a:lnTo>
                  <a:lnTo>
                    <a:pt x="15253" y="2374900"/>
                  </a:lnTo>
                  <a:lnTo>
                    <a:pt x="12801" y="2425700"/>
                  </a:lnTo>
                  <a:lnTo>
                    <a:pt x="10563" y="2476500"/>
                  </a:lnTo>
                  <a:lnTo>
                    <a:pt x="8537" y="2527300"/>
                  </a:lnTo>
                  <a:lnTo>
                    <a:pt x="6725" y="2578100"/>
                  </a:lnTo>
                  <a:lnTo>
                    <a:pt x="5126" y="2628900"/>
                  </a:lnTo>
                  <a:lnTo>
                    <a:pt x="3740" y="2679700"/>
                  </a:lnTo>
                  <a:lnTo>
                    <a:pt x="2568" y="2730500"/>
                  </a:lnTo>
                  <a:lnTo>
                    <a:pt x="1609" y="2781300"/>
                  </a:lnTo>
                  <a:lnTo>
                    <a:pt x="862" y="2832100"/>
                  </a:lnTo>
                  <a:lnTo>
                    <a:pt x="330" y="2870200"/>
                  </a:lnTo>
                  <a:lnTo>
                    <a:pt x="90" y="2908300"/>
                  </a:lnTo>
                  <a:lnTo>
                    <a:pt x="0" y="3048000"/>
                  </a:lnTo>
                  <a:lnTo>
                    <a:pt x="123" y="3086100"/>
                  </a:lnTo>
                  <a:lnTo>
                    <a:pt x="398" y="3149600"/>
                  </a:lnTo>
                  <a:lnTo>
                    <a:pt x="782" y="3200400"/>
                  </a:lnTo>
                  <a:lnTo>
                    <a:pt x="1277" y="3251200"/>
                  </a:lnTo>
                  <a:lnTo>
                    <a:pt x="1881" y="3302000"/>
                  </a:lnTo>
                  <a:lnTo>
                    <a:pt x="2595" y="3365500"/>
                  </a:lnTo>
                  <a:lnTo>
                    <a:pt x="3419" y="3416300"/>
                  </a:lnTo>
                  <a:lnTo>
                    <a:pt x="4353" y="3467100"/>
                  </a:lnTo>
                  <a:lnTo>
                    <a:pt x="5397" y="3517900"/>
                  </a:lnTo>
                  <a:lnTo>
                    <a:pt x="6550" y="3568700"/>
                  </a:lnTo>
                  <a:lnTo>
                    <a:pt x="7813" y="3619500"/>
                  </a:lnTo>
                  <a:lnTo>
                    <a:pt x="9186" y="3657600"/>
                  </a:lnTo>
                  <a:lnTo>
                    <a:pt x="10669" y="3708400"/>
                  </a:lnTo>
                  <a:lnTo>
                    <a:pt x="12262" y="3759200"/>
                  </a:lnTo>
                  <a:lnTo>
                    <a:pt x="13964" y="3797300"/>
                  </a:lnTo>
                  <a:lnTo>
                    <a:pt x="15776" y="3848100"/>
                  </a:lnTo>
                  <a:lnTo>
                    <a:pt x="17698" y="3898900"/>
                  </a:lnTo>
                  <a:lnTo>
                    <a:pt x="19730" y="3937000"/>
                  </a:lnTo>
                  <a:lnTo>
                    <a:pt x="21871" y="3975100"/>
                  </a:lnTo>
                  <a:lnTo>
                    <a:pt x="24122" y="4025900"/>
                  </a:lnTo>
                  <a:lnTo>
                    <a:pt x="30079" y="4216400"/>
                  </a:lnTo>
                  <a:lnTo>
                    <a:pt x="35446" y="4254500"/>
                  </a:lnTo>
                  <a:lnTo>
                    <a:pt x="63931" y="4305300"/>
                  </a:lnTo>
                  <a:lnTo>
                    <a:pt x="114055" y="4343400"/>
                  </a:lnTo>
                  <a:lnTo>
                    <a:pt x="142909" y="4356100"/>
                  </a:lnTo>
                  <a:lnTo>
                    <a:pt x="413633" y="4356100"/>
                  </a:lnTo>
                  <a:lnTo>
                    <a:pt x="451541" y="4343400"/>
                  </a:lnTo>
                  <a:lnTo>
                    <a:pt x="508119" y="4292600"/>
                  </a:lnTo>
                  <a:lnTo>
                    <a:pt x="522264" y="4254500"/>
                  </a:lnTo>
                  <a:lnTo>
                    <a:pt x="526979" y="4203700"/>
                  </a:lnTo>
                  <a:lnTo>
                    <a:pt x="526703" y="4165600"/>
                  </a:lnTo>
                  <a:lnTo>
                    <a:pt x="524482" y="4064000"/>
                  </a:lnTo>
                  <a:lnTo>
                    <a:pt x="522525" y="4013200"/>
                  </a:lnTo>
                  <a:lnTo>
                    <a:pt x="519994" y="3937000"/>
                  </a:lnTo>
                  <a:lnTo>
                    <a:pt x="518605" y="3898900"/>
                  </a:lnTo>
                  <a:lnTo>
                    <a:pt x="517349" y="3848100"/>
                  </a:lnTo>
                  <a:lnTo>
                    <a:pt x="516225" y="3797300"/>
                  </a:lnTo>
                  <a:lnTo>
                    <a:pt x="515233" y="3759200"/>
                  </a:lnTo>
                  <a:lnTo>
                    <a:pt x="514373" y="3708400"/>
                  </a:lnTo>
                  <a:lnTo>
                    <a:pt x="513646" y="3657600"/>
                  </a:lnTo>
                  <a:lnTo>
                    <a:pt x="512588" y="3543300"/>
                  </a:lnTo>
                  <a:lnTo>
                    <a:pt x="512257" y="3479800"/>
                  </a:lnTo>
                  <a:lnTo>
                    <a:pt x="512059" y="3416300"/>
                  </a:lnTo>
                  <a:lnTo>
                    <a:pt x="512069" y="3302000"/>
                  </a:lnTo>
                  <a:lnTo>
                    <a:pt x="512298" y="3251200"/>
                  </a:lnTo>
                  <a:lnTo>
                    <a:pt x="512680" y="3200400"/>
                  </a:lnTo>
                  <a:lnTo>
                    <a:pt x="513214" y="3149600"/>
                  </a:lnTo>
                  <a:lnTo>
                    <a:pt x="513902" y="3098800"/>
                  </a:lnTo>
                  <a:lnTo>
                    <a:pt x="514744" y="3048000"/>
                  </a:lnTo>
                  <a:lnTo>
                    <a:pt x="515739" y="2997200"/>
                  </a:lnTo>
                  <a:lnTo>
                    <a:pt x="516889" y="2946400"/>
                  </a:lnTo>
                  <a:lnTo>
                    <a:pt x="518192" y="2895600"/>
                  </a:lnTo>
                  <a:lnTo>
                    <a:pt x="519650" y="2857500"/>
                  </a:lnTo>
                  <a:lnTo>
                    <a:pt x="521263" y="2806700"/>
                  </a:lnTo>
                  <a:lnTo>
                    <a:pt x="523031" y="2755900"/>
                  </a:lnTo>
                  <a:lnTo>
                    <a:pt x="524953" y="2705100"/>
                  </a:lnTo>
                  <a:lnTo>
                    <a:pt x="527031" y="2654300"/>
                  </a:lnTo>
                  <a:lnTo>
                    <a:pt x="529265" y="2616200"/>
                  </a:lnTo>
                  <a:lnTo>
                    <a:pt x="1654612" y="2616200"/>
                  </a:lnTo>
                  <a:lnTo>
                    <a:pt x="1987098" y="2603500"/>
                  </a:lnTo>
                  <a:lnTo>
                    <a:pt x="2854482" y="2603500"/>
                  </a:lnTo>
                  <a:lnTo>
                    <a:pt x="2854305" y="2590800"/>
                  </a:lnTo>
                  <a:lnTo>
                    <a:pt x="2853416" y="2540000"/>
                  </a:lnTo>
                  <a:lnTo>
                    <a:pt x="2852171" y="2489200"/>
                  </a:lnTo>
                  <a:lnTo>
                    <a:pt x="2850571" y="2438400"/>
                  </a:lnTo>
                  <a:lnTo>
                    <a:pt x="2848615" y="2387600"/>
                  </a:lnTo>
                  <a:lnTo>
                    <a:pt x="2846304" y="2336800"/>
                  </a:lnTo>
                  <a:lnTo>
                    <a:pt x="2843637" y="2286000"/>
                  </a:lnTo>
                  <a:lnTo>
                    <a:pt x="2840614" y="2235200"/>
                  </a:lnTo>
                  <a:lnTo>
                    <a:pt x="2837236" y="2184400"/>
                  </a:lnTo>
                  <a:lnTo>
                    <a:pt x="2833502" y="2133600"/>
                  </a:lnTo>
                  <a:lnTo>
                    <a:pt x="2832480" y="2120900"/>
                  </a:lnTo>
                  <a:lnTo>
                    <a:pt x="560253" y="2120900"/>
                  </a:lnTo>
                  <a:lnTo>
                    <a:pt x="566888" y="2057400"/>
                  </a:lnTo>
                  <a:lnTo>
                    <a:pt x="573984" y="2006600"/>
                  </a:lnTo>
                  <a:lnTo>
                    <a:pt x="581542" y="1943100"/>
                  </a:lnTo>
                  <a:lnTo>
                    <a:pt x="589561" y="1892300"/>
                  </a:lnTo>
                  <a:lnTo>
                    <a:pt x="598042" y="1841500"/>
                  </a:lnTo>
                  <a:lnTo>
                    <a:pt x="606984" y="1778000"/>
                  </a:lnTo>
                  <a:lnTo>
                    <a:pt x="616387" y="1727200"/>
                  </a:lnTo>
                  <a:lnTo>
                    <a:pt x="626251" y="1676400"/>
                  </a:lnTo>
                  <a:lnTo>
                    <a:pt x="636577" y="1625600"/>
                  </a:lnTo>
                  <a:lnTo>
                    <a:pt x="647364" y="1574800"/>
                  </a:lnTo>
                  <a:lnTo>
                    <a:pt x="658613" y="1524000"/>
                  </a:lnTo>
                  <a:lnTo>
                    <a:pt x="670323" y="1485900"/>
                  </a:lnTo>
                  <a:lnTo>
                    <a:pt x="682494" y="1435100"/>
                  </a:lnTo>
                  <a:lnTo>
                    <a:pt x="695127" y="1384300"/>
                  </a:lnTo>
                  <a:lnTo>
                    <a:pt x="708221" y="1346200"/>
                  </a:lnTo>
                  <a:lnTo>
                    <a:pt x="721776" y="1295400"/>
                  </a:lnTo>
                  <a:lnTo>
                    <a:pt x="735793" y="1257300"/>
                  </a:lnTo>
                  <a:lnTo>
                    <a:pt x="750271" y="1206500"/>
                  </a:lnTo>
                  <a:lnTo>
                    <a:pt x="765210" y="1168400"/>
                  </a:lnTo>
                  <a:lnTo>
                    <a:pt x="780611" y="1130300"/>
                  </a:lnTo>
                  <a:lnTo>
                    <a:pt x="796473" y="1092200"/>
                  </a:lnTo>
                  <a:lnTo>
                    <a:pt x="821859" y="1028700"/>
                  </a:lnTo>
                  <a:lnTo>
                    <a:pt x="848336" y="977900"/>
                  </a:lnTo>
                  <a:lnTo>
                    <a:pt x="875904" y="927100"/>
                  </a:lnTo>
                  <a:lnTo>
                    <a:pt x="904562" y="889000"/>
                  </a:lnTo>
                  <a:lnTo>
                    <a:pt x="934310" y="838200"/>
                  </a:lnTo>
                  <a:lnTo>
                    <a:pt x="965149" y="800100"/>
                  </a:lnTo>
                  <a:lnTo>
                    <a:pt x="997079" y="774700"/>
                  </a:lnTo>
                  <a:lnTo>
                    <a:pt x="1030099" y="736600"/>
                  </a:lnTo>
                  <a:lnTo>
                    <a:pt x="1064209" y="711200"/>
                  </a:lnTo>
                  <a:lnTo>
                    <a:pt x="1099410" y="698500"/>
                  </a:lnTo>
                  <a:lnTo>
                    <a:pt x="1135702" y="673100"/>
                  </a:lnTo>
                  <a:lnTo>
                    <a:pt x="1211556" y="647700"/>
                  </a:lnTo>
                  <a:lnTo>
                    <a:pt x="2442576" y="647700"/>
                  </a:lnTo>
                  <a:lnTo>
                    <a:pt x="2434122" y="635000"/>
                  </a:lnTo>
                  <a:lnTo>
                    <a:pt x="2407849" y="596900"/>
                  </a:lnTo>
                  <a:lnTo>
                    <a:pt x="2378215" y="546100"/>
                  </a:lnTo>
                  <a:lnTo>
                    <a:pt x="2347290" y="508000"/>
                  </a:lnTo>
                  <a:lnTo>
                    <a:pt x="2315073" y="469900"/>
                  </a:lnTo>
                  <a:lnTo>
                    <a:pt x="2281564" y="419100"/>
                  </a:lnTo>
                  <a:lnTo>
                    <a:pt x="2246761" y="381000"/>
                  </a:lnTo>
                  <a:lnTo>
                    <a:pt x="2210665" y="355600"/>
                  </a:lnTo>
                  <a:lnTo>
                    <a:pt x="2173276" y="317500"/>
                  </a:lnTo>
                  <a:lnTo>
                    <a:pt x="2134592" y="279400"/>
                  </a:lnTo>
                  <a:lnTo>
                    <a:pt x="2094613" y="254000"/>
                  </a:lnTo>
                  <a:lnTo>
                    <a:pt x="2053339" y="215900"/>
                  </a:lnTo>
                  <a:lnTo>
                    <a:pt x="2010770" y="190500"/>
                  </a:lnTo>
                  <a:lnTo>
                    <a:pt x="1966905" y="165100"/>
                  </a:lnTo>
                  <a:lnTo>
                    <a:pt x="1925222" y="139700"/>
                  </a:lnTo>
                  <a:lnTo>
                    <a:pt x="1882296" y="114300"/>
                  </a:lnTo>
                  <a:lnTo>
                    <a:pt x="1838124" y="101600"/>
                  </a:lnTo>
                  <a:lnTo>
                    <a:pt x="1792709" y="76200"/>
                  </a:lnTo>
                  <a:lnTo>
                    <a:pt x="1698144" y="50800"/>
                  </a:lnTo>
                  <a:lnTo>
                    <a:pt x="1546964" y="12700"/>
                  </a:lnTo>
                  <a:close/>
                </a:path>
                <a:path w="2854960" h="4356100">
                  <a:moveTo>
                    <a:pt x="2854482" y="2603500"/>
                  </a:moveTo>
                  <a:lnTo>
                    <a:pt x="1987098" y="2603500"/>
                  </a:lnTo>
                  <a:lnTo>
                    <a:pt x="1985708" y="2654300"/>
                  </a:lnTo>
                  <a:lnTo>
                    <a:pt x="1984205" y="2705100"/>
                  </a:lnTo>
                  <a:lnTo>
                    <a:pt x="1982589" y="2755900"/>
                  </a:lnTo>
                  <a:lnTo>
                    <a:pt x="1980861" y="2806700"/>
                  </a:lnTo>
                  <a:lnTo>
                    <a:pt x="1979019" y="2857500"/>
                  </a:lnTo>
                  <a:lnTo>
                    <a:pt x="1977065" y="2908300"/>
                  </a:lnTo>
                  <a:lnTo>
                    <a:pt x="1974997" y="2959100"/>
                  </a:lnTo>
                  <a:lnTo>
                    <a:pt x="1972817" y="3009900"/>
                  </a:lnTo>
                  <a:lnTo>
                    <a:pt x="1970524" y="3060700"/>
                  </a:lnTo>
                  <a:lnTo>
                    <a:pt x="1968118" y="3111500"/>
                  </a:lnTo>
                  <a:lnTo>
                    <a:pt x="1965599" y="3162300"/>
                  </a:lnTo>
                  <a:lnTo>
                    <a:pt x="1962968" y="3213100"/>
                  </a:lnTo>
                  <a:lnTo>
                    <a:pt x="1960223" y="3263900"/>
                  </a:lnTo>
                  <a:lnTo>
                    <a:pt x="1957366" y="3314700"/>
                  </a:lnTo>
                  <a:lnTo>
                    <a:pt x="1954395" y="3365500"/>
                  </a:lnTo>
                  <a:lnTo>
                    <a:pt x="1951312" y="3416300"/>
                  </a:lnTo>
                  <a:lnTo>
                    <a:pt x="1948116" y="3467100"/>
                  </a:lnTo>
                  <a:lnTo>
                    <a:pt x="1944807" y="3517900"/>
                  </a:lnTo>
                  <a:lnTo>
                    <a:pt x="1940354" y="3568700"/>
                  </a:lnTo>
                  <a:lnTo>
                    <a:pt x="1936258" y="3632200"/>
                  </a:lnTo>
                  <a:lnTo>
                    <a:pt x="1932518" y="3683000"/>
                  </a:lnTo>
                  <a:lnTo>
                    <a:pt x="1929134" y="3733800"/>
                  </a:lnTo>
                  <a:lnTo>
                    <a:pt x="1926106" y="3784600"/>
                  </a:lnTo>
                  <a:lnTo>
                    <a:pt x="1923435" y="3835400"/>
                  </a:lnTo>
                  <a:lnTo>
                    <a:pt x="1921119" y="3886200"/>
                  </a:lnTo>
                  <a:lnTo>
                    <a:pt x="1919160" y="3937000"/>
                  </a:lnTo>
                  <a:lnTo>
                    <a:pt x="1917557" y="3987800"/>
                  </a:lnTo>
                  <a:lnTo>
                    <a:pt x="1916311" y="4025900"/>
                  </a:lnTo>
                  <a:lnTo>
                    <a:pt x="1915420" y="4076700"/>
                  </a:lnTo>
                  <a:lnTo>
                    <a:pt x="1914886" y="4114800"/>
                  </a:lnTo>
                  <a:lnTo>
                    <a:pt x="1914708" y="4152900"/>
                  </a:lnTo>
                  <a:lnTo>
                    <a:pt x="1918564" y="4203700"/>
                  </a:lnTo>
                  <a:lnTo>
                    <a:pt x="1930139" y="4254500"/>
                  </a:lnTo>
                  <a:lnTo>
                    <a:pt x="1949437" y="4292600"/>
                  </a:lnTo>
                  <a:lnTo>
                    <a:pt x="2011228" y="4330700"/>
                  </a:lnTo>
                  <a:lnTo>
                    <a:pt x="2107271" y="4356100"/>
                  </a:lnTo>
                  <a:lnTo>
                    <a:pt x="2499138" y="4356100"/>
                  </a:lnTo>
                  <a:lnTo>
                    <a:pt x="2546115" y="4343400"/>
                  </a:lnTo>
                  <a:lnTo>
                    <a:pt x="2593269" y="4343400"/>
                  </a:lnTo>
                  <a:lnTo>
                    <a:pt x="2646462" y="4318000"/>
                  </a:lnTo>
                  <a:lnTo>
                    <a:pt x="2688106" y="4292600"/>
                  </a:lnTo>
                  <a:lnTo>
                    <a:pt x="2718177" y="4254500"/>
                  </a:lnTo>
                  <a:lnTo>
                    <a:pt x="2736652" y="4203700"/>
                  </a:lnTo>
                  <a:lnTo>
                    <a:pt x="2743315" y="4165600"/>
                  </a:lnTo>
                  <a:lnTo>
                    <a:pt x="2749862" y="4127500"/>
                  </a:lnTo>
                  <a:lnTo>
                    <a:pt x="2756293" y="4076700"/>
                  </a:lnTo>
                  <a:lnTo>
                    <a:pt x="2762606" y="4038600"/>
                  </a:lnTo>
                  <a:lnTo>
                    <a:pt x="2768803" y="3987800"/>
                  </a:lnTo>
                  <a:lnTo>
                    <a:pt x="2774884" y="3949700"/>
                  </a:lnTo>
                  <a:lnTo>
                    <a:pt x="2780848" y="3898900"/>
                  </a:lnTo>
                  <a:lnTo>
                    <a:pt x="2786695" y="3848100"/>
                  </a:lnTo>
                  <a:lnTo>
                    <a:pt x="2792425" y="3797300"/>
                  </a:lnTo>
                  <a:lnTo>
                    <a:pt x="2798039" y="3746500"/>
                  </a:lnTo>
                  <a:lnTo>
                    <a:pt x="2803537" y="3683000"/>
                  </a:lnTo>
                  <a:lnTo>
                    <a:pt x="2808917" y="3632200"/>
                  </a:lnTo>
                  <a:lnTo>
                    <a:pt x="2814181" y="3581400"/>
                  </a:lnTo>
                  <a:lnTo>
                    <a:pt x="2819329" y="3517900"/>
                  </a:lnTo>
                  <a:lnTo>
                    <a:pt x="2823643" y="3467100"/>
                  </a:lnTo>
                  <a:lnTo>
                    <a:pt x="2827681" y="3416300"/>
                  </a:lnTo>
                  <a:lnTo>
                    <a:pt x="2831441" y="3365500"/>
                  </a:lnTo>
                  <a:lnTo>
                    <a:pt x="2834924" y="3314700"/>
                  </a:lnTo>
                  <a:lnTo>
                    <a:pt x="2838129" y="3263900"/>
                  </a:lnTo>
                  <a:lnTo>
                    <a:pt x="2841057" y="3213100"/>
                  </a:lnTo>
                  <a:lnTo>
                    <a:pt x="2843707" y="3162300"/>
                  </a:lnTo>
                  <a:lnTo>
                    <a:pt x="2846078" y="3111500"/>
                  </a:lnTo>
                  <a:lnTo>
                    <a:pt x="2848171" y="3060700"/>
                  </a:lnTo>
                  <a:lnTo>
                    <a:pt x="2849986" y="2997200"/>
                  </a:lnTo>
                  <a:lnTo>
                    <a:pt x="2851522" y="2946400"/>
                  </a:lnTo>
                  <a:lnTo>
                    <a:pt x="2852779" y="2895600"/>
                  </a:lnTo>
                  <a:lnTo>
                    <a:pt x="2853757" y="2844800"/>
                  </a:lnTo>
                  <a:lnTo>
                    <a:pt x="2854456" y="2794000"/>
                  </a:lnTo>
                  <a:lnTo>
                    <a:pt x="2854876" y="2743200"/>
                  </a:lnTo>
                  <a:lnTo>
                    <a:pt x="2854960" y="2705100"/>
                  </a:lnTo>
                  <a:lnTo>
                    <a:pt x="2854838" y="2628900"/>
                  </a:lnTo>
                  <a:lnTo>
                    <a:pt x="2854482" y="2603500"/>
                  </a:lnTo>
                  <a:close/>
                </a:path>
                <a:path w="2854960" h="4356100">
                  <a:moveTo>
                    <a:pt x="2442576" y="647700"/>
                  </a:moveTo>
                  <a:lnTo>
                    <a:pt x="1383203" y="647700"/>
                  </a:lnTo>
                  <a:lnTo>
                    <a:pt x="1426433" y="660400"/>
                  </a:lnTo>
                  <a:lnTo>
                    <a:pt x="1468008" y="673100"/>
                  </a:lnTo>
                  <a:lnTo>
                    <a:pt x="1507927" y="698500"/>
                  </a:lnTo>
                  <a:lnTo>
                    <a:pt x="1546189" y="711200"/>
                  </a:lnTo>
                  <a:lnTo>
                    <a:pt x="1582796" y="736600"/>
                  </a:lnTo>
                  <a:lnTo>
                    <a:pt x="1617746" y="774700"/>
                  </a:lnTo>
                  <a:lnTo>
                    <a:pt x="1651041" y="800100"/>
                  </a:lnTo>
                  <a:lnTo>
                    <a:pt x="1682679" y="838200"/>
                  </a:lnTo>
                  <a:lnTo>
                    <a:pt x="1712661" y="889000"/>
                  </a:lnTo>
                  <a:lnTo>
                    <a:pt x="1740987" y="927100"/>
                  </a:lnTo>
                  <a:lnTo>
                    <a:pt x="1767657" y="977900"/>
                  </a:lnTo>
                  <a:lnTo>
                    <a:pt x="1792671" y="1028700"/>
                  </a:lnTo>
                  <a:lnTo>
                    <a:pt x="1816029" y="1092200"/>
                  </a:lnTo>
                  <a:lnTo>
                    <a:pt x="1830302" y="1130300"/>
                  </a:lnTo>
                  <a:lnTo>
                    <a:pt x="1843948" y="1168400"/>
                  </a:lnTo>
                  <a:lnTo>
                    <a:pt x="1856967" y="1206500"/>
                  </a:lnTo>
                  <a:lnTo>
                    <a:pt x="1869358" y="1257300"/>
                  </a:lnTo>
                  <a:lnTo>
                    <a:pt x="1881123" y="1295400"/>
                  </a:lnTo>
                  <a:lnTo>
                    <a:pt x="1892260" y="1333500"/>
                  </a:lnTo>
                  <a:lnTo>
                    <a:pt x="1902770" y="1384300"/>
                  </a:lnTo>
                  <a:lnTo>
                    <a:pt x="1912652" y="1422400"/>
                  </a:lnTo>
                  <a:lnTo>
                    <a:pt x="1921908" y="1473200"/>
                  </a:lnTo>
                  <a:lnTo>
                    <a:pt x="1930536" y="1524000"/>
                  </a:lnTo>
                  <a:lnTo>
                    <a:pt x="1938537" y="1574800"/>
                  </a:lnTo>
                  <a:lnTo>
                    <a:pt x="1945911" y="1625600"/>
                  </a:lnTo>
                  <a:lnTo>
                    <a:pt x="1952657" y="1676400"/>
                  </a:lnTo>
                  <a:lnTo>
                    <a:pt x="1958777" y="1727200"/>
                  </a:lnTo>
                  <a:lnTo>
                    <a:pt x="1964269" y="1778000"/>
                  </a:lnTo>
                  <a:lnTo>
                    <a:pt x="1969134" y="1828800"/>
                  </a:lnTo>
                  <a:lnTo>
                    <a:pt x="1973371" y="1892300"/>
                  </a:lnTo>
                  <a:lnTo>
                    <a:pt x="1976982" y="1943100"/>
                  </a:lnTo>
                  <a:lnTo>
                    <a:pt x="1979965" y="1993900"/>
                  </a:lnTo>
                  <a:lnTo>
                    <a:pt x="1982321" y="2057400"/>
                  </a:lnTo>
                  <a:lnTo>
                    <a:pt x="1984050" y="2120900"/>
                  </a:lnTo>
                  <a:lnTo>
                    <a:pt x="2832480" y="2120900"/>
                  </a:lnTo>
                  <a:lnTo>
                    <a:pt x="2829413" y="2082800"/>
                  </a:lnTo>
                  <a:lnTo>
                    <a:pt x="2824968" y="2032000"/>
                  </a:lnTo>
                  <a:lnTo>
                    <a:pt x="2820167" y="1981200"/>
                  </a:lnTo>
                  <a:lnTo>
                    <a:pt x="2815011" y="1930400"/>
                  </a:lnTo>
                  <a:lnTo>
                    <a:pt x="2809424" y="1879600"/>
                  </a:lnTo>
                  <a:lnTo>
                    <a:pt x="2803334" y="1828800"/>
                  </a:lnTo>
                  <a:lnTo>
                    <a:pt x="2796739" y="1778000"/>
                  </a:lnTo>
                  <a:lnTo>
                    <a:pt x="2789640" y="1727200"/>
                  </a:lnTo>
                  <a:lnTo>
                    <a:pt x="2782038" y="1676400"/>
                  </a:lnTo>
                  <a:lnTo>
                    <a:pt x="2773932" y="1625600"/>
                  </a:lnTo>
                  <a:lnTo>
                    <a:pt x="2765323" y="1574800"/>
                  </a:lnTo>
                  <a:lnTo>
                    <a:pt x="2756210" y="1536700"/>
                  </a:lnTo>
                  <a:lnTo>
                    <a:pt x="2746595" y="1485900"/>
                  </a:lnTo>
                  <a:lnTo>
                    <a:pt x="2736478" y="1435100"/>
                  </a:lnTo>
                  <a:lnTo>
                    <a:pt x="2725858" y="1384300"/>
                  </a:lnTo>
                  <a:lnTo>
                    <a:pt x="2714736" y="1346200"/>
                  </a:lnTo>
                  <a:lnTo>
                    <a:pt x="2703112" y="1295400"/>
                  </a:lnTo>
                  <a:lnTo>
                    <a:pt x="2690986" y="1244600"/>
                  </a:lnTo>
                  <a:lnTo>
                    <a:pt x="2678359" y="1206500"/>
                  </a:lnTo>
                  <a:lnTo>
                    <a:pt x="2663015" y="1155700"/>
                  </a:lnTo>
                  <a:lnTo>
                    <a:pt x="2646761" y="1104900"/>
                  </a:lnTo>
                  <a:lnTo>
                    <a:pt x="2629595" y="1054100"/>
                  </a:lnTo>
                  <a:lnTo>
                    <a:pt x="2611519" y="1003300"/>
                  </a:lnTo>
                  <a:lnTo>
                    <a:pt x="2592532" y="952500"/>
                  </a:lnTo>
                  <a:lnTo>
                    <a:pt x="2572635" y="901700"/>
                  </a:lnTo>
                  <a:lnTo>
                    <a:pt x="2551826" y="863600"/>
                  </a:lnTo>
                  <a:lnTo>
                    <a:pt x="2530107" y="812800"/>
                  </a:lnTo>
                  <a:lnTo>
                    <a:pt x="2507477" y="762000"/>
                  </a:lnTo>
                  <a:lnTo>
                    <a:pt x="2483936" y="723900"/>
                  </a:lnTo>
                  <a:lnTo>
                    <a:pt x="2459484" y="673100"/>
                  </a:lnTo>
                  <a:lnTo>
                    <a:pt x="2442576" y="647700"/>
                  </a:lnTo>
                  <a:close/>
                </a:path>
                <a:path w="2854960" h="4356100">
                  <a:moveTo>
                    <a:pt x="1384583" y="0"/>
                  </a:moveTo>
                  <a:lnTo>
                    <a:pt x="1274752" y="0"/>
                  </a:lnTo>
                  <a:lnTo>
                    <a:pt x="1222838" y="12700"/>
                  </a:lnTo>
                  <a:lnTo>
                    <a:pt x="1439955" y="12700"/>
                  </a:lnTo>
                  <a:lnTo>
                    <a:pt x="13845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5095" y="773048"/>
              <a:ext cx="2855595" cy="4359910"/>
            </a:xfrm>
            <a:custGeom>
              <a:avLst/>
              <a:gdLst/>
              <a:ahLst/>
              <a:cxnLst/>
              <a:rect l="l" t="t" r="r" b="b"/>
              <a:pathLst>
                <a:path w="2855595" h="4359910">
                  <a:moveTo>
                    <a:pt x="1291869" y="641730"/>
                  </a:moveTo>
                  <a:lnTo>
                    <a:pt x="1251215" y="643722"/>
                  </a:lnTo>
                  <a:lnTo>
                    <a:pt x="1211652" y="649696"/>
                  </a:lnTo>
                  <a:lnTo>
                    <a:pt x="1173180" y="659652"/>
                  </a:lnTo>
                  <a:lnTo>
                    <a:pt x="1135798" y="673590"/>
                  </a:lnTo>
                  <a:lnTo>
                    <a:pt x="1099506" y="691510"/>
                  </a:lnTo>
                  <a:lnTo>
                    <a:pt x="1064305" y="713411"/>
                  </a:lnTo>
                  <a:lnTo>
                    <a:pt x="1030195" y="739294"/>
                  </a:lnTo>
                  <a:lnTo>
                    <a:pt x="997175" y="769158"/>
                  </a:lnTo>
                  <a:lnTo>
                    <a:pt x="965245" y="803003"/>
                  </a:lnTo>
                  <a:lnTo>
                    <a:pt x="934406" y="840829"/>
                  </a:lnTo>
                  <a:lnTo>
                    <a:pt x="904658" y="882635"/>
                  </a:lnTo>
                  <a:lnTo>
                    <a:pt x="876000" y="928421"/>
                  </a:lnTo>
                  <a:lnTo>
                    <a:pt x="848432" y="978188"/>
                  </a:lnTo>
                  <a:lnTo>
                    <a:pt x="821955" y="1031934"/>
                  </a:lnTo>
                  <a:lnTo>
                    <a:pt x="796569" y="1089660"/>
                  </a:lnTo>
                  <a:lnTo>
                    <a:pt x="780707" y="1128817"/>
                  </a:lnTo>
                  <a:lnTo>
                    <a:pt x="765306" y="1168965"/>
                  </a:lnTo>
                  <a:lnTo>
                    <a:pt x="750367" y="1210102"/>
                  </a:lnTo>
                  <a:lnTo>
                    <a:pt x="735889" y="1252230"/>
                  </a:lnTo>
                  <a:lnTo>
                    <a:pt x="721872" y="1295348"/>
                  </a:lnTo>
                  <a:lnTo>
                    <a:pt x="708317" y="1339456"/>
                  </a:lnTo>
                  <a:lnTo>
                    <a:pt x="695223" y="1384553"/>
                  </a:lnTo>
                  <a:lnTo>
                    <a:pt x="682590" y="1430642"/>
                  </a:lnTo>
                  <a:lnTo>
                    <a:pt x="670419" y="1477720"/>
                  </a:lnTo>
                  <a:lnTo>
                    <a:pt x="658709" y="1525788"/>
                  </a:lnTo>
                  <a:lnTo>
                    <a:pt x="647461" y="1574846"/>
                  </a:lnTo>
                  <a:lnTo>
                    <a:pt x="636673" y="1624895"/>
                  </a:lnTo>
                  <a:lnTo>
                    <a:pt x="626347" y="1675933"/>
                  </a:lnTo>
                  <a:lnTo>
                    <a:pt x="616483" y="1727962"/>
                  </a:lnTo>
                  <a:lnTo>
                    <a:pt x="607080" y="1780980"/>
                  </a:lnTo>
                  <a:lnTo>
                    <a:pt x="598138" y="1834989"/>
                  </a:lnTo>
                  <a:lnTo>
                    <a:pt x="589657" y="1889988"/>
                  </a:lnTo>
                  <a:lnTo>
                    <a:pt x="581638" y="1945976"/>
                  </a:lnTo>
                  <a:lnTo>
                    <a:pt x="574080" y="2002955"/>
                  </a:lnTo>
                  <a:lnTo>
                    <a:pt x="566984" y="2060924"/>
                  </a:lnTo>
                  <a:lnTo>
                    <a:pt x="560349" y="2119884"/>
                  </a:lnTo>
                  <a:lnTo>
                    <a:pt x="1016406" y="2119884"/>
                  </a:lnTo>
                  <a:lnTo>
                    <a:pt x="1984146" y="2114168"/>
                  </a:lnTo>
                  <a:lnTo>
                    <a:pt x="1982417" y="2055080"/>
                  </a:lnTo>
                  <a:lnTo>
                    <a:pt x="1980061" y="1997012"/>
                  </a:lnTo>
                  <a:lnTo>
                    <a:pt x="1977078" y="1939966"/>
                  </a:lnTo>
                  <a:lnTo>
                    <a:pt x="1973468" y="1883941"/>
                  </a:lnTo>
                  <a:lnTo>
                    <a:pt x="1969230" y="1828937"/>
                  </a:lnTo>
                  <a:lnTo>
                    <a:pt x="1964365" y="1774954"/>
                  </a:lnTo>
                  <a:lnTo>
                    <a:pt x="1958873" y="1721992"/>
                  </a:lnTo>
                  <a:lnTo>
                    <a:pt x="1952754" y="1670052"/>
                  </a:lnTo>
                  <a:lnTo>
                    <a:pt x="1946007" y="1619133"/>
                  </a:lnTo>
                  <a:lnTo>
                    <a:pt x="1938633" y="1569235"/>
                  </a:lnTo>
                  <a:lnTo>
                    <a:pt x="1930632" y="1520358"/>
                  </a:lnTo>
                  <a:lnTo>
                    <a:pt x="1922004" y="1472502"/>
                  </a:lnTo>
                  <a:lnTo>
                    <a:pt x="1912749" y="1425668"/>
                  </a:lnTo>
                  <a:lnTo>
                    <a:pt x="1902866" y="1379854"/>
                  </a:lnTo>
                  <a:lnTo>
                    <a:pt x="1892356" y="1335062"/>
                  </a:lnTo>
                  <a:lnTo>
                    <a:pt x="1881219" y="1291291"/>
                  </a:lnTo>
                  <a:lnTo>
                    <a:pt x="1869455" y="1248542"/>
                  </a:lnTo>
                  <a:lnTo>
                    <a:pt x="1857063" y="1206813"/>
                  </a:lnTo>
                  <a:lnTo>
                    <a:pt x="1844044" y="1166106"/>
                  </a:lnTo>
                  <a:lnTo>
                    <a:pt x="1830398" y="1126420"/>
                  </a:lnTo>
                  <a:lnTo>
                    <a:pt x="1816125" y="1087754"/>
                  </a:lnTo>
                  <a:lnTo>
                    <a:pt x="1792767" y="1030274"/>
                  </a:lnTo>
                  <a:lnTo>
                    <a:pt x="1767753" y="976757"/>
                  </a:lnTo>
                  <a:lnTo>
                    <a:pt x="1741083" y="927202"/>
                  </a:lnTo>
                  <a:lnTo>
                    <a:pt x="1712757" y="881611"/>
                  </a:lnTo>
                  <a:lnTo>
                    <a:pt x="1682775" y="839982"/>
                  </a:lnTo>
                  <a:lnTo>
                    <a:pt x="1651137" y="802317"/>
                  </a:lnTo>
                  <a:lnTo>
                    <a:pt x="1617842" y="768616"/>
                  </a:lnTo>
                  <a:lnTo>
                    <a:pt x="1582892" y="738879"/>
                  </a:lnTo>
                  <a:lnTo>
                    <a:pt x="1546285" y="713107"/>
                  </a:lnTo>
                  <a:lnTo>
                    <a:pt x="1508023" y="691298"/>
                  </a:lnTo>
                  <a:lnTo>
                    <a:pt x="1468104" y="673454"/>
                  </a:lnTo>
                  <a:lnTo>
                    <a:pt x="1426530" y="659576"/>
                  </a:lnTo>
                  <a:lnTo>
                    <a:pt x="1383299" y="649662"/>
                  </a:lnTo>
                  <a:lnTo>
                    <a:pt x="1338412" y="643713"/>
                  </a:lnTo>
                  <a:lnTo>
                    <a:pt x="1291869" y="641730"/>
                  </a:lnTo>
                  <a:close/>
                </a:path>
                <a:path w="2855595" h="4359910">
                  <a:moveTo>
                    <a:pt x="1328064" y="0"/>
                  </a:moveTo>
                  <a:lnTo>
                    <a:pt x="1384680" y="946"/>
                  </a:lnTo>
                  <a:lnTo>
                    <a:pt x="1440051" y="3786"/>
                  </a:lnTo>
                  <a:lnTo>
                    <a:pt x="1494178" y="8520"/>
                  </a:lnTo>
                  <a:lnTo>
                    <a:pt x="1547060" y="15146"/>
                  </a:lnTo>
                  <a:lnTo>
                    <a:pt x="1598698" y="23664"/>
                  </a:lnTo>
                  <a:lnTo>
                    <a:pt x="1649091" y="34074"/>
                  </a:lnTo>
                  <a:lnTo>
                    <a:pt x="1698240" y="46376"/>
                  </a:lnTo>
                  <a:lnTo>
                    <a:pt x="1746145" y="60569"/>
                  </a:lnTo>
                  <a:lnTo>
                    <a:pt x="1792805" y="76653"/>
                  </a:lnTo>
                  <a:lnTo>
                    <a:pt x="1838221" y="94628"/>
                  </a:lnTo>
                  <a:lnTo>
                    <a:pt x="1882392" y="114493"/>
                  </a:lnTo>
                  <a:lnTo>
                    <a:pt x="1925319" y="136248"/>
                  </a:lnTo>
                  <a:lnTo>
                    <a:pt x="1967001" y="159892"/>
                  </a:lnTo>
                  <a:lnTo>
                    <a:pt x="2010866" y="187303"/>
                  </a:lnTo>
                  <a:lnTo>
                    <a:pt x="2053436" y="216259"/>
                  </a:lnTo>
                  <a:lnTo>
                    <a:pt x="2094709" y="246759"/>
                  </a:lnTo>
                  <a:lnTo>
                    <a:pt x="2134688" y="278802"/>
                  </a:lnTo>
                  <a:lnTo>
                    <a:pt x="2173372" y="312389"/>
                  </a:lnTo>
                  <a:lnTo>
                    <a:pt x="2210762" y="347519"/>
                  </a:lnTo>
                  <a:lnTo>
                    <a:pt x="2246857" y="384192"/>
                  </a:lnTo>
                  <a:lnTo>
                    <a:pt x="2281660" y="422406"/>
                  </a:lnTo>
                  <a:lnTo>
                    <a:pt x="2315169" y="462162"/>
                  </a:lnTo>
                  <a:lnTo>
                    <a:pt x="2347386" y="503460"/>
                  </a:lnTo>
                  <a:lnTo>
                    <a:pt x="2378311" y="546298"/>
                  </a:lnTo>
                  <a:lnTo>
                    <a:pt x="2407945" y="590676"/>
                  </a:lnTo>
                  <a:lnTo>
                    <a:pt x="2434218" y="632792"/>
                  </a:lnTo>
                  <a:lnTo>
                    <a:pt x="2459581" y="675728"/>
                  </a:lnTo>
                  <a:lnTo>
                    <a:pt x="2484032" y="719485"/>
                  </a:lnTo>
                  <a:lnTo>
                    <a:pt x="2507573" y="764065"/>
                  </a:lnTo>
                  <a:lnTo>
                    <a:pt x="2530203" y="809466"/>
                  </a:lnTo>
                  <a:lnTo>
                    <a:pt x="2551922" y="855689"/>
                  </a:lnTo>
                  <a:lnTo>
                    <a:pt x="2572731" y="902735"/>
                  </a:lnTo>
                  <a:lnTo>
                    <a:pt x="2592628" y="950605"/>
                  </a:lnTo>
                  <a:lnTo>
                    <a:pt x="2611615" y="999297"/>
                  </a:lnTo>
                  <a:lnTo>
                    <a:pt x="2629691" y="1048814"/>
                  </a:lnTo>
                  <a:lnTo>
                    <a:pt x="2646857" y="1099154"/>
                  </a:lnTo>
                  <a:lnTo>
                    <a:pt x="2663111" y="1150319"/>
                  </a:lnTo>
                  <a:lnTo>
                    <a:pt x="2678455" y="1202309"/>
                  </a:lnTo>
                  <a:lnTo>
                    <a:pt x="2691082" y="1247935"/>
                  </a:lnTo>
                  <a:lnTo>
                    <a:pt x="2703208" y="1293935"/>
                  </a:lnTo>
                  <a:lnTo>
                    <a:pt x="2714832" y="1340307"/>
                  </a:lnTo>
                  <a:lnTo>
                    <a:pt x="2725954" y="1387051"/>
                  </a:lnTo>
                  <a:lnTo>
                    <a:pt x="2736574" y="1434168"/>
                  </a:lnTo>
                  <a:lnTo>
                    <a:pt x="2746691" y="1481658"/>
                  </a:lnTo>
                  <a:lnTo>
                    <a:pt x="2756307" y="1529520"/>
                  </a:lnTo>
                  <a:lnTo>
                    <a:pt x="2765419" y="1577754"/>
                  </a:lnTo>
                  <a:lnTo>
                    <a:pt x="2774028" y="1626362"/>
                  </a:lnTo>
                  <a:lnTo>
                    <a:pt x="2782134" y="1675341"/>
                  </a:lnTo>
                  <a:lnTo>
                    <a:pt x="2789736" y="1724693"/>
                  </a:lnTo>
                  <a:lnTo>
                    <a:pt x="2796835" y="1774418"/>
                  </a:lnTo>
                  <a:lnTo>
                    <a:pt x="2803430" y="1824515"/>
                  </a:lnTo>
                  <a:lnTo>
                    <a:pt x="2809521" y="1874985"/>
                  </a:lnTo>
                  <a:lnTo>
                    <a:pt x="2815107" y="1925827"/>
                  </a:lnTo>
                  <a:lnTo>
                    <a:pt x="2820263" y="1976839"/>
                  </a:lnTo>
                  <a:lnTo>
                    <a:pt x="2825064" y="2027766"/>
                  </a:lnTo>
                  <a:lnTo>
                    <a:pt x="2829509" y="2078607"/>
                  </a:lnTo>
                  <a:lnTo>
                    <a:pt x="2833598" y="2129364"/>
                  </a:lnTo>
                  <a:lnTo>
                    <a:pt x="2837332" y="2180034"/>
                  </a:lnTo>
                  <a:lnTo>
                    <a:pt x="2840710" y="2230619"/>
                  </a:lnTo>
                  <a:lnTo>
                    <a:pt x="2843733" y="2281118"/>
                  </a:lnTo>
                  <a:lnTo>
                    <a:pt x="2846400" y="2331531"/>
                  </a:lnTo>
                  <a:lnTo>
                    <a:pt x="2848711" y="2381857"/>
                  </a:lnTo>
                  <a:lnTo>
                    <a:pt x="2850667" y="2432097"/>
                  </a:lnTo>
                  <a:lnTo>
                    <a:pt x="2852267" y="2482249"/>
                  </a:lnTo>
                  <a:lnTo>
                    <a:pt x="2853512" y="2532314"/>
                  </a:lnTo>
                  <a:lnTo>
                    <a:pt x="2854401" y="2582292"/>
                  </a:lnTo>
                  <a:lnTo>
                    <a:pt x="2854934" y="2632183"/>
                  </a:lnTo>
                  <a:lnTo>
                    <a:pt x="2855112" y="2681986"/>
                  </a:lnTo>
                  <a:lnTo>
                    <a:pt x="2854972" y="2735458"/>
                  </a:lnTo>
                  <a:lnTo>
                    <a:pt x="2854553" y="2788766"/>
                  </a:lnTo>
                  <a:lnTo>
                    <a:pt x="2853854" y="2841911"/>
                  </a:lnTo>
                  <a:lnTo>
                    <a:pt x="2852876" y="2894891"/>
                  </a:lnTo>
                  <a:lnTo>
                    <a:pt x="2851618" y="2947707"/>
                  </a:lnTo>
                  <a:lnTo>
                    <a:pt x="2850082" y="3000358"/>
                  </a:lnTo>
                  <a:lnTo>
                    <a:pt x="2848268" y="3052844"/>
                  </a:lnTo>
                  <a:lnTo>
                    <a:pt x="2846174" y="3105165"/>
                  </a:lnTo>
                  <a:lnTo>
                    <a:pt x="2843803" y="3157321"/>
                  </a:lnTo>
                  <a:lnTo>
                    <a:pt x="2841153" y="3209312"/>
                  </a:lnTo>
                  <a:lnTo>
                    <a:pt x="2838225" y="3261137"/>
                  </a:lnTo>
                  <a:lnTo>
                    <a:pt x="2835020" y="3312796"/>
                  </a:lnTo>
                  <a:lnTo>
                    <a:pt x="2831537" y="3364290"/>
                  </a:lnTo>
                  <a:lnTo>
                    <a:pt x="2827777" y="3415617"/>
                  </a:lnTo>
                  <a:lnTo>
                    <a:pt x="2823739" y="3466778"/>
                  </a:lnTo>
                  <a:lnTo>
                    <a:pt x="2819425" y="3517773"/>
                  </a:lnTo>
                  <a:lnTo>
                    <a:pt x="2814278" y="3575329"/>
                  </a:lnTo>
                  <a:lnTo>
                    <a:pt x="2809013" y="3631576"/>
                  </a:lnTo>
                  <a:lnTo>
                    <a:pt x="2803633" y="3686513"/>
                  </a:lnTo>
                  <a:lnTo>
                    <a:pt x="2798136" y="3740142"/>
                  </a:lnTo>
                  <a:lnTo>
                    <a:pt x="2792522" y="3792464"/>
                  </a:lnTo>
                  <a:lnTo>
                    <a:pt x="2786791" y="3843478"/>
                  </a:lnTo>
                  <a:lnTo>
                    <a:pt x="2780944" y="3893184"/>
                  </a:lnTo>
                  <a:lnTo>
                    <a:pt x="2774980" y="3941585"/>
                  </a:lnTo>
                  <a:lnTo>
                    <a:pt x="2768900" y="3988680"/>
                  </a:lnTo>
                  <a:lnTo>
                    <a:pt x="2762703" y="4034470"/>
                  </a:lnTo>
                  <a:lnTo>
                    <a:pt x="2756389" y="4078955"/>
                  </a:lnTo>
                  <a:lnTo>
                    <a:pt x="2749958" y="4122136"/>
                  </a:lnTo>
                  <a:lnTo>
                    <a:pt x="2743412" y="4164014"/>
                  </a:lnTo>
                  <a:lnTo>
                    <a:pt x="2736748" y="4204589"/>
                  </a:lnTo>
                  <a:lnTo>
                    <a:pt x="2718273" y="4252692"/>
                  </a:lnTo>
                  <a:lnTo>
                    <a:pt x="2688202" y="4290520"/>
                  </a:lnTo>
                  <a:lnTo>
                    <a:pt x="2646558" y="4318085"/>
                  </a:lnTo>
                  <a:lnTo>
                    <a:pt x="2593365" y="4335399"/>
                  </a:lnTo>
                  <a:lnTo>
                    <a:pt x="2546211" y="4344177"/>
                  </a:lnTo>
                  <a:lnTo>
                    <a:pt x="2499235" y="4351004"/>
                  </a:lnTo>
                  <a:lnTo>
                    <a:pt x="2452428" y="4355881"/>
                  </a:lnTo>
                  <a:lnTo>
                    <a:pt x="2405787" y="4358807"/>
                  </a:lnTo>
                  <a:lnTo>
                    <a:pt x="2359304" y="4359783"/>
                  </a:lnTo>
                  <a:lnTo>
                    <a:pt x="2202459" y="4359783"/>
                  </a:lnTo>
                  <a:lnTo>
                    <a:pt x="2155020" y="4357854"/>
                  </a:lnTo>
                  <a:lnTo>
                    <a:pt x="2107368" y="4352067"/>
                  </a:lnTo>
                  <a:lnTo>
                    <a:pt x="2059477" y="4342423"/>
                  </a:lnTo>
                  <a:lnTo>
                    <a:pt x="2011324" y="4328922"/>
                  </a:lnTo>
                  <a:lnTo>
                    <a:pt x="1976560" y="4311961"/>
                  </a:lnTo>
                  <a:lnTo>
                    <a:pt x="1930235" y="4249926"/>
                  </a:lnTo>
                  <a:lnTo>
                    <a:pt x="1918661" y="4204876"/>
                  </a:lnTo>
                  <a:lnTo>
                    <a:pt x="1914804" y="4150487"/>
                  </a:lnTo>
                  <a:lnTo>
                    <a:pt x="1914982" y="4110610"/>
                  </a:lnTo>
                  <a:lnTo>
                    <a:pt x="1915516" y="4069173"/>
                  </a:lnTo>
                  <a:lnTo>
                    <a:pt x="1916407" y="4026177"/>
                  </a:lnTo>
                  <a:lnTo>
                    <a:pt x="1917654" y="3981620"/>
                  </a:lnTo>
                  <a:lnTo>
                    <a:pt x="1919256" y="3935503"/>
                  </a:lnTo>
                  <a:lnTo>
                    <a:pt x="1921216" y="3887826"/>
                  </a:lnTo>
                  <a:lnTo>
                    <a:pt x="1923531" y="3838590"/>
                  </a:lnTo>
                  <a:lnTo>
                    <a:pt x="1926202" y="3787793"/>
                  </a:lnTo>
                  <a:lnTo>
                    <a:pt x="1929230" y="3735435"/>
                  </a:lnTo>
                  <a:lnTo>
                    <a:pt x="1932614" y="3681518"/>
                  </a:lnTo>
                  <a:lnTo>
                    <a:pt x="1936354" y="3626041"/>
                  </a:lnTo>
                  <a:lnTo>
                    <a:pt x="1940450" y="3569004"/>
                  </a:lnTo>
                  <a:lnTo>
                    <a:pt x="1944903" y="3510406"/>
                  </a:lnTo>
                  <a:lnTo>
                    <a:pt x="1948212" y="3460953"/>
                  </a:lnTo>
                  <a:lnTo>
                    <a:pt x="1951408" y="3411398"/>
                  </a:lnTo>
                  <a:lnTo>
                    <a:pt x="1954491" y="3361742"/>
                  </a:lnTo>
                  <a:lnTo>
                    <a:pt x="1957462" y="3311985"/>
                  </a:lnTo>
                  <a:lnTo>
                    <a:pt x="1960319" y="3262127"/>
                  </a:lnTo>
                  <a:lnTo>
                    <a:pt x="1963064" y="3212168"/>
                  </a:lnTo>
                  <a:lnTo>
                    <a:pt x="1965696" y="3162108"/>
                  </a:lnTo>
                  <a:lnTo>
                    <a:pt x="1968214" y="3111946"/>
                  </a:lnTo>
                  <a:lnTo>
                    <a:pt x="1970620" y="3061684"/>
                  </a:lnTo>
                  <a:lnTo>
                    <a:pt x="1972913" y="3011320"/>
                  </a:lnTo>
                  <a:lnTo>
                    <a:pt x="1975094" y="2960855"/>
                  </a:lnTo>
                  <a:lnTo>
                    <a:pt x="1977161" y="2910289"/>
                  </a:lnTo>
                  <a:lnTo>
                    <a:pt x="1979115" y="2859622"/>
                  </a:lnTo>
                  <a:lnTo>
                    <a:pt x="1980957" y="2808854"/>
                  </a:lnTo>
                  <a:lnTo>
                    <a:pt x="1982685" y="2757984"/>
                  </a:lnTo>
                  <a:lnTo>
                    <a:pt x="1984301" y="2707014"/>
                  </a:lnTo>
                  <a:lnTo>
                    <a:pt x="1985804" y="2655942"/>
                  </a:lnTo>
                  <a:lnTo>
                    <a:pt x="1987194" y="2604770"/>
                  </a:lnTo>
                  <a:lnTo>
                    <a:pt x="1654708" y="2607817"/>
                  </a:lnTo>
                  <a:lnTo>
                    <a:pt x="1603546" y="2608692"/>
                  </a:lnTo>
                  <a:lnTo>
                    <a:pt x="1552459" y="2609499"/>
                  </a:lnTo>
                  <a:lnTo>
                    <a:pt x="1501448" y="2610237"/>
                  </a:lnTo>
                  <a:lnTo>
                    <a:pt x="1450512" y="2610907"/>
                  </a:lnTo>
                  <a:lnTo>
                    <a:pt x="1399649" y="2611508"/>
                  </a:lnTo>
                  <a:lnTo>
                    <a:pt x="1348859" y="2612039"/>
                  </a:lnTo>
                  <a:lnTo>
                    <a:pt x="1298142" y="2612500"/>
                  </a:lnTo>
                  <a:lnTo>
                    <a:pt x="1247497" y="2612892"/>
                  </a:lnTo>
                  <a:lnTo>
                    <a:pt x="1196923" y="2613213"/>
                  </a:lnTo>
                  <a:lnTo>
                    <a:pt x="1146419" y="2613463"/>
                  </a:lnTo>
                  <a:lnTo>
                    <a:pt x="1095985" y="2613643"/>
                  </a:lnTo>
                  <a:lnTo>
                    <a:pt x="1045621" y="2613750"/>
                  </a:lnTo>
                  <a:lnTo>
                    <a:pt x="995324" y="2613787"/>
                  </a:lnTo>
                  <a:lnTo>
                    <a:pt x="529361" y="2610739"/>
                  </a:lnTo>
                  <a:lnTo>
                    <a:pt x="527127" y="2657617"/>
                  </a:lnTo>
                  <a:lnTo>
                    <a:pt x="525049" y="2704881"/>
                  </a:lnTo>
                  <a:lnTo>
                    <a:pt x="523127" y="2752531"/>
                  </a:lnTo>
                  <a:lnTo>
                    <a:pt x="521359" y="2800568"/>
                  </a:lnTo>
                  <a:lnTo>
                    <a:pt x="519747" y="2848991"/>
                  </a:lnTo>
                  <a:lnTo>
                    <a:pt x="518289" y="2897799"/>
                  </a:lnTo>
                  <a:lnTo>
                    <a:pt x="516985" y="2946994"/>
                  </a:lnTo>
                  <a:lnTo>
                    <a:pt x="515836" y="2996575"/>
                  </a:lnTo>
                  <a:lnTo>
                    <a:pt x="514840" y="3046542"/>
                  </a:lnTo>
                  <a:lnTo>
                    <a:pt x="513999" y="3096895"/>
                  </a:lnTo>
                  <a:lnTo>
                    <a:pt x="513311" y="3147634"/>
                  </a:lnTo>
                  <a:lnTo>
                    <a:pt x="512776" y="3198759"/>
                  </a:lnTo>
                  <a:lnTo>
                    <a:pt x="512394" y="3250270"/>
                  </a:lnTo>
                  <a:lnTo>
                    <a:pt x="512165" y="3302167"/>
                  </a:lnTo>
                  <a:lnTo>
                    <a:pt x="512089" y="3354451"/>
                  </a:lnTo>
                  <a:lnTo>
                    <a:pt x="512155" y="3417848"/>
                  </a:lnTo>
                  <a:lnTo>
                    <a:pt x="512353" y="3479054"/>
                  </a:lnTo>
                  <a:lnTo>
                    <a:pt x="512684" y="3538070"/>
                  </a:lnTo>
                  <a:lnTo>
                    <a:pt x="513147" y="3594896"/>
                  </a:lnTo>
                  <a:lnTo>
                    <a:pt x="513742" y="3649533"/>
                  </a:lnTo>
                  <a:lnTo>
                    <a:pt x="514469" y="3701981"/>
                  </a:lnTo>
                  <a:lnTo>
                    <a:pt x="515329" y="3752241"/>
                  </a:lnTo>
                  <a:lnTo>
                    <a:pt x="516321" y="3800313"/>
                  </a:lnTo>
                  <a:lnTo>
                    <a:pt x="517445" y="3846199"/>
                  </a:lnTo>
                  <a:lnTo>
                    <a:pt x="518701" y="3889898"/>
                  </a:lnTo>
                  <a:lnTo>
                    <a:pt x="520090" y="3931412"/>
                  </a:lnTo>
                  <a:lnTo>
                    <a:pt x="522621" y="4004288"/>
                  </a:lnTo>
                  <a:lnTo>
                    <a:pt x="524579" y="4067466"/>
                  </a:lnTo>
                  <a:lnTo>
                    <a:pt x="525969" y="4120939"/>
                  </a:lnTo>
                  <a:lnTo>
                    <a:pt x="526800" y="4164701"/>
                  </a:lnTo>
                  <a:lnTo>
                    <a:pt x="527075" y="4198747"/>
                  </a:lnTo>
                  <a:lnTo>
                    <a:pt x="522360" y="4251920"/>
                  </a:lnTo>
                  <a:lnTo>
                    <a:pt x="508215" y="4292949"/>
                  </a:lnTo>
                  <a:lnTo>
                    <a:pt x="451637" y="4338574"/>
                  </a:lnTo>
                  <a:lnTo>
                    <a:pt x="413729" y="4347835"/>
                  </a:lnTo>
                  <a:lnTo>
                    <a:pt x="375262" y="4354464"/>
                  </a:lnTo>
                  <a:lnTo>
                    <a:pt x="336247" y="4358451"/>
                  </a:lnTo>
                  <a:lnTo>
                    <a:pt x="296697" y="4359783"/>
                  </a:lnTo>
                  <a:lnTo>
                    <a:pt x="206273" y="4359783"/>
                  </a:lnTo>
                  <a:lnTo>
                    <a:pt x="143005" y="4351702"/>
                  </a:lnTo>
                  <a:lnTo>
                    <a:pt x="87147" y="4327525"/>
                  </a:lnTo>
                  <a:lnTo>
                    <a:pt x="46826" y="4281884"/>
                  </a:lnTo>
                  <a:lnTo>
                    <a:pt x="30175" y="4209669"/>
                  </a:lnTo>
                  <a:lnTo>
                    <a:pt x="24218" y="4020693"/>
                  </a:lnTo>
                  <a:lnTo>
                    <a:pt x="21967" y="3978157"/>
                  </a:lnTo>
                  <a:lnTo>
                    <a:pt x="19826" y="3934879"/>
                  </a:lnTo>
                  <a:lnTo>
                    <a:pt x="17794" y="3890857"/>
                  </a:lnTo>
                  <a:lnTo>
                    <a:pt x="15872" y="3846093"/>
                  </a:lnTo>
                  <a:lnTo>
                    <a:pt x="14060" y="3800585"/>
                  </a:lnTo>
                  <a:lnTo>
                    <a:pt x="12358" y="3754335"/>
                  </a:lnTo>
                  <a:lnTo>
                    <a:pt x="10765" y="3707341"/>
                  </a:lnTo>
                  <a:lnTo>
                    <a:pt x="9283" y="3659605"/>
                  </a:lnTo>
                  <a:lnTo>
                    <a:pt x="7909" y="3611125"/>
                  </a:lnTo>
                  <a:lnTo>
                    <a:pt x="6646" y="3561903"/>
                  </a:lnTo>
                  <a:lnTo>
                    <a:pt x="5493" y="3511937"/>
                  </a:lnTo>
                  <a:lnTo>
                    <a:pt x="4449" y="3461229"/>
                  </a:lnTo>
                  <a:lnTo>
                    <a:pt x="3515" y="3409778"/>
                  </a:lnTo>
                  <a:lnTo>
                    <a:pt x="2691" y="3357583"/>
                  </a:lnTo>
                  <a:lnTo>
                    <a:pt x="1977" y="3304646"/>
                  </a:lnTo>
                  <a:lnTo>
                    <a:pt x="1373" y="3250965"/>
                  </a:lnTo>
                  <a:lnTo>
                    <a:pt x="879" y="3196542"/>
                  </a:lnTo>
                  <a:lnTo>
                    <a:pt x="494" y="3141376"/>
                  </a:lnTo>
                  <a:lnTo>
                    <a:pt x="219" y="3085466"/>
                  </a:lnTo>
                  <a:lnTo>
                    <a:pt x="54" y="3028814"/>
                  </a:lnTo>
                  <a:lnTo>
                    <a:pt x="0" y="2971419"/>
                  </a:lnTo>
                  <a:lnTo>
                    <a:pt x="106" y="2922615"/>
                  </a:lnTo>
                  <a:lnTo>
                    <a:pt x="426" y="2873645"/>
                  </a:lnTo>
                  <a:lnTo>
                    <a:pt x="959" y="2824509"/>
                  </a:lnTo>
                  <a:lnTo>
                    <a:pt x="1705" y="2775207"/>
                  </a:lnTo>
                  <a:lnTo>
                    <a:pt x="2664" y="2725741"/>
                  </a:lnTo>
                  <a:lnTo>
                    <a:pt x="3836" y="2676109"/>
                  </a:lnTo>
                  <a:lnTo>
                    <a:pt x="5222" y="2626313"/>
                  </a:lnTo>
                  <a:lnTo>
                    <a:pt x="6821" y="2576353"/>
                  </a:lnTo>
                  <a:lnTo>
                    <a:pt x="8633" y="2526229"/>
                  </a:lnTo>
                  <a:lnTo>
                    <a:pt x="10659" y="2475942"/>
                  </a:lnTo>
                  <a:lnTo>
                    <a:pt x="12898" y="2425492"/>
                  </a:lnTo>
                  <a:lnTo>
                    <a:pt x="15350" y="2374880"/>
                  </a:lnTo>
                  <a:lnTo>
                    <a:pt x="18015" y="2324105"/>
                  </a:lnTo>
                  <a:lnTo>
                    <a:pt x="20894" y="2273168"/>
                  </a:lnTo>
                  <a:lnTo>
                    <a:pt x="23986" y="2222070"/>
                  </a:lnTo>
                  <a:lnTo>
                    <a:pt x="27292" y="2170811"/>
                  </a:lnTo>
                  <a:lnTo>
                    <a:pt x="30896" y="2119560"/>
                  </a:lnTo>
                  <a:lnTo>
                    <a:pt x="34884" y="2068536"/>
                  </a:lnTo>
                  <a:lnTo>
                    <a:pt x="39257" y="2017737"/>
                  </a:lnTo>
                  <a:lnTo>
                    <a:pt x="44013" y="1967164"/>
                  </a:lnTo>
                  <a:lnTo>
                    <a:pt x="49153" y="1916817"/>
                  </a:lnTo>
                  <a:lnTo>
                    <a:pt x="54677" y="1866694"/>
                  </a:lnTo>
                  <a:lnTo>
                    <a:pt x="60584" y="1816797"/>
                  </a:lnTo>
                  <a:lnTo>
                    <a:pt x="66876" y="1767125"/>
                  </a:lnTo>
                  <a:lnTo>
                    <a:pt x="73552" y="1717678"/>
                  </a:lnTo>
                  <a:lnTo>
                    <a:pt x="80611" y="1668455"/>
                  </a:lnTo>
                  <a:lnTo>
                    <a:pt x="88054" y="1619456"/>
                  </a:lnTo>
                  <a:lnTo>
                    <a:pt x="95881" y="1570682"/>
                  </a:lnTo>
                  <a:lnTo>
                    <a:pt x="104091" y="1522132"/>
                  </a:lnTo>
                  <a:lnTo>
                    <a:pt x="112686" y="1473805"/>
                  </a:lnTo>
                  <a:lnTo>
                    <a:pt x="121664" y="1425702"/>
                  </a:lnTo>
                  <a:lnTo>
                    <a:pt x="131025" y="1377823"/>
                  </a:lnTo>
                  <a:lnTo>
                    <a:pt x="142301" y="1323580"/>
                  </a:lnTo>
                  <a:lnTo>
                    <a:pt x="154274" y="1270092"/>
                  </a:lnTo>
                  <a:lnTo>
                    <a:pt x="166946" y="1217357"/>
                  </a:lnTo>
                  <a:lnTo>
                    <a:pt x="180316" y="1165374"/>
                  </a:lnTo>
                  <a:lnTo>
                    <a:pt x="194384" y="1114143"/>
                  </a:lnTo>
                  <a:lnTo>
                    <a:pt x="209151" y="1063664"/>
                  </a:lnTo>
                  <a:lnTo>
                    <a:pt x="224616" y="1013936"/>
                  </a:lnTo>
                  <a:lnTo>
                    <a:pt x="240781" y="964958"/>
                  </a:lnTo>
                  <a:lnTo>
                    <a:pt x="257644" y="916729"/>
                  </a:lnTo>
                  <a:lnTo>
                    <a:pt x="275207" y="869250"/>
                  </a:lnTo>
                  <a:lnTo>
                    <a:pt x="293468" y="822520"/>
                  </a:lnTo>
                  <a:lnTo>
                    <a:pt x="312429" y="776538"/>
                  </a:lnTo>
                  <a:lnTo>
                    <a:pt x="332090" y="731303"/>
                  </a:lnTo>
                  <a:lnTo>
                    <a:pt x="352450" y="686815"/>
                  </a:lnTo>
                  <a:lnTo>
                    <a:pt x="375344" y="640016"/>
                  </a:lnTo>
                  <a:lnTo>
                    <a:pt x="399361" y="594632"/>
                  </a:lnTo>
                  <a:lnTo>
                    <a:pt x="424501" y="550665"/>
                  </a:lnTo>
                  <a:lnTo>
                    <a:pt x="450765" y="508114"/>
                  </a:lnTo>
                  <a:lnTo>
                    <a:pt x="478153" y="466981"/>
                  </a:lnTo>
                  <a:lnTo>
                    <a:pt x="506666" y="427266"/>
                  </a:lnTo>
                  <a:lnTo>
                    <a:pt x="536303" y="388968"/>
                  </a:lnTo>
                  <a:lnTo>
                    <a:pt x="567066" y="352088"/>
                  </a:lnTo>
                  <a:lnTo>
                    <a:pt x="598954" y="316627"/>
                  </a:lnTo>
                  <a:lnTo>
                    <a:pt x="631968" y="282585"/>
                  </a:lnTo>
                  <a:lnTo>
                    <a:pt x="666108" y="249962"/>
                  </a:lnTo>
                  <a:lnTo>
                    <a:pt x="701374" y="218759"/>
                  </a:lnTo>
                  <a:lnTo>
                    <a:pt x="737768" y="188975"/>
                  </a:lnTo>
                  <a:lnTo>
                    <a:pt x="775374" y="161020"/>
                  </a:lnTo>
                  <a:lnTo>
                    <a:pt x="814279" y="135302"/>
                  </a:lnTo>
                  <a:lnTo>
                    <a:pt x="854484" y="111820"/>
                  </a:lnTo>
                  <a:lnTo>
                    <a:pt x="895988" y="90574"/>
                  </a:lnTo>
                  <a:lnTo>
                    <a:pt x="938792" y="71564"/>
                  </a:lnTo>
                  <a:lnTo>
                    <a:pt x="982896" y="54791"/>
                  </a:lnTo>
                  <a:lnTo>
                    <a:pt x="1028301" y="40255"/>
                  </a:lnTo>
                  <a:lnTo>
                    <a:pt x="1075007" y="27955"/>
                  </a:lnTo>
                  <a:lnTo>
                    <a:pt x="1123015" y="17891"/>
                  </a:lnTo>
                  <a:lnTo>
                    <a:pt x="1172324" y="10063"/>
                  </a:lnTo>
                  <a:lnTo>
                    <a:pt x="1222934" y="4472"/>
                  </a:lnTo>
                  <a:lnTo>
                    <a:pt x="1274848" y="1118"/>
                  </a:lnTo>
                  <a:lnTo>
                    <a:pt x="1328064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187" y="2438400"/>
              <a:ext cx="2397252" cy="306019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231891" y="323088"/>
            <a:ext cx="4356100" cy="6353810"/>
            <a:chOff x="5231891" y="323088"/>
            <a:chExt cx="4356100" cy="63538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991" y="361188"/>
              <a:ext cx="4279392" cy="6277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9991" y="361188"/>
              <a:ext cx="4279900" cy="6277610"/>
            </a:xfrm>
            <a:custGeom>
              <a:avLst/>
              <a:gdLst/>
              <a:ahLst/>
              <a:cxnLst/>
              <a:rect l="l" t="t" r="r" b="b"/>
              <a:pathLst>
                <a:path w="4279900" h="6277609">
                  <a:moveTo>
                    <a:pt x="0" y="0"/>
                  </a:moveTo>
                  <a:lnTo>
                    <a:pt x="4279392" y="0"/>
                  </a:lnTo>
                  <a:lnTo>
                    <a:pt x="4279392" y="5021834"/>
                  </a:lnTo>
                  <a:lnTo>
                    <a:pt x="2139696" y="6277356"/>
                  </a:lnTo>
                  <a:lnTo>
                    <a:pt x="0" y="502183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7643" y="779779"/>
              <a:ext cx="2961005" cy="4356100"/>
            </a:xfrm>
            <a:custGeom>
              <a:avLst/>
              <a:gdLst/>
              <a:ahLst/>
              <a:cxnLst/>
              <a:rect l="l" t="t" r="r" b="b"/>
              <a:pathLst>
                <a:path w="2961004" h="4356100">
                  <a:moveTo>
                    <a:pt x="521654" y="0"/>
                  </a:moveTo>
                  <a:lnTo>
                    <a:pt x="389720" y="0"/>
                  </a:lnTo>
                  <a:lnTo>
                    <a:pt x="340285" y="12700"/>
                  </a:lnTo>
                  <a:lnTo>
                    <a:pt x="287181" y="25400"/>
                  </a:lnTo>
                  <a:lnTo>
                    <a:pt x="230413" y="38100"/>
                  </a:lnTo>
                  <a:lnTo>
                    <a:pt x="185085" y="63500"/>
                  </a:lnTo>
                  <a:lnTo>
                    <a:pt x="146767" y="76200"/>
                  </a:lnTo>
                  <a:lnTo>
                    <a:pt x="115462" y="114300"/>
                  </a:lnTo>
                  <a:lnTo>
                    <a:pt x="91174" y="139700"/>
                  </a:lnTo>
                  <a:lnTo>
                    <a:pt x="73906" y="177800"/>
                  </a:lnTo>
                  <a:lnTo>
                    <a:pt x="63662" y="228600"/>
                  </a:lnTo>
                  <a:lnTo>
                    <a:pt x="61403" y="279400"/>
                  </a:lnTo>
                  <a:lnTo>
                    <a:pt x="59185" y="330200"/>
                  </a:lnTo>
                  <a:lnTo>
                    <a:pt x="57008" y="381000"/>
                  </a:lnTo>
                  <a:lnTo>
                    <a:pt x="54872" y="431800"/>
                  </a:lnTo>
                  <a:lnTo>
                    <a:pt x="52776" y="495300"/>
                  </a:lnTo>
                  <a:lnTo>
                    <a:pt x="50722" y="546100"/>
                  </a:lnTo>
                  <a:lnTo>
                    <a:pt x="48708" y="596900"/>
                  </a:lnTo>
                  <a:lnTo>
                    <a:pt x="46734" y="647700"/>
                  </a:lnTo>
                  <a:lnTo>
                    <a:pt x="44802" y="698500"/>
                  </a:lnTo>
                  <a:lnTo>
                    <a:pt x="42910" y="749300"/>
                  </a:lnTo>
                  <a:lnTo>
                    <a:pt x="41060" y="800100"/>
                  </a:lnTo>
                  <a:lnTo>
                    <a:pt x="39250" y="850900"/>
                  </a:lnTo>
                  <a:lnTo>
                    <a:pt x="37480" y="901700"/>
                  </a:lnTo>
                  <a:lnTo>
                    <a:pt x="35752" y="952500"/>
                  </a:lnTo>
                  <a:lnTo>
                    <a:pt x="34064" y="1003300"/>
                  </a:lnTo>
                  <a:lnTo>
                    <a:pt x="32417" y="1054100"/>
                  </a:lnTo>
                  <a:lnTo>
                    <a:pt x="30811" y="1104900"/>
                  </a:lnTo>
                  <a:lnTo>
                    <a:pt x="29245" y="1155700"/>
                  </a:lnTo>
                  <a:lnTo>
                    <a:pt x="27721" y="1206500"/>
                  </a:lnTo>
                  <a:lnTo>
                    <a:pt x="26237" y="1257300"/>
                  </a:lnTo>
                  <a:lnTo>
                    <a:pt x="24793" y="1308100"/>
                  </a:lnTo>
                  <a:lnTo>
                    <a:pt x="23391" y="1358900"/>
                  </a:lnTo>
                  <a:lnTo>
                    <a:pt x="22029" y="1409700"/>
                  </a:lnTo>
                  <a:lnTo>
                    <a:pt x="20708" y="1460500"/>
                  </a:lnTo>
                  <a:lnTo>
                    <a:pt x="19428" y="1511300"/>
                  </a:lnTo>
                  <a:lnTo>
                    <a:pt x="18188" y="1562100"/>
                  </a:lnTo>
                  <a:lnTo>
                    <a:pt x="16989" y="1612900"/>
                  </a:lnTo>
                  <a:lnTo>
                    <a:pt x="15831" y="1663700"/>
                  </a:lnTo>
                  <a:lnTo>
                    <a:pt x="14713" y="1714500"/>
                  </a:lnTo>
                  <a:lnTo>
                    <a:pt x="13636" y="1765300"/>
                  </a:lnTo>
                  <a:lnTo>
                    <a:pt x="12600" y="1816100"/>
                  </a:lnTo>
                  <a:lnTo>
                    <a:pt x="11605" y="1866900"/>
                  </a:lnTo>
                  <a:lnTo>
                    <a:pt x="10650" y="1917700"/>
                  </a:lnTo>
                  <a:lnTo>
                    <a:pt x="9736" y="1968500"/>
                  </a:lnTo>
                  <a:lnTo>
                    <a:pt x="8862" y="2019300"/>
                  </a:lnTo>
                  <a:lnTo>
                    <a:pt x="8030" y="2070100"/>
                  </a:lnTo>
                  <a:lnTo>
                    <a:pt x="7237" y="2120900"/>
                  </a:lnTo>
                  <a:lnTo>
                    <a:pt x="6486" y="2171700"/>
                  </a:lnTo>
                  <a:lnTo>
                    <a:pt x="5775" y="2222500"/>
                  </a:lnTo>
                  <a:lnTo>
                    <a:pt x="5105" y="2260600"/>
                  </a:lnTo>
                  <a:lnTo>
                    <a:pt x="4476" y="2311400"/>
                  </a:lnTo>
                  <a:lnTo>
                    <a:pt x="3887" y="2362200"/>
                  </a:lnTo>
                  <a:lnTo>
                    <a:pt x="3339" y="2413000"/>
                  </a:lnTo>
                  <a:lnTo>
                    <a:pt x="2831" y="2463800"/>
                  </a:lnTo>
                  <a:lnTo>
                    <a:pt x="2364" y="2514600"/>
                  </a:lnTo>
                  <a:lnTo>
                    <a:pt x="1938" y="2565400"/>
                  </a:lnTo>
                  <a:lnTo>
                    <a:pt x="1552" y="2616200"/>
                  </a:lnTo>
                  <a:lnTo>
                    <a:pt x="1207" y="2654300"/>
                  </a:lnTo>
                  <a:lnTo>
                    <a:pt x="639" y="2755900"/>
                  </a:lnTo>
                  <a:lnTo>
                    <a:pt x="415" y="2806700"/>
                  </a:lnTo>
                  <a:lnTo>
                    <a:pt x="233" y="2857500"/>
                  </a:lnTo>
                  <a:lnTo>
                    <a:pt x="59" y="2921000"/>
                  </a:lnTo>
                  <a:lnTo>
                    <a:pt x="0" y="3149600"/>
                  </a:lnTo>
                  <a:lnTo>
                    <a:pt x="114" y="3200400"/>
                  </a:lnTo>
                  <a:lnTo>
                    <a:pt x="274" y="3251200"/>
                  </a:lnTo>
                  <a:lnTo>
                    <a:pt x="480" y="3302000"/>
                  </a:lnTo>
                  <a:lnTo>
                    <a:pt x="731" y="3352800"/>
                  </a:lnTo>
                  <a:lnTo>
                    <a:pt x="1028" y="3403600"/>
                  </a:lnTo>
                  <a:lnTo>
                    <a:pt x="1468" y="3467100"/>
                  </a:lnTo>
                  <a:lnTo>
                    <a:pt x="2194" y="3556000"/>
                  </a:lnTo>
                  <a:lnTo>
                    <a:pt x="2674" y="3606800"/>
                  </a:lnTo>
                  <a:lnTo>
                    <a:pt x="3200" y="3657600"/>
                  </a:lnTo>
                  <a:lnTo>
                    <a:pt x="3771" y="3708400"/>
                  </a:lnTo>
                  <a:lnTo>
                    <a:pt x="4389" y="3759200"/>
                  </a:lnTo>
                  <a:lnTo>
                    <a:pt x="5052" y="3810000"/>
                  </a:lnTo>
                  <a:lnTo>
                    <a:pt x="5760" y="3860800"/>
                  </a:lnTo>
                  <a:lnTo>
                    <a:pt x="6515" y="3911600"/>
                  </a:lnTo>
                  <a:lnTo>
                    <a:pt x="7315" y="3962400"/>
                  </a:lnTo>
                  <a:lnTo>
                    <a:pt x="8161" y="4013200"/>
                  </a:lnTo>
                  <a:lnTo>
                    <a:pt x="9052" y="4064000"/>
                  </a:lnTo>
                  <a:lnTo>
                    <a:pt x="14859" y="4127500"/>
                  </a:lnTo>
                  <a:lnTo>
                    <a:pt x="26639" y="4191000"/>
                  </a:lnTo>
                  <a:lnTo>
                    <a:pt x="68122" y="4279900"/>
                  </a:lnTo>
                  <a:lnTo>
                    <a:pt x="97825" y="4305300"/>
                  </a:lnTo>
                  <a:lnTo>
                    <a:pt x="140259" y="4330700"/>
                  </a:lnTo>
                  <a:lnTo>
                    <a:pt x="186027" y="4343400"/>
                  </a:lnTo>
                  <a:lnTo>
                    <a:pt x="235128" y="4356100"/>
                  </a:lnTo>
                  <a:lnTo>
                    <a:pt x="644116" y="4356100"/>
                  </a:lnTo>
                  <a:lnTo>
                    <a:pt x="690459" y="4330700"/>
                  </a:lnTo>
                  <a:lnTo>
                    <a:pt x="734349" y="4318000"/>
                  </a:lnTo>
                  <a:lnTo>
                    <a:pt x="765011" y="4292600"/>
                  </a:lnTo>
                  <a:lnTo>
                    <a:pt x="805919" y="4229100"/>
                  </a:lnTo>
                  <a:lnTo>
                    <a:pt x="816153" y="4178300"/>
                  </a:lnTo>
                  <a:lnTo>
                    <a:pt x="819566" y="4114800"/>
                  </a:lnTo>
                  <a:lnTo>
                    <a:pt x="819566" y="4102100"/>
                  </a:lnTo>
                  <a:lnTo>
                    <a:pt x="2361615" y="4102100"/>
                  </a:lnTo>
                  <a:lnTo>
                    <a:pt x="2381833" y="4089400"/>
                  </a:lnTo>
                  <a:lnTo>
                    <a:pt x="2421091" y="4076700"/>
                  </a:lnTo>
                  <a:lnTo>
                    <a:pt x="2459172" y="4051300"/>
                  </a:lnTo>
                  <a:lnTo>
                    <a:pt x="2496076" y="4025900"/>
                  </a:lnTo>
                  <a:lnTo>
                    <a:pt x="2531803" y="4000500"/>
                  </a:lnTo>
                  <a:lnTo>
                    <a:pt x="2566353" y="3975100"/>
                  </a:lnTo>
                  <a:lnTo>
                    <a:pt x="2599725" y="3949700"/>
                  </a:lnTo>
                  <a:lnTo>
                    <a:pt x="2640924" y="3924300"/>
                  </a:lnTo>
                  <a:lnTo>
                    <a:pt x="2679627" y="3886200"/>
                  </a:lnTo>
                  <a:lnTo>
                    <a:pt x="2715833" y="3848100"/>
                  </a:lnTo>
                  <a:lnTo>
                    <a:pt x="2749541" y="3810000"/>
                  </a:lnTo>
                  <a:lnTo>
                    <a:pt x="2780753" y="3771900"/>
                  </a:lnTo>
                  <a:lnTo>
                    <a:pt x="1435684" y="3771900"/>
                  </a:lnTo>
                  <a:lnTo>
                    <a:pt x="1390898" y="3759200"/>
                  </a:lnTo>
                  <a:lnTo>
                    <a:pt x="1344965" y="3759200"/>
                  </a:lnTo>
                  <a:lnTo>
                    <a:pt x="1200277" y="3721100"/>
                  </a:lnTo>
                  <a:lnTo>
                    <a:pt x="1045255" y="3683000"/>
                  </a:lnTo>
                  <a:lnTo>
                    <a:pt x="991285" y="3670300"/>
                  </a:lnTo>
                  <a:lnTo>
                    <a:pt x="936167" y="3644900"/>
                  </a:lnTo>
                  <a:lnTo>
                    <a:pt x="879901" y="3632200"/>
                  </a:lnTo>
                  <a:lnTo>
                    <a:pt x="822487" y="3606800"/>
                  </a:lnTo>
                  <a:lnTo>
                    <a:pt x="842553" y="2628900"/>
                  </a:lnTo>
                  <a:lnTo>
                    <a:pt x="844387" y="2616200"/>
                  </a:lnTo>
                  <a:lnTo>
                    <a:pt x="845696" y="2603500"/>
                  </a:lnTo>
                  <a:lnTo>
                    <a:pt x="2692992" y="2603500"/>
                  </a:lnTo>
                  <a:lnTo>
                    <a:pt x="2657886" y="2565400"/>
                  </a:lnTo>
                  <a:lnTo>
                    <a:pt x="2620564" y="2540000"/>
                  </a:lnTo>
                  <a:lnTo>
                    <a:pt x="2581027" y="2501900"/>
                  </a:lnTo>
                  <a:lnTo>
                    <a:pt x="2539273" y="2463800"/>
                  </a:lnTo>
                  <a:lnTo>
                    <a:pt x="2499699" y="2438400"/>
                  </a:lnTo>
                  <a:lnTo>
                    <a:pt x="2458979" y="2413000"/>
                  </a:lnTo>
                  <a:lnTo>
                    <a:pt x="2417111" y="2387600"/>
                  </a:lnTo>
                  <a:lnTo>
                    <a:pt x="2374096" y="2374900"/>
                  </a:lnTo>
                  <a:lnTo>
                    <a:pt x="2329932" y="2349500"/>
                  </a:lnTo>
                  <a:lnTo>
                    <a:pt x="2284618" y="2324100"/>
                  </a:lnTo>
                  <a:lnTo>
                    <a:pt x="2141780" y="2286000"/>
                  </a:lnTo>
                  <a:lnTo>
                    <a:pt x="2040798" y="2260600"/>
                  </a:lnTo>
                  <a:lnTo>
                    <a:pt x="2090744" y="2235200"/>
                  </a:lnTo>
                  <a:lnTo>
                    <a:pt x="2138405" y="2222500"/>
                  </a:lnTo>
                  <a:lnTo>
                    <a:pt x="2183782" y="2197100"/>
                  </a:lnTo>
                  <a:lnTo>
                    <a:pt x="2226877" y="2171700"/>
                  </a:lnTo>
                  <a:lnTo>
                    <a:pt x="2267690" y="2133600"/>
                  </a:lnTo>
                  <a:lnTo>
                    <a:pt x="2306223" y="2108200"/>
                  </a:lnTo>
                  <a:lnTo>
                    <a:pt x="2342477" y="2070100"/>
                  </a:lnTo>
                  <a:lnTo>
                    <a:pt x="2376453" y="2032000"/>
                  </a:lnTo>
                  <a:lnTo>
                    <a:pt x="855761" y="2032000"/>
                  </a:lnTo>
                  <a:lnTo>
                    <a:pt x="857419" y="1968500"/>
                  </a:lnTo>
                  <a:lnTo>
                    <a:pt x="859008" y="1917700"/>
                  </a:lnTo>
                  <a:lnTo>
                    <a:pt x="860529" y="1854200"/>
                  </a:lnTo>
                  <a:lnTo>
                    <a:pt x="861982" y="1803400"/>
                  </a:lnTo>
                  <a:lnTo>
                    <a:pt x="863367" y="1739900"/>
                  </a:lnTo>
                  <a:lnTo>
                    <a:pt x="864684" y="1689100"/>
                  </a:lnTo>
                  <a:lnTo>
                    <a:pt x="865933" y="1638300"/>
                  </a:lnTo>
                  <a:lnTo>
                    <a:pt x="867114" y="1574800"/>
                  </a:lnTo>
                  <a:lnTo>
                    <a:pt x="868227" y="1524000"/>
                  </a:lnTo>
                  <a:lnTo>
                    <a:pt x="869272" y="1473200"/>
                  </a:lnTo>
                  <a:lnTo>
                    <a:pt x="870249" y="1422400"/>
                  </a:lnTo>
                  <a:lnTo>
                    <a:pt x="871159" y="1371600"/>
                  </a:lnTo>
                  <a:lnTo>
                    <a:pt x="872001" y="1320800"/>
                  </a:lnTo>
                  <a:lnTo>
                    <a:pt x="872775" y="1270000"/>
                  </a:lnTo>
                  <a:lnTo>
                    <a:pt x="873482" y="1219200"/>
                  </a:lnTo>
                  <a:lnTo>
                    <a:pt x="874121" y="1168400"/>
                  </a:lnTo>
                  <a:lnTo>
                    <a:pt x="874693" y="1117600"/>
                  </a:lnTo>
                  <a:lnTo>
                    <a:pt x="875197" y="1066800"/>
                  </a:lnTo>
                  <a:lnTo>
                    <a:pt x="875634" y="1016000"/>
                  </a:lnTo>
                  <a:lnTo>
                    <a:pt x="876306" y="927100"/>
                  </a:lnTo>
                  <a:lnTo>
                    <a:pt x="876541" y="876300"/>
                  </a:lnTo>
                  <a:lnTo>
                    <a:pt x="876776" y="800100"/>
                  </a:lnTo>
                  <a:lnTo>
                    <a:pt x="876843" y="736600"/>
                  </a:lnTo>
                  <a:lnTo>
                    <a:pt x="2405832" y="736600"/>
                  </a:lnTo>
                  <a:lnTo>
                    <a:pt x="2375958" y="698500"/>
                  </a:lnTo>
                  <a:lnTo>
                    <a:pt x="2344023" y="660400"/>
                  </a:lnTo>
                  <a:lnTo>
                    <a:pt x="2310027" y="622300"/>
                  </a:lnTo>
                  <a:lnTo>
                    <a:pt x="2273970" y="596900"/>
                  </a:lnTo>
                  <a:lnTo>
                    <a:pt x="2235852" y="558800"/>
                  </a:lnTo>
                  <a:lnTo>
                    <a:pt x="2195673" y="533400"/>
                  </a:lnTo>
                  <a:lnTo>
                    <a:pt x="2153433" y="508000"/>
                  </a:lnTo>
                  <a:lnTo>
                    <a:pt x="2109132" y="482600"/>
                  </a:lnTo>
                  <a:lnTo>
                    <a:pt x="2062769" y="457200"/>
                  </a:lnTo>
                  <a:lnTo>
                    <a:pt x="2023660" y="431800"/>
                  </a:lnTo>
                  <a:lnTo>
                    <a:pt x="1942608" y="406400"/>
                  </a:lnTo>
                  <a:lnTo>
                    <a:pt x="1900665" y="381000"/>
                  </a:lnTo>
                  <a:lnTo>
                    <a:pt x="1769168" y="342900"/>
                  </a:lnTo>
                  <a:lnTo>
                    <a:pt x="1629169" y="304800"/>
                  </a:lnTo>
                  <a:lnTo>
                    <a:pt x="1531113" y="279400"/>
                  </a:lnTo>
                  <a:lnTo>
                    <a:pt x="1480669" y="279400"/>
                  </a:lnTo>
                  <a:lnTo>
                    <a:pt x="1376945" y="254000"/>
                  </a:lnTo>
                  <a:lnTo>
                    <a:pt x="1269444" y="254000"/>
                  </a:lnTo>
                  <a:lnTo>
                    <a:pt x="1214276" y="241300"/>
                  </a:lnTo>
                  <a:lnTo>
                    <a:pt x="873922" y="241300"/>
                  </a:lnTo>
                  <a:lnTo>
                    <a:pt x="869755" y="203200"/>
                  </a:lnTo>
                  <a:lnTo>
                    <a:pt x="857254" y="165100"/>
                  </a:lnTo>
                  <a:lnTo>
                    <a:pt x="836423" y="139700"/>
                  </a:lnTo>
                  <a:lnTo>
                    <a:pt x="807263" y="101600"/>
                  </a:lnTo>
                  <a:lnTo>
                    <a:pt x="769777" y="76200"/>
                  </a:lnTo>
                  <a:lnTo>
                    <a:pt x="723966" y="50800"/>
                  </a:lnTo>
                  <a:lnTo>
                    <a:pt x="669833" y="38100"/>
                  </a:lnTo>
                  <a:lnTo>
                    <a:pt x="617805" y="12700"/>
                  </a:lnTo>
                  <a:lnTo>
                    <a:pt x="568408" y="12700"/>
                  </a:lnTo>
                  <a:lnTo>
                    <a:pt x="521654" y="0"/>
                  </a:lnTo>
                  <a:close/>
                </a:path>
                <a:path w="2961004" h="4356100">
                  <a:moveTo>
                    <a:pt x="1708722" y="4254500"/>
                  </a:moveTo>
                  <a:lnTo>
                    <a:pt x="1485983" y="4254500"/>
                  </a:lnTo>
                  <a:lnTo>
                    <a:pt x="1533584" y="4267200"/>
                  </a:lnTo>
                  <a:lnTo>
                    <a:pt x="1651827" y="4267200"/>
                  </a:lnTo>
                  <a:lnTo>
                    <a:pt x="1708722" y="4254500"/>
                  </a:lnTo>
                  <a:close/>
                </a:path>
                <a:path w="2961004" h="4356100">
                  <a:moveTo>
                    <a:pt x="1924552" y="4229100"/>
                  </a:moveTo>
                  <a:lnTo>
                    <a:pt x="1247977" y="4229100"/>
                  </a:lnTo>
                  <a:lnTo>
                    <a:pt x="1295578" y="4241800"/>
                  </a:lnTo>
                  <a:lnTo>
                    <a:pt x="1343179" y="4241800"/>
                  </a:lnTo>
                  <a:lnTo>
                    <a:pt x="1390780" y="4254500"/>
                  </a:lnTo>
                  <a:lnTo>
                    <a:pt x="1818987" y="4254500"/>
                  </a:lnTo>
                  <a:lnTo>
                    <a:pt x="1924552" y="4229100"/>
                  </a:lnTo>
                  <a:close/>
                </a:path>
                <a:path w="2961004" h="4356100">
                  <a:moveTo>
                    <a:pt x="2361615" y="4102100"/>
                  </a:moveTo>
                  <a:lnTo>
                    <a:pt x="819566" y="4102100"/>
                  </a:lnTo>
                  <a:lnTo>
                    <a:pt x="867167" y="4127500"/>
                  </a:lnTo>
                  <a:lnTo>
                    <a:pt x="962370" y="4152900"/>
                  </a:lnTo>
                  <a:lnTo>
                    <a:pt x="1009971" y="4178300"/>
                  </a:lnTo>
                  <a:lnTo>
                    <a:pt x="1200376" y="4229100"/>
                  </a:lnTo>
                  <a:lnTo>
                    <a:pt x="1975572" y="4229100"/>
                  </a:lnTo>
                  <a:lnTo>
                    <a:pt x="2121577" y="4191000"/>
                  </a:lnTo>
                  <a:lnTo>
                    <a:pt x="2213034" y="4165600"/>
                  </a:lnTo>
                  <a:lnTo>
                    <a:pt x="2256998" y="4152900"/>
                  </a:lnTo>
                  <a:lnTo>
                    <a:pt x="2299786" y="4127500"/>
                  </a:lnTo>
                  <a:lnTo>
                    <a:pt x="2341398" y="4114800"/>
                  </a:lnTo>
                  <a:lnTo>
                    <a:pt x="2361615" y="4102100"/>
                  </a:lnTo>
                  <a:close/>
                </a:path>
                <a:path w="2961004" h="4356100">
                  <a:moveTo>
                    <a:pt x="2692992" y="2603500"/>
                  </a:moveTo>
                  <a:lnTo>
                    <a:pt x="1282853" y="2603500"/>
                  </a:lnTo>
                  <a:lnTo>
                    <a:pt x="1343262" y="2616200"/>
                  </a:lnTo>
                  <a:lnTo>
                    <a:pt x="1458037" y="2616200"/>
                  </a:lnTo>
                  <a:lnTo>
                    <a:pt x="1564755" y="2641600"/>
                  </a:lnTo>
                  <a:lnTo>
                    <a:pt x="1615093" y="2641600"/>
                  </a:lnTo>
                  <a:lnTo>
                    <a:pt x="1663418" y="2654300"/>
                  </a:lnTo>
                  <a:lnTo>
                    <a:pt x="1709729" y="2667000"/>
                  </a:lnTo>
                  <a:lnTo>
                    <a:pt x="1754028" y="2679700"/>
                  </a:lnTo>
                  <a:lnTo>
                    <a:pt x="1796314" y="2705100"/>
                  </a:lnTo>
                  <a:lnTo>
                    <a:pt x="1836587" y="2717800"/>
                  </a:lnTo>
                  <a:lnTo>
                    <a:pt x="1874849" y="2730500"/>
                  </a:lnTo>
                  <a:lnTo>
                    <a:pt x="1911098" y="2755900"/>
                  </a:lnTo>
                  <a:lnTo>
                    <a:pt x="1945336" y="2781300"/>
                  </a:lnTo>
                  <a:lnTo>
                    <a:pt x="1977563" y="2794000"/>
                  </a:lnTo>
                  <a:lnTo>
                    <a:pt x="2007778" y="2819400"/>
                  </a:lnTo>
                  <a:lnTo>
                    <a:pt x="2042236" y="2857500"/>
                  </a:lnTo>
                  <a:lnTo>
                    <a:pt x="2073066" y="2882900"/>
                  </a:lnTo>
                  <a:lnTo>
                    <a:pt x="2100270" y="2921000"/>
                  </a:lnTo>
                  <a:lnTo>
                    <a:pt x="2123846" y="2959100"/>
                  </a:lnTo>
                  <a:lnTo>
                    <a:pt x="2143795" y="3009900"/>
                  </a:lnTo>
                  <a:lnTo>
                    <a:pt x="2160117" y="3048000"/>
                  </a:lnTo>
                  <a:lnTo>
                    <a:pt x="2172812" y="3098800"/>
                  </a:lnTo>
                  <a:lnTo>
                    <a:pt x="2181880" y="3149600"/>
                  </a:lnTo>
                  <a:lnTo>
                    <a:pt x="2187321" y="3200400"/>
                  </a:lnTo>
                  <a:lnTo>
                    <a:pt x="2189134" y="3251200"/>
                  </a:lnTo>
                  <a:lnTo>
                    <a:pt x="2186710" y="3302000"/>
                  </a:lnTo>
                  <a:lnTo>
                    <a:pt x="2179433" y="3352800"/>
                  </a:lnTo>
                  <a:lnTo>
                    <a:pt x="2167298" y="3403600"/>
                  </a:lnTo>
                  <a:lnTo>
                    <a:pt x="2150298" y="3454400"/>
                  </a:lnTo>
                  <a:lnTo>
                    <a:pt x="2128428" y="3505200"/>
                  </a:lnTo>
                  <a:lnTo>
                    <a:pt x="2106171" y="3543300"/>
                  </a:lnTo>
                  <a:lnTo>
                    <a:pt x="2079914" y="3581400"/>
                  </a:lnTo>
                  <a:lnTo>
                    <a:pt x="2049656" y="3606800"/>
                  </a:lnTo>
                  <a:lnTo>
                    <a:pt x="2015398" y="3644900"/>
                  </a:lnTo>
                  <a:lnTo>
                    <a:pt x="1977139" y="3670300"/>
                  </a:lnTo>
                  <a:lnTo>
                    <a:pt x="1934880" y="3695700"/>
                  </a:lnTo>
                  <a:lnTo>
                    <a:pt x="1889921" y="3721100"/>
                  </a:lnTo>
                  <a:lnTo>
                    <a:pt x="1843685" y="3746500"/>
                  </a:lnTo>
                  <a:lnTo>
                    <a:pt x="1747353" y="3771900"/>
                  </a:lnTo>
                  <a:lnTo>
                    <a:pt x="2780753" y="3771900"/>
                  </a:lnTo>
                  <a:lnTo>
                    <a:pt x="2809468" y="3733800"/>
                  </a:lnTo>
                  <a:lnTo>
                    <a:pt x="2835685" y="3683000"/>
                  </a:lnTo>
                  <a:lnTo>
                    <a:pt x="2859406" y="3644900"/>
                  </a:lnTo>
                  <a:lnTo>
                    <a:pt x="2880630" y="3606800"/>
                  </a:lnTo>
                  <a:lnTo>
                    <a:pt x="2899357" y="3556000"/>
                  </a:lnTo>
                  <a:lnTo>
                    <a:pt x="2915587" y="3517900"/>
                  </a:lnTo>
                  <a:lnTo>
                    <a:pt x="2929320" y="3467100"/>
                  </a:lnTo>
                  <a:lnTo>
                    <a:pt x="2940557" y="3429000"/>
                  </a:lnTo>
                  <a:lnTo>
                    <a:pt x="2949296" y="3378200"/>
                  </a:lnTo>
                  <a:lnTo>
                    <a:pt x="2955538" y="3327400"/>
                  </a:lnTo>
                  <a:lnTo>
                    <a:pt x="2959284" y="3289300"/>
                  </a:lnTo>
                  <a:lnTo>
                    <a:pt x="2960532" y="3238500"/>
                  </a:lnTo>
                  <a:lnTo>
                    <a:pt x="2958919" y="3187700"/>
                  </a:lnTo>
                  <a:lnTo>
                    <a:pt x="2954077" y="3136900"/>
                  </a:lnTo>
                  <a:lnTo>
                    <a:pt x="2946006" y="3086100"/>
                  </a:lnTo>
                  <a:lnTo>
                    <a:pt x="2934703" y="3035300"/>
                  </a:lnTo>
                  <a:lnTo>
                    <a:pt x="2920169" y="2984500"/>
                  </a:lnTo>
                  <a:lnTo>
                    <a:pt x="2902400" y="2933700"/>
                  </a:lnTo>
                  <a:lnTo>
                    <a:pt x="2881395" y="2882900"/>
                  </a:lnTo>
                  <a:lnTo>
                    <a:pt x="2857154" y="2832100"/>
                  </a:lnTo>
                  <a:lnTo>
                    <a:pt x="2835323" y="2794000"/>
                  </a:lnTo>
                  <a:lnTo>
                    <a:pt x="2811281" y="2743200"/>
                  </a:lnTo>
                  <a:lnTo>
                    <a:pt x="2785027" y="2705100"/>
                  </a:lnTo>
                  <a:lnTo>
                    <a:pt x="2756562" y="2679700"/>
                  </a:lnTo>
                  <a:lnTo>
                    <a:pt x="2725884" y="2641600"/>
                  </a:lnTo>
                  <a:lnTo>
                    <a:pt x="2692992" y="2603500"/>
                  </a:lnTo>
                  <a:close/>
                </a:path>
                <a:path w="2961004" h="4356100">
                  <a:moveTo>
                    <a:pt x="995318" y="2603500"/>
                  </a:moveTo>
                  <a:lnTo>
                    <a:pt x="846482" y="2603500"/>
                  </a:lnTo>
                  <a:lnTo>
                    <a:pt x="846744" y="2616200"/>
                  </a:lnTo>
                  <a:lnTo>
                    <a:pt x="944445" y="2616200"/>
                  </a:lnTo>
                  <a:lnTo>
                    <a:pt x="995318" y="2603500"/>
                  </a:lnTo>
                  <a:close/>
                </a:path>
                <a:path w="2961004" h="4356100">
                  <a:moveTo>
                    <a:pt x="2405832" y="736600"/>
                  </a:moveTo>
                  <a:lnTo>
                    <a:pt x="981955" y="736600"/>
                  </a:lnTo>
                  <a:lnTo>
                    <a:pt x="1032971" y="749300"/>
                  </a:lnTo>
                  <a:lnTo>
                    <a:pt x="1082961" y="749300"/>
                  </a:lnTo>
                  <a:lnTo>
                    <a:pt x="1131924" y="762000"/>
                  </a:lnTo>
                  <a:lnTo>
                    <a:pt x="1179861" y="762000"/>
                  </a:lnTo>
                  <a:lnTo>
                    <a:pt x="1226771" y="774700"/>
                  </a:lnTo>
                  <a:lnTo>
                    <a:pt x="1361343" y="812800"/>
                  </a:lnTo>
                  <a:lnTo>
                    <a:pt x="1404147" y="838200"/>
                  </a:lnTo>
                  <a:lnTo>
                    <a:pt x="1460362" y="850900"/>
                  </a:lnTo>
                  <a:lnTo>
                    <a:pt x="1512708" y="889000"/>
                  </a:lnTo>
                  <a:lnTo>
                    <a:pt x="1561185" y="914400"/>
                  </a:lnTo>
                  <a:lnTo>
                    <a:pt x="1605791" y="939800"/>
                  </a:lnTo>
                  <a:lnTo>
                    <a:pt x="1646529" y="965200"/>
                  </a:lnTo>
                  <a:lnTo>
                    <a:pt x="1683396" y="1003300"/>
                  </a:lnTo>
                  <a:lnTo>
                    <a:pt x="1716394" y="1041400"/>
                  </a:lnTo>
                  <a:lnTo>
                    <a:pt x="1745523" y="1066800"/>
                  </a:lnTo>
                  <a:lnTo>
                    <a:pt x="1774432" y="1117600"/>
                  </a:lnTo>
                  <a:lnTo>
                    <a:pt x="1798894" y="1155700"/>
                  </a:lnTo>
                  <a:lnTo>
                    <a:pt x="1818908" y="1193800"/>
                  </a:lnTo>
                  <a:lnTo>
                    <a:pt x="1834475" y="1244600"/>
                  </a:lnTo>
                  <a:lnTo>
                    <a:pt x="1845594" y="1282700"/>
                  </a:lnTo>
                  <a:lnTo>
                    <a:pt x="1852265" y="1333500"/>
                  </a:lnTo>
                  <a:lnTo>
                    <a:pt x="1854489" y="1371600"/>
                  </a:lnTo>
                  <a:lnTo>
                    <a:pt x="1852289" y="1422400"/>
                  </a:lnTo>
                  <a:lnTo>
                    <a:pt x="1845690" y="1460500"/>
                  </a:lnTo>
                  <a:lnTo>
                    <a:pt x="1834695" y="1498600"/>
                  </a:lnTo>
                  <a:lnTo>
                    <a:pt x="1819305" y="1549400"/>
                  </a:lnTo>
                  <a:lnTo>
                    <a:pt x="1799524" y="1587500"/>
                  </a:lnTo>
                  <a:lnTo>
                    <a:pt x="1775352" y="1638300"/>
                  </a:lnTo>
                  <a:lnTo>
                    <a:pt x="1718183" y="1714500"/>
                  </a:lnTo>
                  <a:lnTo>
                    <a:pt x="1686073" y="1752600"/>
                  </a:lnTo>
                  <a:lnTo>
                    <a:pt x="1650466" y="1778000"/>
                  </a:lnTo>
                  <a:lnTo>
                    <a:pt x="1611363" y="1816100"/>
                  </a:lnTo>
                  <a:lnTo>
                    <a:pt x="1568766" y="1841500"/>
                  </a:lnTo>
                  <a:lnTo>
                    <a:pt x="1522676" y="1879600"/>
                  </a:lnTo>
                  <a:lnTo>
                    <a:pt x="1473094" y="1905000"/>
                  </a:lnTo>
                  <a:lnTo>
                    <a:pt x="1420022" y="1930400"/>
                  </a:lnTo>
                  <a:lnTo>
                    <a:pt x="1330669" y="1955800"/>
                  </a:lnTo>
                  <a:lnTo>
                    <a:pt x="1284756" y="1981200"/>
                  </a:lnTo>
                  <a:lnTo>
                    <a:pt x="1238018" y="1993900"/>
                  </a:lnTo>
                  <a:lnTo>
                    <a:pt x="1190454" y="1993900"/>
                  </a:lnTo>
                  <a:lnTo>
                    <a:pt x="1092844" y="2019300"/>
                  </a:lnTo>
                  <a:lnTo>
                    <a:pt x="991922" y="2019300"/>
                  </a:lnTo>
                  <a:lnTo>
                    <a:pt x="940216" y="2032000"/>
                  </a:lnTo>
                  <a:lnTo>
                    <a:pt x="2376453" y="2032000"/>
                  </a:lnTo>
                  <a:lnTo>
                    <a:pt x="2408152" y="1993900"/>
                  </a:lnTo>
                  <a:lnTo>
                    <a:pt x="2437575" y="1955800"/>
                  </a:lnTo>
                  <a:lnTo>
                    <a:pt x="2464724" y="1905000"/>
                  </a:lnTo>
                  <a:lnTo>
                    <a:pt x="2489552" y="1866900"/>
                  </a:lnTo>
                  <a:lnTo>
                    <a:pt x="2512013" y="1816100"/>
                  </a:lnTo>
                  <a:lnTo>
                    <a:pt x="2532107" y="1765300"/>
                  </a:lnTo>
                  <a:lnTo>
                    <a:pt x="2549835" y="1714500"/>
                  </a:lnTo>
                  <a:lnTo>
                    <a:pt x="2565197" y="1676400"/>
                  </a:lnTo>
                  <a:lnTo>
                    <a:pt x="2578195" y="1625600"/>
                  </a:lnTo>
                  <a:lnTo>
                    <a:pt x="2588827" y="1574800"/>
                  </a:lnTo>
                  <a:lnTo>
                    <a:pt x="2597096" y="1524000"/>
                  </a:lnTo>
                  <a:lnTo>
                    <a:pt x="2603002" y="1473200"/>
                  </a:lnTo>
                  <a:lnTo>
                    <a:pt x="2606545" y="1422400"/>
                  </a:lnTo>
                  <a:lnTo>
                    <a:pt x="2607726" y="1371600"/>
                  </a:lnTo>
                  <a:lnTo>
                    <a:pt x="2606696" y="1320800"/>
                  </a:lnTo>
                  <a:lnTo>
                    <a:pt x="2603606" y="1270000"/>
                  </a:lnTo>
                  <a:lnTo>
                    <a:pt x="2598456" y="1219200"/>
                  </a:lnTo>
                  <a:lnTo>
                    <a:pt x="2591247" y="1168400"/>
                  </a:lnTo>
                  <a:lnTo>
                    <a:pt x="2581977" y="1117600"/>
                  </a:lnTo>
                  <a:lnTo>
                    <a:pt x="2570647" y="1066800"/>
                  </a:lnTo>
                  <a:lnTo>
                    <a:pt x="2557256" y="1016000"/>
                  </a:lnTo>
                  <a:lnTo>
                    <a:pt x="2541806" y="977900"/>
                  </a:lnTo>
                  <a:lnTo>
                    <a:pt x="2524295" y="927100"/>
                  </a:lnTo>
                  <a:lnTo>
                    <a:pt x="2504723" y="889000"/>
                  </a:lnTo>
                  <a:lnTo>
                    <a:pt x="2483091" y="850900"/>
                  </a:lnTo>
                  <a:lnTo>
                    <a:pt x="2459399" y="800100"/>
                  </a:lnTo>
                  <a:lnTo>
                    <a:pt x="2433646" y="762000"/>
                  </a:lnTo>
                  <a:lnTo>
                    <a:pt x="2405832" y="73660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7551" y="773049"/>
              <a:ext cx="2961005" cy="4363085"/>
            </a:xfrm>
            <a:custGeom>
              <a:avLst/>
              <a:gdLst/>
              <a:ahLst/>
              <a:cxnLst/>
              <a:rect l="l" t="t" r="r" b="b"/>
              <a:pathLst>
                <a:path w="2961004" h="4363085">
                  <a:moveTo>
                    <a:pt x="1156080" y="2604770"/>
                  </a:moveTo>
                  <a:lnTo>
                    <a:pt x="1101185" y="2605119"/>
                  </a:lnTo>
                  <a:lnTo>
                    <a:pt x="1047627" y="2606171"/>
                  </a:lnTo>
                  <a:lnTo>
                    <a:pt x="995410" y="2607929"/>
                  </a:lnTo>
                  <a:lnTo>
                    <a:pt x="944536" y="2610395"/>
                  </a:lnTo>
                  <a:lnTo>
                    <a:pt x="895010" y="2613574"/>
                  </a:lnTo>
                  <a:lnTo>
                    <a:pt x="846836" y="2617470"/>
                  </a:lnTo>
                  <a:lnTo>
                    <a:pt x="846574" y="2608562"/>
                  </a:lnTo>
                  <a:lnTo>
                    <a:pt x="845788" y="2608119"/>
                  </a:lnTo>
                  <a:lnTo>
                    <a:pt x="844478" y="2616130"/>
                  </a:lnTo>
                  <a:lnTo>
                    <a:pt x="842645" y="2632583"/>
                  </a:lnTo>
                  <a:lnTo>
                    <a:pt x="822578" y="3606292"/>
                  </a:lnTo>
                  <a:lnTo>
                    <a:pt x="879993" y="3628071"/>
                  </a:lnTo>
                  <a:lnTo>
                    <a:pt x="936259" y="3648350"/>
                  </a:lnTo>
                  <a:lnTo>
                    <a:pt x="991377" y="3667129"/>
                  </a:lnTo>
                  <a:lnTo>
                    <a:pt x="1045347" y="3684406"/>
                  </a:lnTo>
                  <a:lnTo>
                    <a:pt x="1098169" y="3700182"/>
                  </a:lnTo>
                  <a:lnTo>
                    <a:pt x="1149842" y="3714457"/>
                  </a:lnTo>
                  <a:lnTo>
                    <a:pt x="1200368" y="3727230"/>
                  </a:lnTo>
                  <a:lnTo>
                    <a:pt x="1249746" y="3738501"/>
                  </a:lnTo>
                  <a:lnTo>
                    <a:pt x="1297975" y="3748270"/>
                  </a:lnTo>
                  <a:lnTo>
                    <a:pt x="1345057" y="3756537"/>
                  </a:lnTo>
                  <a:lnTo>
                    <a:pt x="1390990" y="3763301"/>
                  </a:lnTo>
                  <a:lnTo>
                    <a:pt x="1435775" y="3768563"/>
                  </a:lnTo>
                  <a:lnTo>
                    <a:pt x="1479412" y="3772321"/>
                  </a:lnTo>
                  <a:lnTo>
                    <a:pt x="1521901" y="3774577"/>
                  </a:lnTo>
                  <a:lnTo>
                    <a:pt x="1563243" y="3775329"/>
                  </a:lnTo>
                  <a:lnTo>
                    <a:pt x="1645920" y="3775329"/>
                  </a:lnTo>
                  <a:lnTo>
                    <a:pt x="1697335" y="3772682"/>
                  </a:lnTo>
                  <a:lnTo>
                    <a:pt x="1747444" y="3766010"/>
                  </a:lnTo>
                  <a:lnTo>
                    <a:pt x="1796256" y="3755310"/>
                  </a:lnTo>
                  <a:lnTo>
                    <a:pt x="1843776" y="3740578"/>
                  </a:lnTo>
                  <a:lnTo>
                    <a:pt x="1890012" y="3721809"/>
                  </a:lnTo>
                  <a:lnTo>
                    <a:pt x="1934972" y="3699002"/>
                  </a:lnTo>
                  <a:lnTo>
                    <a:pt x="1977231" y="3672903"/>
                  </a:lnTo>
                  <a:lnTo>
                    <a:pt x="2015490" y="3644265"/>
                  </a:lnTo>
                  <a:lnTo>
                    <a:pt x="2049748" y="3613086"/>
                  </a:lnTo>
                  <a:lnTo>
                    <a:pt x="2080006" y="3579368"/>
                  </a:lnTo>
                  <a:lnTo>
                    <a:pt x="2106263" y="3543109"/>
                  </a:lnTo>
                  <a:lnTo>
                    <a:pt x="2128520" y="3504311"/>
                  </a:lnTo>
                  <a:lnTo>
                    <a:pt x="2150390" y="3455633"/>
                  </a:lnTo>
                  <a:lnTo>
                    <a:pt x="2167390" y="3405761"/>
                  </a:lnTo>
                  <a:lnTo>
                    <a:pt x="2179525" y="3354687"/>
                  </a:lnTo>
                  <a:lnTo>
                    <a:pt x="2186801" y="3302407"/>
                  </a:lnTo>
                  <a:lnTo>
                    <a:pt x="2189226" y="3248914"/>
                  </a:lnTo>
                  <a:lnTo>
                    <a:pt x="2187412" y="3195623"/>
                  </a:lnTo>
                  <a:lnTo>
                    <a:pt x="2181971" y="3144717"/>
                  </a:lnTo>
                  <a:lnTo>
                    <a:pt x="2172903" y="3096194"/>
                  </a:lnTo>
                  <a:lnTo>
                    <a:pt x="2160209" y="3050054"/>
                  </a:lnTo>
                  <a:lnTo>
                    <a:pt x="2143886" y="3006296"/>
                  </a:lnTo>
                  <a:lnTo>
                    <a:pt x="2123937" y="2964919"/>
                  </a:lnTo>
                  <a:lnTo>
                    <a:pt x="2100361" y="2925923"/>
                  </a:lnTo>
                  <a:lnTo>
                    <a:pt x="2073158" y="2889306"/>
                  </a:lnTo>
                  <a:lnTo>
                    <a:pt x="2042327" y="2855069"/>
                  </a:lnTo>
                  <a:lnTo>
                    <a:pt x="2007870" y="2823210"/>
                  </a:lnTo>
                  <a:lnTo>
                    <a:pt x="1977654" y="2799606"/>
                  </a:lnTo>
                  <a:lnTo>
                    <a:pt x="1945427" y="2777353"/>
                  </a:lnTo>
                  <a:lnTo>
                    <a:pt x="1911190" y="2756449"/>
                  </a:lnTo>
                  <a:lnTo>
                    <a:pt x="1874940" y="2736895"/>
                  </a:lnTo>
                  <a:lnTo>
                    <a:pt x="1836679" y="2718690"/>
                  </a:lnTo>
                  <a:lnTo>
                    <a:pt x="1796405" y="2701835"/>
                  </a:lnTo>
                  <a:lnTo>
                    <a:pt x="1754119" y="2686329"/>
                  </a:lnTo>
                  <a:lnTo>
                    <a:pt x="1709821" y="2672172"/>
                  </a:lnTo>
                  <a:lnTo>
                    <a:pt x="1663509" y="2659364"/>
                  </a:lnTo>
                  <a:lnTo>
                    <a:pt x="1615184" y="2647904"/>
                  </a:lnTo>
                  <a:lnTo>
                    <a:pt x="1564846" y="2637793"/>
                  </a:lnTo>
                  <a:lnTo>
                    <a:pt x="1512494" y="2629031"/>
                  </a:lnTo>
                  <a:lnTo>
                    <a:pt x="1458128" y="2621617"/>
                  </a:lnTo>
                  <a:lnTo>
                    <a:pt x="1401748" y="2615552"/>
                  </a:lnTo>
                  <a:lnTo>
                    <a:pt x="1343354" y="2610834"/>
                  </a:lnTo>
                  <a:lnTo>
                    <a:pt x="1282944" y="2607465"/>
                  </a:lnTo>
                  <a:lnTo>
                    <a:pt x="1220520" y="2605443"/>
                  </a:lnTo>
                  <a:lnTo>
                    <a:pt x="1156080" y="2604770"/>
                  </a:lnTo>
                  <a:close/>
                </a:path>
                <a:path w="2961004" h="4363085">
                  <a:moveTo>
                    <a:pt x="876934" y="738124"/>
                  </a:moveTo>
                  <a:lnTo>
                    <a:pt x="876901" y="783827"/>
                  </a:lnTo>
                  <a:lnTo>
                    <a:pt x="876800" y="830016"/>
                  </a:lnTo>
                  <a:lnTo>
                    <a:pt x="876633" y="876690"/>
                  </a:lnTo>
                  <a:lnTo>
                    <a:pt x="876398" y="923850"/>
                  </a:lnTo>
                  <a:lnTo>
                    <a:pt x="876095" y="971495"/>
                  </a:lnTo>
                  <a:lnTo>
                    <a:pt x="875726" y="1019625"/>
                  </a:lnTo>
                  <a:lnTo>
                    <a:pt x="875289" y="1068241"/>
                  </a:lnTo>
                  <a:lnTo>
                    <a:pt x="874785" y="1117343"/>
                  </a:lnTo>
                  <a:lnTo>
                    <a:pt x="874213" y="1166930"/>
                  </a:lnTo>
                  <a:lnTo>
                    <a:pt x="873574" y="1217003"/>
                  </a:lnTo>
                  <a:lnTo>
                    <a:pt x="872867" y="1267562"/>
                  </a:lnTo>
                  <a:lnTo>
                    <a:pt x="872092" y="1318606"/>
                  </a:lnTo>
                  <a:lnTo>
                    <a:pt x="871250" y="1370136"/>
                  </a:lnTo>
                  <a:lnTo>
                    <a:pt x="870341" y="1422152"/>
                  </a:lnTo>
                  <a:lnTo>
                    <a:pt x="869363" y="1474654"/>
                  </a:lnTo>
                  <a:lnTo>
                    <a:pt x="868318" y="1527642"/>
                  </a:lnTo>
                  <a:lnTo>
                    <a:pt x="867205" y="1581116"/>
                  </a:lnTo>
                  <a:lnTo>
                    <a:pt x="866024" y="1635077"/>
                  </a:lnTo>
                  <a:lnTo>
                    <a:pt x="864775" y="1689523"/>
                  </a:lnTo>
                  <a:lnTo>
                    <a:pt x="863458" y="1744455"/>
                  </a:lnTo>
                  <a:lnTo>
                    <a:pt x="862073" y="1799874"/>
                  </a:lnTo>
                  <a:lnTo>
                    <a:pt x="860620" y="1855779"/>
                  </a:lnTo>
                  <a:lnTo>
                    <a:pt x="859099" y="1912170"/>
                  </a:lnTo>
                  <a:lnTo>
                    <a:pt x="857510" y="1969048"/>
                  </a:lnTo>
                  <a:lnTo>
                    <a:pt x="855852" y="2026412"/>
                  </a:lnTo>
                  <a:lnTo>
                    <a:pt x="940307" y="2026412"/>
                  </a:lnTo>
                  <a:lnTo>
                    <a:pt x="992013" y="2025067"/>
                  </a:lnTo>
                  <a:lnTo>
                    <a:pt x="1042889" y="2021795"/>
                  </a:lnTo>
                  <a:lnTo>
                    <a:pt x="1092936" y="2016597"/>
                  </a:lnTo>
                  <a:lnTo>
                    <a:pt x="1142154" y="2009473"/>
                  </a:lnTo>
                  <a:lnTo>
                    <a:pt x="1190545" y="2000424"/>
                  </a:lnTo>
                  <a:lnTo>
                    <a:pt x="1238109" y="1989451"/>
                  </a:lnTo>
                  <a:lnTo>
                    <a:pt x="1284847" y="1976555"/>
                  </a:lnTo>
                  <a:lnTo>
                    <a:pt x="1330760" y="1961737"/>
                  </a:lnTo>
                  <a:lnTo>
                    <a:pt x="1375849" y="1944997"/>
                  </a:lnTo>
                  <a:lnTo>
                    <a:pt x="1420114" y="1926336"/>
                  </a:lnTo>
                  <a:lnTo>
                    <a:pt x="1473185" y="1900951"/>
                  </a:lnTo>
                  <a:lnTo>
                    <a:pt x="1522767" y="1873944"/>
                  </a:lnTo>
                  <a:lnTo>
                    <a:pt x="1568858" y="1845312"/>
                  </a:lnTo>
                  <a:lnTo>
                    <a:pt x="1611455" y="1815052"/>
                  </a:lnTo>
                  <a:lnTo>
                    <a:pt x="1650558" y="1783160"/>
                  </a:lnTo>
                  <a:lnTo>
                    <a:pt x="1686165" y="1749635"/>
                  </a:lnTo>
                  <a:lnTo>
                    <a:pt x="1718274" y="1714472"/>
                  </a:lnTo>
                  <a:lnTo>
                    <a:pt x="1746884" y="1677670"/>
                  </a:lnTo>
                  <a:lnTo>
                    <a:pt x="1775444" y="1634648"/>
                  </a:lnTo>
                  <a:lnTo>
                    <a:pt x="1799615" y="1591470"/>
                  </a:lnTo>
                  <a:lnTo>
                    <a:pt x="1819397" y="1548137"/>
                  </a:lnTo>
                  <a:lnTo>
                    <a:pt x="1834786" y="1504649"/>
                  </a:lnTo>
                  <a:lnTo>
                    <a:pt x="1845782" y="1461005"/>
                  </a:lnTo>
                  <a:lnTo>
                    <a:pt x="1852380" y="1417205"/>
                  </a:lnTo>
                  <a:lnTo>
                    <a:pt x="1854580" y="1373251"/>
                  </a:lnTo>
                  <a:lnTo>
                    <a:pt x="1852357" y="1327928"/>
                  </a:lnTo>
                  <a:lnTo>
                    <a:pt x="1845685" y="1283294"/>
                  </a:lnTo>
                  <a:lnTo>
                    <a:pt x="1834566" y="1239353"/>
                  </a:lnTo>
                  <a:lnTo>
                    <a:pt x="1819000" y="1196110"/>
                  </a:lnTo>
                  <a:lnTo>
                    <a:pt x="1798986" y="1153568"/>
                  </a:lnTo>
                  <a:lnTo>
                    <a:pt x="1774524" y="1111733"/>
                  </a:lnTo>
                  <a:lnTo>
                    <a:pt x="1745615" y="1070610"/>
                  </a:lnTo>
                  <a:lnTo>
                    <a:pt x="1716486" y="1035641"/>
                  </a:lnTo>
                  <a:lnTo>
                    <a:pt x="1683488" y="1002174"/>
                  </a:lnTo>
                  <a:lnTo>
                    <a:pt x="1646620" y="970211"/>
                  </a:lnTo>
                  <a:lnTo>
                    <a:pt x="1605883" y="939752"/>
                  </a:lnTo>
                  <a:lnTo>
                    <a:pt x="1561276" y="910799"/>
                  </a:lnTo>
                  <a:lnTo>
                    <a:pt x="1512800" y="883354"/>
                  </a:lnTo>
                  <a:lnTo>
                    <a:pt x="1460454" y="857418"/>
                  </a:lnTo>
                  <a:lnTo>
                    <a:pt x="1404239" y="832992"/>
                  </a:lnTo>
                  <a:lnTo>
                    <a:pt x="1361434" y="816528"/>
                  </a:lnTo>
                  <a:lnTo>
                    <a:pt x="1317604" y="801631"/>
                  </a:lnTo>
                  <a:lnTo>
                    <a:pt x="1272746" y="788302"/>
                  </a:lnTo>
                  <a:lnTo>
                    <a:pt x="1226863" y="776542"/>
                  </a:lnTo>
                  <a:lnTo>
                    <a:pt x="1179952" y="766349"/>
                  </a:lnTo>
                  <a:lnTo>
                    <a:pt x="1132016" y="757725"/>
                  </a:lnTo>
                  <a:lnTo>
                    <a:pt x="1083052" y="750668"/>
                  </a:lnTo>
                  <a:lnTo>
                    <a:pt x="1033063" y="745180"/>
                  </a:lnTo>
                  <a:lnTo>
                    <a:pt x="982046" y="741260"/>
                  </a:lnTo>
                  <a:lnTo>
                    <a:pt x="930004" y="738908"/>
                  </a:lnTo>
                  <a:lnTo>
                    <a:pt x="876934" y="738124"/>
                  </a:lnTo>
                  <a:close/>
                </a:path>
                <a:path w="2961004" h="4363085">
                  <a:moveTo>
                    <a:pt x="477647" y="0"/>
                  </a:moveTo>
                  <a:lnTo>
                    <a:pt x="521745" y="2141"/>
                  </a:lnTo>
                  <a:lnTo>
                    <a:pt x="568499" y="8556"/>
                  </a:lnTo>
                  <a:lnTo>
                    <a:pt x="617896" y="19234"/>
                  </a:lnTo>
                  <a:lnTo>
                    <a:pt x="669925" y="34162"/>
                  </a:lnTo>
                  <a:lnTo>
                    <a:pt x="724057" y="56160"/>
                  </a:lnTo>
                  <a:lnTo>
                    <a:pt x="769868" y="80682"/>
                  </a:lnTo>
                  <a:lnTo>
                    <a:pt x="807354" y="107731"/>
                  </a:lnTo>
                  <a:lnTo>
                    <a:pt x="836514" y="137313"/>
                  </a:lnTo>
                  <a:lnTo>
                    <a:pt x="857346" y="169432"/>
                  </a:lnTo>
                  <a:lnTo>
                    <a:pt x="874014" y="241300"/>
                  </a:lnTo>
                  <a:lnTo>
                    <a:pt x="909954" y="238251"/>
                  </a:lnTo>
                  <a:lnTo>
                    <a:pt x="984250" y="238251"/>
                  </a:lnTo>
                  <a:lnTo>
                    <a:pt x="1043196" y="238703"/>
                  </a:lnTo>
                  <a:lnTo>
                    <a:pt x="1101198" y="240059"/>
                  </a:lnTo>
                  <a:lnTo>
                    <a:pt x="1158255" y="242318"/>
                  </a:lnTo>
                  <a:lnTo>
                    <a:pt x="1214367" y="245481"/>
                  </a:lnTo>
                  <a:lnTo>
                    <a:pt x="1269535" y="249548"/>
                  </a:lnTo>
                  <a:lnTo>
                    <a:pt x="1323758" y="254518"/>
                  </a:lnTo>
                  <a:lnTo>
                    <a:pt x="1377037" y="260392"/>
                  </a:lnTo>
                  <a:lnTo>
                    <a:pt x="1429371" y="267170"/>
                  </a:lnTo>
                  <a:lnTo>
                    <a:pt x="1480760" y="274851"/>
                  </a:lnTo>
                  <a:lnTo>
                    <a:pt x="1531205" y="283436"/>
                  </a:lnTo>
                  <a:lnTo>
                    <a:pt x="1580705" y="292925"/>
                  </a:lnTo>
                  <a:lnTo>
                    <a:pt x="1629260" y="303317"/>
                  </a:lnTo>
                  <a:lnTo>
                    <a:pt x="1676871" y="314614"/>
                  </a:lnTo>
                  <a:lnTo>
                    <a:pt x="1723537" y="326814"/>
                  </a:lnTo>
                  <a:lnTo>
                    <a:pt x="1769259" y="339917"/>
                  </a:lnTo>
                  <a:lnTo>
                    <a:pt x="1814036" y="353924"/>
                  </a:lnTo>
                  <a:lnTo>
                    <a:pt x="1857868" y="368835"/>
                  </a:lnTo>
                  <a:lnTo>
                    <a:pt x="1900756" y="384650"/>
                  </a:lnTo>
                  <a:lnTo>
                    <a:pt x="1942699" y="401368"/>
                  </a:lnTo>
                  <a:lnTo>
                    <a:pt x="1983698" y="418990"/>
                  </a:lnTo>
                  <a:lnTo>
                    <a:pt x="2023751" y="437516"/>
                  </a:lnTo>
                  <a:lnTo>
                    <a:pt x="2062861" y="456946"/>
                  </a:lnTo>
                  <a:lnTo>
                    <a:pt x="2109223" y="482017"/>
                  </a:lnTo>
                  <a:lnTo>
                    <a:pt x="2153524" y="508432"/>
                  </a:lnTo>
                  <a:lnTo>
                    <a:pt x="2195764" y="536188"/>
                  </a:lnTo>
                  <a:lnTo>
                    <a:pt x="2235943" y="565288"/>
                  </a:lnTo>
                  <a:lnTo>
                    <a:pt x="2274061" y="595730"/>
                  </a:lnTo>
                  <a:lnTo>
                    <a:pt x="2310118" y="627514"/>
                  </a:lnTo>
                  <a:lnTo>
                    <a:pt x="2344114" y="660641"/>
                  </a:lnTo>
                  <a:lnTo>
                    <a:pt x="2376049" y="695110"/>
                  </a:lnTo>
                  <a:lnTo>
                    <a:pt x="2405924" y="730922"/>
                  </a:lnTo>
                  <a:lnTo>
                    <a:pt x="2433737" y="768076"/>
                  </a:lnTo>
                  <a:lnTo>
                    <a:pt x="2459490" y="806573"/>
                  </a:lnTo>
                  <a:lnTo>
                    <a:pt x="2483183" y="846412"/>
                  </a:lnTo>
                  <a:lnTo>
                    <a:pt x="2504815" y="887594"/>
                  </a:lnTo>
                  <a:lnTo>
                    <a:pt x="2524386" y="930119"/>
                  </a:lnTo>
                  <a:lnTo>
                    <a:pt x="2541897" y="973986"/>
                  </a:lnTo>
                  <a:lnTo>
                    <a:pt x="2557348" y="1019195"/>
                  </a:lnTo>
                  <a:lnTo>
                    <a:pt x="2570738" y="1065747"/>
                  </a:lnTo>
                  <a:lnTo>
                    <a:pt x="2582068" y="1113641"/>
                  </a:lnTo>
                  <a:lnTo>
                    <a:pt x="2591338" y="1162878"/>
                  </a:lnTo>
                  <a:lnTo>
                    <a:pt x="2598548" y="1213457"/>
                  </a:lnTo>
                  <a:lnTo>
                    <a:pt x="2603698" y="1265379"/>
                  </a:lnTo>
                  <a:lnTo>
                    <a:pt x="2606788" y="1318644"/>
                  </a:lnTo>
                  <a:lnTo>
                    <a:pt x="2607818" y="1373251"/>
                  </a:lnTo>
                  <a:lnTo>
                    <a:pt x="2606637" y="1424465"/>
                  </a:lnTo>
                  <a:lnTo>
                    <a:pt x="2603094" y="1475170"/>
                  </a:lnTo>
                  <a:lnTo>
                    <a:pt x="2597188" y="1525367"/>
                  </a:lnTo>
                  <a:lnTo>
                    <a:pt x="2588919" y="1575054"/>
                  </a:lnTo>
                  <a:lnTo>
                    <a:pt x="2578286" y="1624234"/>
                  </a:lnTo>
                  <a:lnTo>
                    <a:pt x="2565289" y="1672907"/>
                  </a:lnTo>
                  <a:lnTo>
                    <a:pt x="2549926" y="1721073"/>
                  </a:lnTo>
                  <a:lnTo>
                    <a:pt x="2532198" y="1768733"/>
                  </a:lnTo>
                  <a:lnTo>
                    <a:pt x="2512104" y="1815888"/>
                  </a:lnTo>
                  <a:lnTo>
                    <a:pt x="2489644" y="1862537"/>
                  </a:lnTo>
                  <a:lnTo>
                    <a:pt x="2464816" y="1908683"/>
                  </a:lnTo>
                  <a:lnTo>
                    <a:pt x="2437667" y="1953266"/>
                  </a:lnTo>
                  <a:lnTo>
                    <a:pt x="2408243" y="1995299"/>
                  </a:lnTo>
                  <a:lnTo>
                    <a:pt x="2376544" y="2034781"/>
                  </a:lnTo>
                  <a:lnTo>
                    <a:pt x="2342568" y="2071713"/>
                  </a:lnTo>
                  <a:lnTo>
                    <a:pt x="2306315" y="2106094"/>
                  </a:lnTo>
                  <a:lnTo>
                    <a:pt x="2267782" y="2137925"/>
                  </a:lnTo>
                  <a:lnTo>
                    <a:pt x="2226968" y="2167205"/>
                  </a:lnTo>
                  <a:lnTo>
                    <a:pt x="2183874" y="2193935"/>
                  </a:lnTo>
                  <a:lnTo>
                    <a:pt x="2138496" y="2218114"/>
                  </a:lnTo>
                  <a:lnTo>
                    <a:pt x="2090835" y="2239743"/>
                  </a:lnTo>
                  <a:lnTo>
                    <a:pt x="2040890" y="2258822"/>
                  </a:lnTo>
                  <a:lnTo>
                    <a:pt x="2091956" y="2269546"/>
                  </a:lnTo>
                  <a:lnTo>
                    <a:pt x="2141871" y="2281976"/>
                  </a:lnTo>
                  <a:lnTo>
                    <a:pt x="2190635" y="2296110"/>
                  </a:lnTo>
                  <a:lnTo>
                    <a:pt x="2238247" y="2311948"/>
                  </a:lnTo>
                  <a:lnTo>
                    <a:pt x="2284710" y="2329487"/>
                  </a:lnTo>
                  <a:lnTo>
                    <a:pt x="2330023" y="2348728"/>
                  </a:lnTo>
                  <a:lnTo>
                    <a:pt x="2374187" y="2369668"/>
                  </a:lnTo>
                  <a:lnTo>
                    <a:pt x="2417203" y="2392307"/>
                  </a:lnTo>
                  <a:lnTo>
                    <a:pt x="2459070" y="2416643"/>
                  </a:lnTo>
                  <a:lnTo>
                    <a:pt x="2499791" y="2442676"/>
                  </a:lnTo>
                  <a:lnTo>
                    <a:pt x="2539365" y="2470404"/>
                  </a:lnTo>
                  <a:lnTo>
                    <a:pt x="2581118" y="2502270"/>
                  </a:lnTo>
                  <a:lnTo>
                    <a:pt x="2620656" y="2535006"/>
                  </a:lnTo>
                  <a:lnTo>
                    <a:pt x="2657977" y="2568610"/>
                  </a:lnTo>
                  <a:lnTo>
                    <a:pt x="2693083" y="2603083"/>
                  </a:lnTo>
                  <a:lnTo>
                    <a:pt x="2725975" y="2638425"/>
                  </a:lnTo>
                  <a:lnTo>
                    <a:pt x="2756653" y="2674635"/>
                  </a:lnTo>
                  <a:lnTo>
                    <a:pt x="2785119" y="2711714"/>
                  </a:lnTo>
                  <a:lnTo>
                    <a:pt x="2811372" y="2749661"/>
                  </a:lnTo>
                  <a:lnTo>
                    <a:pt x="2835414" y="2788478"/>
                  </a:lnTo>
                  <a:lnTo>
                    <a:pt x="2857246" y="2828163"/>
                  </a:lnTo>
                  <a:lnTo>
                    <a:pt x="2881487" y="2878389"/>
                  </a:lnTo>
                  <a:lnTo>
                    <a:pt x="2902491" y="2928864"/>
                  </a:lnTo>
                  <a:lnTo>
                    <a:pt x="2920260" y="2979585"/>
                  </a:lnTo>
                  <a:lnTo>
                    <a:pt x="2934795" y="3030553"/>
                  </a:lnTo>
                  <a:lnTo>
                    <a:pt x="2946097" y="3081764"/>
                  </a:lnTo>
                  <a:lnTo>
                    <a:pt x="2954168" y="3133218"/>
                  </a:lnTo>
                  <a:lnTo>
                    <a:pt x="2959010" y="3184914"/>
                  </a:lnTo>
                  <a:lnTo>
                    <a:pt x="2960624" y="3236849"/>
                  </a:lnTo>
                  <a:lnTo>
                    <a:pt x="2959375" y="3285841"/>
                  </a:lnTo>
                  <a:lnTo>
                    <a:pt x="2955630" y="3333981"/>
                  </a:lnTo>
                  <a:lnTo>
                    <a:pt x="2949387" y="3381269"/>
                  </a:lnTo>
                  <a:lnTo>
                    <a:pt x="2940648" y="3427705"/>
                  </a:lnTo>
                  <a:lnTo>
                    <a:pt x="2929412" y="3473289"/>
                  </a:lnTo>
                  <a:lnTo>
                    <a:pt x="2915679" y="3518021"/>
                  </a:lnTo>
                  <a:lnTo>
                    <a:pt x="2899449" y="3561900"/>
                  </a:lnTo>
                  <a:lnTo>
                    <a:pt x="2880722" y="3604926"/>
                  </a:lnTo>
                  <a:lnTo>
                    <a:pt x="2859498" y="3647099"/>
                  </a:lnTo>
                  <a:lnTo>
                    <a:pt x="2835777" y="3688420"/>
                  </a:lnTo>
                  <a:lnTo>
                    <a:pt x="2809559" y="3728887"/>
                  </a:lnTo>
                  <a:lnTo>
                    <a:pt x="2780844" y="3768501"/>
                  </a:lnTo>
                  <a:lnTo>
                    <a:pt x="2749633" y="3807261"/>
                  </a:lnTo>
                  <a:lnTo>
                    <a:pt x="2715924" y="3845167"/>
                  </a:lnTo>
                  <a:lnTo>
                    <a:pt x="2679718" y="3882220"/>
                  </a:lnTo>
                  <a:lnTo>
                    <a:pt x="2641016" y="3918419"/>
                  </a:lnTo>
                  <a:lnTo>
                    <a:pt x="2599817" y="3953764"/>
                  </a:lnTo>
                  <a:lnTo>
                    <a:pt x="2566444" y="3980175"/>
                  </a:lnTo>
                  <a:lnTo>
                    <a:pt x="2531895" y="4005410"/>
                  </a:lnTo>
                  <a:lnTo>
                    <a:pt x="2496168" y="4029469"/>
                  </a:lnTo>
                  <a:lnTo>
                    <a:pt x="2459264" y="4052352"/>
                  </a:lnTo>
                  <a:lnTo>
                    <a:pt x="2421182" y="4074059"/>
                  </a:lnTo>
                  <a:lnTo>
                    <a:pt x="2381924" y="4094591"/>
                  </a:lnTo>
                  <a:lnTo>
                    <a:pt x="2341489" y="4113947"/>
                  </a:lnTo>
                  <a:lnTo>
                    <a:pt x="2299878" y="4132128"/>
                  </a:lnTo>
                  <a:lnTo>
                    <a:pt x="2257090" y="4149133"/>
                  </a:lnTo>
                  <a:lnTo>
                    <a:pt x="2213125" y="4164963"/>
                  </a:lnTo>
                  <a:lnTo>
                    <a:pt x="2167985" y="4179617"/>
                  </a:lnTo>
                  <a:lnTo>
                    <a:pt x="2121668" y="4193096"/>
                  </a:lnTo>
                  <a:lnTo>
                    <a:pt x="2074175" y="4205400"/>
                  </a:lnTo>
                  <a:lnTo>
                    <a:pt x="2025507" y="4216529"/>
                  </a:lnTo>
                  <a:lnTo>
                    <a:pt x="1975663" y="4226482"/>
                  </a:lnTo>
                  <a:lnTo>
                    <a:pt x="1924644" y="4235261"/>
                  </a:lnTo>
                  <a:lnTo>
                    <a:pt x="1872449" y="4242865"/>
                  </a:lnTo>
                  <a:lnTo>
                    <a:pt x="1819079" y="4249294"/>
                  </a:lnTo>
                  <a:lnTo>
                    <a:pt x="1764534" y="4254548"/>
                  </a:lnTo>
                  <a:lnTo>
                    <a:pt x="1708814" y="4258627"/>
                  </a:lnTo>
                  <a:lnTo>
                    <a:pt x="1651919" y="4261532"/>
                  </a:lnTo>
                  <a:lnTo>
                    <a:pt x="1593850" y="4263263"/>
                  </a:lnTo>
                  <a:lnTo>
                    <a:pt x="1581277" y="4263263"/>
                  </a:lnTo>
                  <a:lnTo>
                    <a:pt x="1533675" y="4262639"/>
                  </a:lnTo>
                  <a:lnTo>
                    <a:pt x="1486074" y="4260768"/>
                  </a:lnTo>
                  <a:lnTo>
                    <a:pt x="1438473" y="4257649"/>
                  </a:lnTo>
                  <a:lnTo>
                    <a:pt x="1390872" y="4253283"/>
                  </a:lnTo>
                  <a:lnTo>
                    <a:pt x="1343271" y="4247669"/>
                  </a:lnTo>
                  <a:lnTo>
                    <a:pt x="1295669" y="4240807"/>
                  </a:lnTo>
                  <a:lnTo>
                    <a:pt x="1248068" y="4232696"/>
                  </a:lnTo>
                  <a:lnTo>
                    <a:pt x="1200467" y="4223337"/>
                  </a:lnTo>
                  <a:lnTo>
                    <a:pt x="1152866" y="4212729"/>
                  </a:lnTo>
                  <a:lnTo>
                    <a:pt x="1105265" y="4200873"/>
                  </a:lnTo>
                  <a:lnTo>
                    <a:pt x="1057663" y="4187767"/>
                  </a:lnTo>
                  <a:lnTo>
                    <a:pt x="1010062" y="4173412"/>
                  </a:lnTo>
                  <a:lnTo>
                    <a:pt x="962461" y="4157808"/>
                  </a:lnTo>
                  <a:lnTo>
                    <a:pt x="914860" y="4140954"/>
                  </a:lnTo>
                  <a:lnTo>
                    <a:pt x="867259" y="4122850"/>
                  </a:lnTo>
                  <a:lnTo>
                    <a:pt x="819657" y="4103497"/>
                  </a:lnTo>
                  <a:lnTo>
                    <a:pt x="819657" y="4120388"/>
                  </a:lnTo>
                  <a:lnTo>
                    <a:pt x="816245" y="4176532"/>
                  </a:lnTo>
                  <a:lnTo>
                    <a:pt x="806011" y="4224263"/>
                  </a:lnTo>
                  <a:lnTo>
                    <a:pt x="788961" y="4263583"/>
                  </a:lnTo>
                  <a:lnTo>
                    <a:pt x="765102" y="4294489"/>
                  </a:lnTo>
                  <a:lnTo>
                    <a:pt x="690550" y="4337059"/>
                  </a:lnTo>
                  <a:lnTo>
                    <a:pt x="644207" y="4351385"/>
                  </a:lnTo>
                  <a:lnTo>
                    <a:pt x="595387" y="4359971"/>
                  </a:lnTo>
                  <a:lnTo>
                    <a:pt x="544068" y="4362831"/>
                  </a:lnTo>
                  <a:lnTo>
                    <a:pt x="287655" y="4362831"/>
                  </a:lnTo>
                  <a:lnTo>
                    <a:pt x="235219" y="4359092"/>
                  </a:lnTo>
                  <a:lnTo>
                    <a:pt x="186118" y="4347876"/>
                  </a:lnTo>
                  <a:lnTo>
                    <a:pt x="140350" y="4329183"/>
                  </a:lnTo>
                  <a:lnTo>
                    <a:pt x="97917" y="4303014"/>
                  </a:lnTo>
                  <a:lnTo>
                    <a:pt x="68214" y="4274257"/>
                  </a:lnTo>
                  <a:lnTo>
                    <a:pt x="44485" y="4235691"/>
                  </a:lnTo>
                  <a:lnTo>
                    <a:pt x="26730" y="4187324"/>
                  </a:lnTo>
                  <a:lnTo>
                    <a:pt x="14950" y="4129160"/>
                  </a:lnTo>
                  <a:lnTo>
                    <a:pt x="9144" y="4061205"/>
                  </a:lnTo>
                  <a:lnTo>
                    <a:pt x="8252" y="4011840"/>
                  </a:lnTo>
                  <a:lnTo>
                    <a:pt x="7406" y="3962348"/>
                  </a:lnTo>
                  <a:lnTo>
                    <a:pt x="6606" y="3912727"/>
                  </a:lnTo>
                  <a:lnTo>
                    <a:pt x="5852" y="3862980"/>
                  </a:lnTo>
                  <a:lnTo>
                    <a:pt x="5143" y="3813105"/>
                  </a:lnTo>
                  <a:lnTo>
                    <a:pt x="4480" y="3763103"/>
                  </a:lnTo>
                  <a:lnTo>
                    <a:pt x="3863" y="3712974"/>
                  </a:lnTo>
                  <a:lnTo>
                    <a:pt x="3291" y="3662718"/>
                  </a:lnTo>
                  <a:lnTo>
                    <a:pt x="2766" y="3612335"/>
                  </a:lnTo>
                  <a:lnTo>
                    <a:pt x="2286" y="3561826"/>
                  </a:lnTo>
                  <a:lnTo>
                    <a:pt x="1851" y="3511189"/>
                  </a:lnTo>
                  <a:lnTo>
                    <a:pt x="1463" y="3460426"/>
                  </a:lnTo>
                  <a:lnTo>
                    <a:pt x="1120" y="3409537"/>
                  </a:lnTo>
                  <a:lnTo>
                    <a:pt x="822" y="3358521"/>
                  </a:lnTo>
                  <a:lnTo>
                    <a:pt x="571" y="3307379"/>
                  </a:lnTo>
                  <a:lnTo>
                    <a:pt x="365" y="3256111"/>
                  </a:lnTo>
                  <a:lnTo>
                    <a:pt x="205" y="3204716"/>
                  </a:lnTo>
                  <a:lnTo>
                    <a:pt x="91" y="3153196"/>
                  </a:lnTo>
                  <a:lnTo>
                    <a:pt x="22" y="3101550"/>
                  </a:lnTo>
                  <a:lnTo>
                    <a:pt x="0" y="3049778"/>
                  </a:lnTo>
                  <a:lnTo>
                    <a:pt x="20" y="3001322"/>
                  </a:lnTo>
                  <a:lnTo>
                    <a:pt x="81" y="2952796"/>
                  </a:lnTo>
                  <a:lnTo>
                    <a:pt x="182" y="2904202"/>
                  </a:lnTo>
                  <a:lnTo>
                    <a:pt x="324" y="2855537"/>
                  </a:lnTo>
                  <a:lnTo>
                    <a:pt x="507" y="2806804"/>
                  </a:lnTo>
                  <a:lnTo>
                    <a:pt x="730" y="2758001"/>
                  </a:lnTo>
                  <a:lnTo>
                    <a:pt x="994" y="2709128"/>
                  </a:lnTo>
                  <a:lnTo>
                    <a:pt x="1298" y="2660186"/>
                  </a:lnTo>
                  <a:lnTo>
                    <a:pt x="1643" y="2611174"/>
                  </a:lnTo>
                  <a:lnTo>
                    <a:pt x="2029" y="2562093"/>
                  </a:lnTo>
                  <a:lnTo>
                    <a:pt x="2455" y="2512942"/>
                  </a:lnTo>
                  <a:lnTo>
                    <a:pt x="2922" y="2463722"/>
                  </a:lnTo>
                  <a:lnTo>
                    <a:pt x="3430" y="2414432"/>
                  </a:lnTo>
                  <a:lnTo>
                    <a:pt x="3978" y="2365073"/>
                  </a:lnTo>
                  <a:lnTo>
                    <a:pt x="4567" y="2315644"/>
                  </a:lnTo>
                  <a:lnTo>
                    <a:pt x="5197" y="2266146"/>
                  </a:lnTo>
                  <a:lnTo>
                    <a:pt x="5867" y="2216578"/>
                  </a:lnTo>
                  <a:lnTo>
                    <a:pt x="6577" y="2166941"/>
                  </a:lnTo>
                  <a:lnTo>
                    <a:pt x="7329" y="2117235"/>
                  </a:lnTo>
                  <a:lnTo>
                    <a:pt x="8121" y="2067458"/>
                  </a:lnTo>
                  <a:lnTo>
                    <a:pt x="8954" y="2017613"/>
                  </a:lnTo>
                  <a:lnTo>
                    <a:pt x="9827" y="1967698"/>
                  </a:lnTo>
                  <a:lnTo>
                    <a:pt x="10741" y="1917713"/>
                  </a:lnTo>
                  <a:lnTo>
                    <a:pt x="11696" y="1867659"/>
                  </a:lnTo>
                  <a:lnTo>
                    <a:pt x="12692" y="1817535"/>
                  </a:lnTo>
                  <a:lnTo>
                    <a:pt x="13728" y="1767342"/>
                  </a:lnTo>
                  <a:lnTo>
                    <a:pt x="14805" y="1717080"/>
                  </a:lnTo>
                  <a:lnTo>
                    <a:pt x="15922" y="1666748"/>
                  </a:lnTo>
                  <a:lnTo>
                    <a:pt x="17080" y="1616346"/>
                  </a:lnTo>
                  <a:lnTo>
                    <a:pt x="18279" y="1565875"/>
                  </a:lnTo>
                  <a:lnTo>
                    <a:pt x="19519" y="1515334"/>
                  </a:lnTo>
                  <a:lnTo>
                    <a:pt x="20799" y="1464724"/>
                  </a:lnTo>
                  <a:lnTo>
                    <a:pt x="22120" y="1414045"/>
                  </a:lnTo>
                  <a:lnTo>
                    <a:pt x="23482" y="1363296"/>
                  </a:lnTo>
                  <a:lnTo>
                    <a:pt x="24885" y="1312477"/>
                  </a:lnTo>
                  <a:lnTo>
                    <a:pt x="26328" y="1261589"/>
                  </a:lnTo>
                  <a:lnTo>
                    <a:pt x="27812" y="1210631"/>
                  </a:lnTo>
                  <a:lnTo>
                    <a:pt x="29337" y="1159604"/>
                  </a:lnTo>
                  <a:lnTo>
                    <a:pt x="30902" y="1108508"/>
                  </a:lnTo>
                  <a:lnTo>
                    <a:pt x="32509" y="1057342"/>
                  </a:lnTo>
                  <a:lnTo>
                    <a:pt x="34156" y="1006106"/>
                  </a:lnTo>
                  <a:lnTo>
                    <a:pt x="35843" y="954801"/>
                  </a:lnTo>
                  <a:lnTo>
                    <a:pt x="37572" y="903427"/>
                  </a:lnTo>
                  <a:lnTo>
                    <a:pt x="39341" y="851983"/>
                  </a:lnTo>
                  <a:lnTo>
                    <a:pt x="41151" y="800469"/>
                  </a:lnTo>
                  <a:lnTo>
                    <a:pt x="43002" y="748886"/>
                  </a:lnTo>
                  <a:lnTo>
                    <a:pt x="44893" y="697234"/>
                  </a:lnTo>
                  <a:lnTo>
                    <a:pt x="46826" y="645512"/>
                  </a:lnTo>
                  <a:lnTo>
                    <a:pt x="48799" y="593721"/>
                  </a:lnTo>
                  <a:lnTo>
                    <a:pt x="50813" y="541860"/>
                  </a:lnTo>
                  <a:lnTo>
                    <a:pt x="52868" y="489929"/>
                  </a:lnTo>
                  <a:lnTo>
                    <a:pt x="54963" y="437929"/>
                  </a:lnTo>
                  <a:lnTo>
                    <a:pt x="57100" y="385860"/>
                  </a:lnTo>
                  <a:lnTo>
                    <a:pt x="59277" y="333721"/>
                  </a:lnTo>
                  <a:lnTo>
                    <a:pt x="61495" y="281512"/>
                  </a:lnTo>
                  <a:lnTo>
                    <a:pt x="63753" y="229235"/>
                  </a:lnTo>
                  <a:lnTo>
                    <a:pt x="73998" y="183440"/>
                  </a:lnTo>
                  <a:lnTo>
                    <a:pt x="91265" y="143462"/>
                  </a:lnTo>
                  <a:lnTo>
                    <a:pt x="115554" y="109299"/>
                  </a:lnTo>
                  <a:lnTo>
                    <a:pt x="146859" y="80946"/>
                  </a:lnTo>
                  <a:lnTo>
                    <a:pt x="185177" y="58399"/>
                  </a:lnTo>
                  <a:lnTo>
                    <a:pt x="230505" y="41655"/>
                  </a:lnTo>
                  <a:lnTo>
                    <a:pt x="287272" y="26643"/>
                  </a:lnTo>
                  <a:lnTo>
                    <a:pt x="340377" y="14977"/>
                  </a:lnTo>
                  <a:lnTo>
                    <a:pt x="389811" y="6652"/>
                  </a:lnTo>
                  <a:lnTo>
                    <a:pt x="435570" y="1662"/>
                  </a:lnTo>
                  <a:lnTo>
                    <a:pt x="477647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3091" y="2734055"/>
              <a:ext cx="2345436" cy="3060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0802" y="758570"/>
            <a:ext cx="3384550" cy="5046345"/>
            <a:chOff x="1240802" y="758570"/>
            <a:chExt cx="3384550" cy="5046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0802" y="758570"/>
              <a:ext cx="2715247" cy="43917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5" y="2746247"/>
              <a:ext cx="2363724" cy="305866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30367" y="323088"/>
            <a:ext cx="4356100" cy="6353810"/>
            <a:chOff x="5230367" y="323088"/>
            <a:chExt cx="4356100" cy="63538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8467" y="361188"/>
              <a:ext cx="4279392" cy="62773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68467" y="361188"/>
              <a:ext cx="4279900" cy="6277610"/>
            </a:xfrm>
            <a:custGeom>
              <a:avLst/>
              <a:gdLst/>
              <a:ahLst/>
              <a:cxnLst/>
              <a:rect l="l" t="t" r="r" b="b"/>
              <a:pathLst>
                <a:path w="4279900" h="6277609">
                  <a:moveTo>
                    <a:pt x="0" y="0"/>
                  </a:moveTo>
                  <a:lnTo>
                    <a:pt x="4279392" y="0"/>
                  </a:lnTo>
                  <a:lnTo>
                    <a:pt x="4279392" y="5021834"/>
                  </a:lnTo>
                  <a:lnTo>
                    <a:pt x="2139696" y="6277356"/>
                  </a:lnTo>
                  <a:lnTo>
                    <a:pt x="0" y="502183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7377" y="751967"/>
              <a:ext cx="1519555" cy="4396105"/>
            </a:xfrm>
            <a:custGeom>
              <a:avLst/>
              <a:gdLst/>
              <a:ahLst/>
              <a:cxnLst/>
              <a:rect l="l" t="t" r="r" b="b"/>
              <a:pathLst>
                <a:path w="1519554" h="4396105">
                  <a:moveTo>
                    <a:pt x="851662" y="0"/>
                  </a:moveTo>
                  <a:lnTo>
                    <a:pt x="803560" y="132"/>
                  </a:lnTo>
                  <a:lnTo>
                    <a:pt x="755205" y="530"/>
                  </a:lnTo>
                  <a:lnTo>
                    <a:pt x="706596" y="1194"/>
                  </a:lnTo>
                  <a:lnTo>
                    <a:pt x="657732" y="2126"/>
                  </a:lnTo>
                  <a:lnTo>
                    <a:pt x="608615" y="3325"/>
                  </a:lnTo>
                  <a:lnTo>
                    <a:pt x="559244" y="4794"/>
                  </a:lnTo>
                  <a:lnTo>
                    <a:pt x="509619" y="6532"/>
                  </a:lnTo>
                  <a:lnTo>
                    <a:pt x="459739" y="8541"/>
                  </a:lnTo>
                  <a:lnTo>
                    <a:pt x="409606" y="10822"/>
                  </a:lnTo>
                  <a:lnTo>
                    <a:pt x="359219" y="13376"/>
                  </a:lnTo>
                  <a:lnTo>
                    <a:pt x="308578" y="16202"/>
                  </a:lnTo>
                  <a:lnTo>
                    <a:pt x="257682" y="19304"/>
                  </a:lnTo>
                  <a:lnTo>
                    <a:pt x="183769" y="22225"/>
                  </a:lnTo>
                  <a:lnTo>
                    <a:pt x="129192" y="30747"/>
                  </a:lnTo>
                  <a:lnTo>
                    <a:pt x="85677" y="47736"/>
                  </a:lnTo>
                  <a:lnTo>
                    <a:pt x="53234" y="73177"/>
                  </a:lnTo>
                  <a:lnTo>
                    <a:pt x="31876" y="107061"/>
                  </a:lnTo>
                  <a:lnTo>
                    <a:pt x="17948" y="145665"/>
                  </a:lnTo>
                  <a:lnTo>
                    <a:pt x="7985" y="185102"/>
                  </a:lnTo>
                  <a:lnTo>
                    <a:pt x="1998" y="225397"/>
                  </a:lnTo>
                  <a:lnTo>
                    <a:pt x="0" y="266573"/>
                  </a:lnTo>
                  <a:lnTo>
                    <a:pt x="2988" y="324085"/>
                  </a:lnTo>
                  <a:lnTo>
                    <a:pt x="11953" y="373939"/>
                  </a:lnTo>
                  <a:lnTo>
                    <a:pt x="26896" y="416131"/>
                  </a:lnTo>
                  <a:lnTo>
                    <a:pt x="47815" y="450659"/>
                  </a:lnTo>
                  <a:lnTo>
                    <a:pt x="107584" y="496708"/>
                  </a:lnTo>
                  <a:lnTo>
                    <a:pt x="146434" y="508224"/>
                  </a:lnTo>
                  <a:lnTo>
                    <a:pt x="191262" y="512063"/>
                  </a:lnTo>
                  <a:lnTo>
                    <a:pt x="219672" y="511873"/>
                  </a:lnTo>
                  <a:lnTo>
                    <a:pt x="247951" y="511301"/>
                  </a:lnTo>
                  <a:lnTo>
                    <a:pt x="276111" y="510349"/>
                  </a:lnTo>
                  <a:lnTo>
                    <a:pt x="348853" y="506730"/>
                  </a:lnTo>
                  <a:lnTo>
                    <a:pt x="370967" y="505968"/>
                  </a:lnTo>
                  <a:lnTo>
                    <a:pt x="366710" y="609641"/>
                  </a:lnTo>
                  <a:lnTo>
                    <a:pt x="354987" y="920062"/>
                  </a:lnTo>
                  <a:lnTo>
                    <a:pt x="344831" y="1229585"/>
                  </a:lnTo>
                  <a:lnTo>
                    <a:pt x="336242" y="1538211"/>
                  </a:lnTo>
                  <a:lnTo>
                    <a:pt x="329217" y="1845942"/>
                  </a:lnTo>
                  <a:lnTo>
                    <a:pt x="323755" y="2152779"/>
                  </a:lnTo>
                  <a:lnTo>
                    <a:pt x="319856" y="2458723"/>
                  </a:lnTo>
                  <a:lnTo>
                    <a:pt x="317517" y="2763776"/>
                  </a:lnTo>
                  <a:lnTo>
                    <a:pt x="316738" y="3067939"/>
                  </a:lnTo>
                  <a:lnTo>
                    <a:pt x="317555" y="3391885"/>
                  </a:lnTo>
                  <a:lnTo>
                    <a:pt x="319521" y="3645364"/>
                  </a:lnTo>
                  <a:lnTo>
                    <a:pt x="322706" y="3883914"/>
                  </a:lnTo>
                  <a:lnTo>
                    <a:pt x="209296" y="3883914"/>
                  </a:lnTo>
                  <a:lnTo>
                    <a:pt x="154142" y="3888202"/>
                  </a:lnTo>
                  <a:lnTo>
                    <a:pt x="109061" y="3901074"/>
                  </a:lnTo>
                  <a:lnTo>
                    <a:pt x="74029" y="3922543"/>
                  </a:lnTo>
                  <a:lnTo>
                    <a:pt x="49022" y="3952621"/>
                  </a:lnTo>
                  <a:lnTo>
                    <a:pt x="31539" y="3987748"/>
                  </a:lnTo>
                  <a:lnTo>
                    <a:pt x="19081" y="4024376"/>
                  </a:lnTo>
                  <a:lnTo>
                    <a:pt x="11624" y="4062527"/>
                  </a:lnTo>
                  <a:lnTo>
                    <a:pt x="9144" y="4102227"/>
                  </a:lnTo>
                  <a:lnTo>
                    <a:pt x="10953" y="4146617"/>
                  </a:lnTo>
                  <a:lnTo>
                    <a:pt x="16383" y="4191031"/>
                  </a:lnTo>
                  <a:lnTo>
                    <a:pt x="25431" y="4235493"/>
                  </a:lnTo>
                  <a:lnTo>
                    <a:pt x="38100" y="4280027"/>
                  </a:lnTo>
                  <a:lnTo>
                    <a:pt x="59056" y="4319557"/>
                  </a:lnTo>
                  <a:lnTo>
                    <a:pt x="92789" y="4349003"/>
                  </a:lnTo>
                  <a:lnTo>
                    <a:pt x="139309" y="4368377"/>
                  </a:lnTo>
                  <a:lnTo>
                    <a:pt x="198627" y="4377690"/>
                  </a:lnTo>
                  <a:lnTo>
                    <a:pt x="493141" y="4386707"/>
                  </a:lnTo>
                  <a:lnTo>
                    <a:pt x="545861" y="4388892"/>
                  </a:lnTo>
                  <a:lnTo>
                    <a:pt x="598582" y="4390780"/>
                  </a:lnTo>
                  <a:lnTo>
                    <a:pt x="651303" y="4392375"/>
                  </a:lnTo>
                  <a:lnTo>
                    <a:pt x="704024" y="4393676"/>
                  </a:lnTo>
                  <a:lnTo>
                    <a:pt x="756745" y="4394685"/>
                  </a:lnTo>
                  <a:lnTo>
                    <a:pt x="809466" y="4395404"/>
                  </a:lnTo>
                  <a:lnTo>
                    <a:pt x="862187" y="4395834"/>
                  </a:lnTo>
                  <a:lnTo>
                    <a:pt x="914907" y="4395978"/>
                  </a:lnTo>
                  <a:lnTo>
                    <a:pt x="968544" y="4395602"/>
                  </a:lnTo>
                  <a:lnTo>
                    <a:pt x="1021247" y="4394475"/>
                  </a:lnTo>
                  <a:lnTo>
                    <a:pt x="1073018" y="4392600"/>
                  </a:lnTo>
                  <a:lnTo>
                    <a:pt x="1123854" y="4389979"/>
                  </a:lnTo>
                  <a:lnTo>
                    <a:pt x="1173754" y="4386614"/>
                  </a:lnTo>
                  <a:lnTo>
                    <a:pt x="1222718" y="4382506"/>
                  </a:lnTo>
                  <a:lnTo>
                    <a:pt x="1270744" y="4377658"/>
                  </a:lnTo>
                  <a:lnTo>
                    <a:pt x="1317832" y="4372073"/>
                  </a:lnTo>
                  <a:lnTo>
                    <a:pt x="1363979" y="4365752"/>
                  </a:lnTo>
                  <a:lnTo>
                    <a:pt x="1407314" y="4354036"/>
                  </a:lnTo>
                  <a:lnTo>
                    <a:pt x="1442624" y="4335462"/>
                  </a:lnTo>
                  <a:lnTo>
                    <a:pt x="1489075" y="4277741"/>
                  </a:lnTo>
                  <a:lnTo>
                    <a:pt x="1511760" y="4207271"/>
                  </a:lnTo>
                  <a:lnTo>
                    <a:pt x="1519301" y="4138422"/>
                  </a:lnTo>
                  <a:lnTo>
                    <a:pt x="1516703" y="4095912"/>
                  </a:lnTo>
                  <a:lnTo>
                    <a:pt x="1508902" y="4052760"/>
                  </a:lnTo>
                  <a:lnTo>
                    <a:pt x="1495887" y="4008941"/>
                  </a:lnTo>
                  <a:lnTo>
                    <a:pt x="1477645" y="3964432"/>
                  </a:lnTo>
                  <a:lnTo>
                    <a:pt x="1452834" y="3925260"/>
                  </a:lnTo>
                  <a:lnTo>
                    <a:pt x="1420129" y="3897280"/>
                  </a:lnTo>
                  <a:lnTo>
                    <a:pt x="1379543" y="3880492"/>
                  </a:lnTo>
                  <a:lnTo>
                    <a:pt x="1331087" y="3874897"/>
                  </a:lnTo>
                  <a:lnTo>
                    <a:pt x="1286885" y="3875113"/>
                  </a:lnTo>
                  <a:lnTo>
                    <a:pt x="1248362" y="3875770"/>
                  </a:lnTo>
                  <a:lnTo>
                    <a:pt x="1188212" y="3878453"/>
                  </a:lnTo>
                  <a:lnTo>
                    <a:pt x="1140509" y="3882864"/>
                  </a:lnTo>
                  <a:lnTo>
                    <a:pt x="1135888" y="3883914"/>
                  </a:lnTo>
                  <a:lnTo>
                    <a:pt x="1138589" y="3653971"/>
                  </a:lnTo>
                  <a:lnTo>
                    <a:pt x="1144302" y="3313277"/>
                  </a:lnTo>
                  <a:lnTo>
                    <a:pt x="1153572" y="2897126"/>
                  </a:lnTo>
                  <a:lnTo>
                    <a:pt x="1172845" y="2192259"/>
                  </a:lnTo>
                  <a:lnTo>
                    <a:pt x="1179869" y="1881108"/>
                  </a:lnTo>
                  <a:lnTo>
                    <a:pt x="1185137" y="1578662"/>
                  </a:lnTo>
                  <a:lnTo>
                    <a:pt x="1188649" y="1284909"/>
                  </a:lnTo>
                  <a:lnTo>
                    <a:pt x="1190405" y="999837"/>
                  </a:lnTo>
                  <a:lnTo>
                    <a:pt x="1190625" y="514985"/>
                  </a:lnTo>
                  <a:lnTo>
                    <a:pt x="1327150" y="518033"/>
                  </a:lnTo>
                  <a:lnTo>
                    <a:pt x="1373919" y="512768"/>
                  </a:lnTo>
                  <a:lnTo>
                    <a:pt x="1413652" y="496966"/>
                  </a:lnTo>
                  <a:lnTo>
                    <a:pt x="1446361" y="470616"/>
                  </a:lnTo>
                  <a:lnTo>
                    <a:pt x="1472056" y="433705"/>
                  </a:lnTo>
                  <a:lnTo>
                    <a:pt x="1491392" y="391606"/>
                  </a:lnTo>
                  <a:lnTo>
                    <a:pt x="1505203" y="349710"/>
                  </a:lnTo>
                  <a:lnTo>
                    <a:pt x="1513490" y="308028"/>
                  </a:lnTo>
                  <a:lnTo>
                    <a:pt x="1516252" y="266573"/>
                  </a:lnTo>
                  <a:lnTo>
                    <a:pt x="1513990" y="227903"/>
                  </a:lnTo>
                  <a:lnTo>
                    <a:pt x="1507204" y="189626"/>
                  </a:lnTo>
                  <a:lnTo>
                    <a:pt x="1495893" y="151755"/>
                  </a:lnTo>
                  <a:lnTo>
                    <a:pt x="1480057" y="114300"/>
                  </a:lnTo>
                  <a:lnTo>
                    <a:pt x="1459456" y="80867"/>
                  </a:lnTo>
                  <a:lnTo>
                    <a:pt x="1403155" y="36861"/>
                  </a:lnTo>
                  <a:lnTo>
                    <a:pt x="1316030" y="21294"/>
                  </a:lnTo>
                  <a:lnTo>
                    <a:pt x="1264613" y="16824"/>
                  </a:lnTo>
                  <a:lnTo>
                    <a:pt x="1213154" y="12881"/>
                  </a:lnTo>
                  <a:lnTo>
                    <a:pt x="1161652" y="9464"/>
                  </a:lnTo>
                  <a:lnTo>
                    <a:pt x="1110107" y="6572"/>
                  </a:lnTo>
                  <a:lnTo>
                    <a:pt x="1058515" y="4206"/>
                  </a:lnTo>
                  <a:lnTo>
                    <a:pt x="1006876" y="2366"/>
                  </a:lnTo>
                  <a:lnTo>
                    <a:pt x="955189" y="1051"/>
                  </a:lnTo>
                  <a:lnTo>
                    <a:pt x="903451" y="262"/>
                  </a:lnTo>
                  <a:lnTo>
                    <a:pt x="85166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07377" y="751967"/>
              <a:ext cx="1519555" cy="4396105"/>
            </a:xfrm>
            <a:custGeom>
              <a:avLst/>
              <a:gdLst/>
              <a:ahLst/>
              <a:cxnLst/>
              <a:rect l="l" t="t" r="r" b="b"/>
              <a:pathLst>
                <a:path w="1519554" h="4396105">
                  <a:moveTo>
                    <a:pt x="851662" y="0"/>
                  </a:moveTo>
                  <a:lnTo>
                    <a:pt x="903451" y="262"/>
                  </a:lnTo>
                  <a:lnTo>
                    <a:pt x="955189" y="1051"/>
                  </a:lnTo>
                  <a:lnTo>
                    <a:pt x="1006876" y="2366"/>
                  </a:lnTo>
                  <a:lnTo>
                    <a:pt x="1058515" y="4206"/>
                  </a:lnTo>
                  <a:lnTo>
                    <a:pt x="1110107" y="6572"/>
                  </a:lnTo>
                  <a:lnTo>
                    <a:pt x="1161652" y="9464"/>
                  </a:lnTo>
                  <a:lnTo>
                    <a:pt x="1213154" y="12881"/>
                  </a:lnTo>
                  <a:lnTo>
                    <a:pt x="1264613" y="16824"/>
                  </a:lnTo>
                  <a:lnTo>
                    <a:pt x="1316030" y="21294"/>
                  </a:lnTo>
                  <a:lnTo>
                    <a:pt x="1367408" y="26288"/>
                  </a:lnTo>
                  <a:lnTo>
                    <a:pt x="1433829" y="55054"/>
                  </a:lnTo>
                  <a:lnTo>
                    <a:pt x="1480057" y="114300"/>
                  </a:lnTo>
                  <a:lnTo>
                    <a:pt x="1495893" y="151755"/>
                  </a:lnTo>
                  <a:lnTo>
                    <a:pt x="1507204" y="189626"/>
                  </a:lnTo>
                  <a:lnTo>
                    <a:pt x="1513990" y="227903"/>
                  </a:lnTo>
                  <a:lnTo>
                    <a:pt x="1516252" y="266573"/>
                  </a:lnTo>
                  <a:lnTo>
                    <a:pt x="1513490" y="308028"/>
                  </a:lnTo>
                  <a:lnTo>
                    <a:pt x="1505203" y="349710"/>
                  </a:lnTo>
                  <a:lnTo>
                    <a:pt x="1491392" y="391606"/>
                  </a:lnTo>
                  <a:lnTo>
                    <a:pt x="1472056" y="433705"/>
                  </a:lnTo>
                  <a:lnTo>
                    <a:pt x="1446361" y="470616"/>
                  </a:lnTo>
                  <a:lnTo>
                    <a:pt x="1413652" y="496966"/>
                  </a:lnTo>
                  <a:lnTo>
                    <a:pt x="1373919" y="512768"/>
                  </a:lnTo>
                  <a:lnTo>
                    <a:pt x="1327150" y="518033"/>
                  </a:lnTo>
                  <a:lnTo>
                    <a:pt x="1190625" y="514985"/>
                  </a:lnTo>
                  <a:lnTo>
                    <a:pt x="1190625" y="860552"/>
                  </a:lnTo>
                  <a:lnTo>
                    <a:pt x="1190600" y="906739"/>
                  </a:lnTo>
                  <a:lnTo>
                    <a:pt x="1190527" y="953168"/>
                  </a:lnTo>
                  <a:lnTo>
                    <a:pt x="1190405" y="999837"/>
                  </a:lnTo>
                  <a:lnTo>
                    <a:pt x="1190234" y="1046746"/>
                  </a:lnTo>
                  <a:lnTo>
                    <a:pt x="1190015" y="1093897"/>
                  </a:lnTo>
                  <a:lnTo>
                    <a:pt x="1189746" y="1141289"/>
                  </a:lnTo>
                  <a:lnTo>
                    <a:pt x="1189429" y="1188921"/>
                  </a:lnTo>
                  <a:lnTo>
                    <a:pt x="1189064" y="1236795"/>
                  </a:lnTo>
                  <a:lnTo>
                    <a:pt x="1188649" y="1284909"/>
                  </a:lnTo>
                  <a:lnTo>
                    <a:pt x="1188186" y="1333265"/>
                  </a:lnTo>
                  <a:lnTo>
                    <a:pt x="1187673" y="1381862"/>
                  </a:lnTo>
                  <a:lnTo>
                    <a:pt x="1187112" y="1430700"/>
                  </a:lnTo>
                  <a:lnTo>
                    <a:pt x="1186503" y="1479779"/>
                  </a:lnTo>
                  <a:lnTo>
                    <a:pt x="1185844" y="1529100"/>
                  </a:lnTo>
                  <a:lnTo>
                    <a:pt x="1185137" y="1578662"/>
                  </a:lnTo>
                  <a:lnTo>
                    <a:pt x="1184381" y="1628466"/>
                  </a:lnTo>
                  <a:lnTo>
                    <a:pt x="1183576" y="1678511"/>
                  </a:lnTo>
                  <a:lnTo>
                    <a:pt x="1182722" y="1728798"/>
                  </a:lnTo>
                  <a:lnTo>
                    <a:pt x="1181820" y="1779326"/>
                  </a:lnTo>
                  <a:lnTo>
                    <a:pt x="1180869" y="1830096"/>
                  </a:lnTo>
                  <a:lnTo>
                    <a:pt x="1179869" y="1881108"/>
                  </a:lnTo>
                  <a:lnTo>
                    <a:pt x="1178820" y="1932362"/>
                  </a:lnTo>
                  <a:lnTo>
                    <a:pt x="1177723" y="1983857"/>
                  </a:lnTo>
                  <a:lnTo>
                    <a:pt x="1176576" y="2035595"/>
                  </a:lnTo>
                  <a:lnTo>
                    <a:pt x="1175381" y="2087574"/>
                  </a:lnTo>
                  <a:lnTo>
                    <a:pt x="1174137" y="2139796"/>
                  </a:lnTo>
                  <a:lnTo>
                    <a:pt x="1172845" y="2192259"/>
                  </a:lnTo>
                  <a:lnTo>
                    <a:pt x="1171503" y="2244965"/>
                  </a:lnTo>
                  <a:lnTo>
                    <a:pt x="1170113" y="2297913"/>
                  </a:lnTo>
                  <a:lnTo>
                    <a:pt x="1168674" y="2351103"/>
                  </a:lnTo>
                  <a:lnTo>
                    <a:pt x="1167186" y="2404536"/>
                  </a:lnTo>
                  <a:lnTo>
                    <a:pt x="1165650" y="2458211"/>
                  </a:lnTo>
                  <a:lnTo>
                    <a:pt x="1164065" y="2512128"/>
                  </a:lnTo>
                  <a:lnTo>
                    <a:pt x="1162430" y="2566289"/>
                  </a:lnTo>
                  <a:lnTo>
                    <a:pt x="1160841" y="2622542"/>
                  </a:lnTo>
                  <a:lnTo>
                    <a:pt x="1159297" y="2678350"/>
                  </a:lnTo>
                  <a:lnTo>
                    <a:pt x="1157798" y="2733712"/>
                  </a:lnTo>
                  <a:lnTo>
                    <a:pt x="1156344" y="2788629"/>
                  </a:lnTo>
                  <a:lnTo>
                    <a:pt x="1154935" y="2843101"/>
                  </a:lnTo>
                  <a:lnTo>
                    <a:pt x="1153572" y="2897126"/>
                  </a:lnTo>
                  <a:lnTo>
                    <a:pt x="1152254" y="2950706"/>
                  </a:lnTo>
                  <a:lnTo>
                    <a:pt x="1150982" y="3003840"/>
                  </a:lnTo>
                  <a:lnTo>
                    <a:pt x="1149755" y="3056529"/>
                  </a:lnTo>
                  <a:lnTo>
                    <a:pt x="1148573" y="3108771"/>
                  </a:lnTo>
                  <a:lnTo>
                    <a:pt x="1147437" y="3160567"/>
                  </a:lnTo>
                  <a:lnTo>
                    <a:pt x="1146346" y="3211916"/>
                  </a:lnTo>
                  <a:lnTo>
                    <a:pt x="1145301" y="3262820"/>
                  </a:lnTo>
                  <a:lnTo>
                    <a:pt x="1144302" y="3313277"/>
                  </a:lnTo>
                  <a:lnTo>
                    <a:pt x="1143349" y="3363288"/>
                  </a:lnTo>
                  <a:lnTo>
                    <a:pt x="1142441" y="3412852"/>
                  </a:lnTo>
                  <a:lnTo>
                    <a:pt x="1141579" y="3461969"/>
                  </a:lnTo>
                  <a:lnTo>
                    <a:pt x="1140762" y="3510640"/>
                  </a:lnTo>
                  <a:lnTo>
                    <a:pt x="1139992" y="3558864"/>
                  </a:lnTo>
                  <a:lnTo>
                    <a:pt x="1139268" y="3606641"/>
                  </a:lnTo>
                  <a:lnTo>
                    <a:pt x="1138589" y="3653971"/>
                  </a:lnTo>
                  <a:lnTo>
                    <a:pt x="1137957" y="3700854"/>
                  </a:lnTo>
                  <a:lnTo>
                    <a:pt x="1137370" y="3747290"/>
                  </a:lnTo>
                  <a:lnTo>
                    <a:pt x="1136830" y="3793278"/>
                  </a:lnTo>
                  <a:lnTo>
                    <a:pt x="1136336" y="3838820"/>
                  </a:lnTo>
                  <a:lnTo>
                    <a:pt x="1135888" y="3883914"/>
                  </a:lnTo>
                  <a:lnTo>
                    <a:pt x="1140509" y="3882864"/>
                  </a:lnTo>
                  <a:lnTo>
                    <a:pt x="1150762" y="3881612"/>
                  </a:lnTo>
                  <a:lnTo>
                    <a:pt x="1215483" y="3876879"/>
                  </a:lnTo>
                  <a:lnTo>
                    <a:pt x="1286885" y="3875113"/>
                  </a:lnTo>
                  <a:lnTo>
                    <a:pt x="1331087" y="3874897"/>
                  </a:lnTo>
                  <a:lnTo>
                    <a:pt x="1379543" y="3880492"/>
                  </a:lnTo>
                  <a:lnTo>
                    <a:pt x="1420129" y="3897280"/>
                  </a:lnTo>
                  <a:lnTo>
                    <a:pt x="1452834" y="3925260"/>
                  </a:lnTo>
                  <a:lnTo>
                    <a:pt x="1477645" y="3964432"/>
                  </a:lnTo>
                  <a:lnTo>
                    <a:pt x="1495887" y="4008941"/>
                  </a:lnTo>
                  <a:lnTo>
                    <a:pt x="1508902" y="4052760"/>
                  </a:lnTo>
                  <a:lnTo>
                    <a:pt x="1516703" y="4095912"/>
                  </a:lnTo>
                  <a:lnTo>
                    <a:pt x="1519301" y="4138422"/>
                  </a:lnTo>
                  <a:lnTo>
                    <a:pt x="1517417" y="4172638"/>
                  </a:lnTo>
                  <a:lnTo>
                    <a:pt x="1502316" y="4242309"/>
                  </a:lnTo>
                  <a:lnTo>
                    <a:pt x="1469886" y="4310030"/>
                  </a:lnTo>
                  <a:lnTo>
                    <a:pt x="1407314" y="4354036"/>
                  </a:lnTo>
                  <a:lnTo>
                    <a:pt x="1363979" y="4365752"/>
                  </a:lnTo>
                  <a:lnTo>
                    <a:pt x="1317832" y="4372073"/>
                  </a:lnTo>
                  <a:lnTo>
                    <a:pt x="1270744" y="4377658"/>
                  </a:lnTo>
                  <a:lnTo>
                    <a:pt x="1222718" y="4382506"/>
                  </a:lnTo>
                  <a:lnTo>
                    <a:pt x="1173754" y="4386614"/>
                  </a:lnTo>
                  <a:lnTo>
                    <a:pt x="1123854" y="4389979"/>
                  </a:lnTo>
                  <a:lnTo>
                    <a:pt x="1073018" y="4392600"/>
                  </a:lnTo>
                  <a:lnTo>
                    <a:pt x="1021247" y="4394475"/>
                  </a:lnTo>
                  <a:lnTo>
                    <a:pt x="968544" y="4395602"/>
                  </a:lnTo>
                  <a:lnTo>
                    <a:pt x="914907" y="4395978"/>
                  </a:lnTo>
                  <a:lnTo>
                    <a:pt x="862187" y="4395834"/>
                  </a:lnTo>
                  <a:lnTo>
                    <a:pt x="809466" y="4395404"/>
                  </a:lnTo>
                  <a:lnTo>
                    <a:pt x="756745" y="4394685"/>
                  </a:lnTo>
                  <a:lnTo>
                    <a:pt x="704024" y="4393676"/>
                  </a:lnTo>
                  <a:lnTo>
                    <a:pt x="651303" y="4392375"/>
                  </a:lnTo>
                  <a:lnTo>
                    <a:pt x="598582" y="4390780"/>
                  </a:lnTo>
                  <a:lnTo>
                    <a:pt x="545861" y="4388892"/>
                  </a:lnTo>
                  <a:lnTo>
                    <a:pt x="493141" y="4386707"/>
                  </a:lnTo>
                  <a:lnTo>
                    <a:pt x="198627" y="4377690"/>
                  </a:lnTo>
                  <a:lnTo>
                    <a:pt x="139309" y="4368377"/>
                  </a:lnTo>
                  <a:lnTo>
                    <a:pt x="92789" y="4349003"/>
                  </a:lnTo>
                  <a:lnTo>
                    <a:pt x="59056" y="4319557"/>
                  </a:lnTo>
                  <a:lnTo>
                    <a:pt x="38100" y="4280027"/>
                  </a:lnTo>
                  <a:lnTo>
                    <a:pt x="25431" y="4235493"/>
                  </a:lnTo>
                  <a:lnTo>
                    <a:pt x="16383" y="4191031"/>
                  </a:lnTo>
                  <a:lnTo>
                    <a:pt x="10953" y="4146617"/>
                  </a:lnTo>
                  <a:lnTo>
                    <a:pt x="9144" y="4102227"/>
                  </a:lnTo>
                  <a:lnTo>
                    <a:pt x="11624" y="4062527"/>
                  </a:lnTo>
                  <a:lnTo>
                    <a:pt x="19081" y="4024376"/>
                  </a:lnTo>
                  <a:lnTo>
                    <a:pt x="31539" y="3987748"/>
                  </a:lnTo>
                  <a:lnTo>
                    <a:pt x="49022" y="3952621"/>
                  </a:lnTo>
                  <a:lnTo>
                    <a:pt x="74029" y="3922543"/>
                  </a:lnTo>
                  <a:lnTo>
                    <a:pt x="109061" y="3901074"/>
                  </a:lnTo>
                  <a:lnTo>
                    <a:pt x="154142" y="3888202"/>
                  </a:lnTo>
                  <a:lnTo>
                    <a:pt x="209296" y="3883914"/>
                  </a:lnTo>
                  <a:lnTo>
                    <a:pt x="322706" y="3883914"/>
                  </a:lnTo>
                  <a:lnTo>
                    <a:pt x="321970" y="3837396"/>
                  </a:lnTo>
                  <a:lnTo>
                    <a:pt x="321283" y="3790282"/>
                  </a:lnTo>
                  <a:lnTo>
                    <a:pt x="320647" y="3742573"/>
                  </a:lnTo>
                  <a:lnTo>
                    <a:pt x="320059" y="3694267"/>
                  </a:lnTo>
                  <a:lnTo>
                    <a:pt x="319521" y="3645364"/>
                  </a:lnTo>
                  <a:lnTo>
                    <a:pt x="319032" y="3595864"/>
                  </a:lnTo>
                  <a:lnTo>
                    <a:pt x="318591" y="3545767"/>
                  </a:lnTo>
                  <a:lnTo>
                    <a:pt x="318198" y="3495071"/>
                  </a:lnTo>
                  <a:lnTo>
                    <a:pt x="317853" y="3443778"/>
                  </a:lnTo>
                  <a:lnTo>
                    <a:pt x="317555" y="3391885"/>
                  </a:lnTo>
                  <a:lnTo>
                    <a:pt x="317303" y="3339394"/>
                  </a:lnTo>
                  <a:lnTo>
                    <a:pt x="317099" y="3286303"/>
                  </a:lnTo>
                  <a:lnTo>
                    <a:pt x="316940" y="3232613"/>
                  </a:lnTo>
                  <a:lnTo>
                    <a:pt x="316827" y="3178322"/>
                  </a:lnTo>
                  <a:lnTo>
                    <a:pt x="316760" y="3123431"/>
                  </a:lnTo>
                  <a:lnTo>
                    <a:pt x="316738" y="3067939"/>
                  </a:lnTo>
                  <a:lnTo>
                    <a:pt x="316759" y="3017306"/>
                  </a:lnTo>
                  <a:lnTo>
                    <a:pt x="316824" y="2966650"/>
                  </a:lnTo>
                  <a:lnTo>
                    <a:pt x="316932" y="2915968"/>
                  </a:lnTo>
                  <a:lnTo>
                    <a:pt x="317084" y="2865262"/>
                  </a:lnTo>
                  <a:lnTo>
                    <a:pt x="317279" y="2814531"/>
                  </a:lnTo>
                  <a:lnTo>
                    <a:pt x="317517" y="2763776"/>
                  </a:lnTo>
                  <a:lnTo>
                    <a:pt x="317798" y="2712996"/>
                  </a:lnTo>
                  <a:lnTo>
                    <a:pt x="318123" y="2662191"/>
                  </a:lnTo>
                  <a:lnTo>
                    <a:pt x="318491" y="2611361"/>
                  </a:lnTo>
                  <a:lnTo>
                    <a:pt x="318903" y="2560506"/>
                  </a:lnTo>
                  <a:lnTo>
                    <a:pt x="319357" y="2509627"/>
                  </a:lnTo>
                  <a:lnTo>
                    <a:pt x="319856" y="2458723"/>
                  </a:lnTo>
                  <a:lnTo>
                    <a:pt x="320397" y="2407794"/>
                  </a:lnTo>
                  <a:lnTo>
                    <a:pt x="320982" y="2356841"/>
                  </a:lnTo>
                  <a:lnTo>
                    <a:pt x="321610" y="2305863"/>
                  </a:lnTo>
                  <a:lnTo>
                    <a:pt x="322282" y="2254860"/>
                  </a:lnTo>
                  <a:lnTo>
                    <a:pt x="322997" y="2203832"/>
                  </a:lnTo>
                  <a:lnTo>
                    <a:pt x="323755" y="2152779"/>
                  </a:lnTo>
                  <a:lnTo>
                    <a:pt x="324557" y="2101702"/>
                  </a:lnTo>
                  <a:lnTo>
                    <a:pt x="325402" y="2050599"/>
                  </a:lnTo>
                  <a:lnTo>
                    <a:pt x="326291" y="1999472"/>
                  </a:lnTo>
                  <a:lnTo>
                    <a:pt x="327222" y="1948320"/>
                  </a:lnTo>
                  <a:lnTo>
                    <a:pt x="328198" y="1897144"/>
                  </a:lnTo>
                  <a:lnTo>
                    <a:pt x="329217" y="1845942"/>
                  </a:lnTo>
                  <a:lnTo>
                    <a:pt x="330279" y="1794716"/>
                  </a:lnTo>
                  <a:lnTo>
                    <a:pt x="331385" y="1743465"/>
                  </a:lnTo>
                  <a:lnTo>
                    <a:pt x="332534" y="1692189"/>
                  </a:lnTo>
                  <a:lnTo>
                    <a:pt x="333726" y="1640888"/>
                  </a:lnTo>
                  <a:lnTo>
                    <a:pt x="334962" y="1589562"/>
                  </a:lnTo>
                  <a:lnTo>
                    <a:pt x="336242" y="1538211"/>
                  </a:lnTo>
                  <a:lnTo>
                    <a:pt x="337565" y="1486836"/>
                  </a:lnTo>
                  <a:lnTo>
                    <a:pt x="338931" y="1435435"/>
                  </a:lnTo>
                  <a:lnTo>
                    <a:pt x="340341" y="1384010"/>
                  </a:lnTo>
                  <a:lnTo>
                    <a:pt x="341794" y="1332560"/>
                  </a:lnTo>
                  <a:lnTo>
                    <a:pt x="343291" y="1281085"/>
                  </a:lnTo>
                  <a:lnTo>
                    <a:pt x="344831" y="1229585"/>
                  </a:lnTo>
                  <a:lnTo>
                    <a:pt x="346415" y="1178060"/>
                  </a:lnTo>
                  <a:lnTo>
                    <a:pt x="348043" y="1126510"/>
                  </a:lnTo>
                  <a:lnTo>
                    <a:pt x="349713" y="1074936"/>
                  </a:lnTo>
                  <a:lnTo>
                    <a:pt x="351428" y="1023336"/>
                  </a:lnTo>
                  <a:lnTo>
                    <a:pt x="353186" y="971711"/>
                  </a:lnTo>
                  <a:lnTo>
                    <a:pt x="354987" y="920062"/>
                  </a:lnTo>
                  <a:lnTo>
                    <a:pt x="356832" y="868388"/>
                  </a:lnTo>
                  <a:lnTo>
                    <a:pt x="358721" y="816688"/>
                  </a:lnTo>
                  <a:lnTo>
                    <a:pt x="360653" y="764964"/>
                  </a:lnTo>
                  <a:lnTo>
                    <a:pt x="362628" y="713214"/>
                  </a:lnTo>
                  <a:lnTo>
                    <a:pt x="364648" y="661440"/>
                  </a:lnTo>
                  <a:lnTo>
                    <a:pt x="366710" y="609641"/>
                  </a:lnTo>
                  <a:lnTo>
                    <a:pt x="368817" y="557817"/>
                  </a:lnTo>
                  <a:lnTo>
                    <a:pt x="370967" y="505968"/>
                  </a:lnTo>
                  <a:lnTo>
                    <a:pt x="362725" y="506158"/>
                  </a:lnTo>
                  <a:lnTo>
                    <a:pt x="348853" y="506730"/>
                  </a:lnTo>
                  <a:lnTo>
                    <a:pt x="329336" y="507682"/>
                  </a:lnTo>
                  <a:lnTo>
                    <a:pt x="304165" y="509016"/>
                  </a:lnTo>
                  <a:lnTo>
                    <a:pt x="276111" y="510349"/>
                  </a:lnTo>
                  <a:lnTo>
                    <a:pt x="247951" y="511301"/>
                  </a:lnTo>
                  <a:lnTo>
                    <a:pt x="219672" y="511873"/>
                  </a:lnTo>
                  <a:lnTo>
                    <a:pt x="191262" y="512063"/>
                  </a:lnTo>
                  <a:lnTo>
                    <a:pt x="146434" y="508224"/>
                  </a:lnTo>
                  <a:lnTo>
                    <a:pt x="107584" y="496708"/>
                  </a:lnTo>
                  <a:lnTo>
                    <a:pt x="47815" y="450659"/>
                  </a:lnTo>
                  <a:lnTo>
                    <a:pt x="26896" y="416131"/>
                  </a:lnTo>
                  <a:lnTo>
                    <a:pt x="11953" y="373939"/>
                  </a:lnTo>
                  <a:lnTo>
                    <a:pt x="2988" y="324085"/>
                  </a:lnTo>
                  <a:lnTo>
                    <a:pt x="0" y="266573"/>
                  </a:lnTo>
                  <a:lnTo>
                    <a:pt x="1998" y="225397"/>
                  </a:lnTo>
                  <a:lnTo>
                    <a:pt x="7985" y="185102"/>
                  </a:lnTo>
                  <a:lnTo>
                    <a:pt x="17948" y="145665"/>
                  </a:lnTo>
                  <a:lnTo>
                    <a:pt x="31876" y="107061"/>
                  </a:lnTo>
                  <a:lnTo>
                    <a:pt x="53234" y="73177"/>
                  </a:lnTo>
                  <a:lnTo>
                    <a:pt x="85677" y="47736"/>
                  </a:lnTo>
                  <a:lnTo>
                    <a:pt x="129192" y="30747"/>
                  </a:lnTo>
                  <a:lnTo>
                    <a:pt x="183769" y="22225"/>
                  </a:lnTo>
                  <a:lnTo>
                    <a:pt x="257682" y="19304"/>
                  </a:lnTo>
                  <a:lnTo>
                    <a:pt x="308578" y="16202"/>
                  </a:lnTo>
                  <a:lnTo>
                    <a:pt x="359219" y="13376"/>
                  </a:lnTo>
                  <a:lnTo>
                    <a:pt x="409606" y="10822"/>
                  </a:lnTo>
                  <a:lnTo>
                    <a:pt x="459739" y="8541"/>
                  </a:lnTo>
                  <a:lnTo>
                    <a:pt x="509619" y="6532"/>
                  </a:lnTo>
                  <a:lnTo>
                    <a:pt x="559244" y="4794"/>
                  </a:lnTo>
                  <a:lnTo>
                    <a:pt x="608615" y="3325"/>
                  </a:lnTo>
                  <a:lnTo>
                    <a:pt x="657732" y="2126"/>
                  </a:lnTo>
                  <a:lnTo>
                    <a:pt x="706596" y="1194"/>
                  </a:lnTo>
                  <a:lnTo>
                    <a:pt x="755205" y="530"/>
                  </a:lnTo>
                  <a:lnTo>
                    <a:pt x="803560" y="132"/>
                  </a:lnTo>
                  <a:lnTo>
                    <a:pt x="851662" y="0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2588" y="2331720"/>
              <a:ext cx="1676400" cy="32400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985" y="823958"/>
            <a:ext cx="2406015" cy="4363085"/>
            <a:chOff x="1538097" y="773048"/>
            <a:chExt cx="2406015" cy="4363085"/>
          </a:xfrm>
        </p:grpSpPr>
        <p:sp>
          <p:nvSpPr>
            <p:cNvPr id="3" name="object 3"/>
            <p:cNvSpPr/>
            <p:nvPr/>
          </p:nvSpPr>
          <p:spPr>
            <a:xfrm>
              <a:off x="1538097" y="773048"/>
              <a:ext cx="2406015" cy="4363085"/>
            </a:xfrm>
            <a:custGeom>
              <a:avLst/>
              <a:gdLst/>
              <a:ahLst/>
              <a:cxnLst/>
              <a:rect l="l" t="t" r="r" b="b"/>
              <a:pathLst>
                <a:path w="2406015" h="4363085">
                  <a:moveTo>
                    <a:pt x="550036" y="0"/>
                  </a:moveTo>
                  <a:lnTo>
                    <a:pt x="507959" y="1662"/>
                  </a:lnTo>
                  <a:lnTo>
                    <a:pt x="462193" y="6652"/>
                  </a:lnTo>
                  <a:lnTo>
                    <a:pt x="412739" y="14977"/>
                  </a:lnTo>
                  <a:lnTo>
                    <a:pt x="359597" y="26643"/>
                  </a:lnTo>
                  <a:lnTo>
                    <a:pt x="302767" y="41655"/>
                  </a:lnTo>
                  <a:lnTo>
                    <a:pt x="257440" y="58398"/>
                  </a:lnTo>
                  <a:lnTo>
                    <a:pt x="219122" y="80936"/>
                  </a:lnTo>
                  <a:lnTo>
                    <a:pt x="187817" y="109267"/>
                  </a:lnTo>
                  <a:lnTo>
                    <a:pt x="163528" y="143387"/>
                  </a:lnTo>
                  <a:lnTo>
                    <a:pt x="146261" y="183293"/>
                  </a:lnTo>
                  <a:lnTo>
                    <a:pt x="136016" y="228980"/>
                  </a:lnTo>
                  <a:lnTo>
                    <a:pt x="131307" y="312886"/>
                  </a:lnTo>
                  <a:lnTo>
                    <a:pt x="125306" y="402298"/>
                  </a:lnTo>
                  <a:lnTo>
                    <a:pt x="118014" y="497220"/>
                  </a:lnTo>
                  <a:lnTo>
                    <a:pt x="109431" y="597657"/>
                  </a:lnTo>
                  <a:lnTo>
                    <a:pt x="99557" y="703611"/>
                  </a:lnTo>
                  <a:lnTo>
                    <a:pt x="88391" y="815086"/>
                  </a:lnTo>
                  <a:lnTo>
                    <a:pt x="79667" y="909666"/>
                  </a:lnTo>
                  <a:lnTo>
                    <a:pt x="62442" y="1104931"/>
                  </a:lnTo>
                  <a:lnTo>
                    <a:pt x="41309" y="1360431"/>
                  </a:lnTo>
                  <a:lnTo>
                    <a:pt x="25098" y="1570153"/>
                  </a:lnTo>
                  <a:lnTo>
                    <a:pt x="21628" y="1620552"/>
                  </a:lnTo>
                  <a:lnTo>
                    <a:pt x="18418" y="1671007"/>
                  </a:lnTo>
                  <a:lnTo>
                    <a:pt x="15467" y="1721516"/>
                  </a:lnTo>
                  <a:lnTo>
                    <a:pt x="12775" y="1772082"/>
                  </a:lnTo>
                  <a:lnTo>
                    <a:pt x="10341" y="1822705"/>
                  </a:lnTo>
                  <a:lnTo>
                    <a:pt x="8166" y="1873384"/>
                  </a:lnTo>
                  <a:lnTo>
                    <a:pt x="6248" y="1924120"/>
                  </a:lnTo>
                  <a:lnTo>
                    <a:pt x="4588" y="1974915"/>
                  </a:lnTo>
                  <a:lnTo>
                    <a:pt x="3184" y="2025767"/>
                  </a:lnTo>
                  <a:lnTo>
                    <a:pt x="2036" y="2076678"/>
                  </a:lnTo>
                  <a:lnTo>
                    <a:pt x="1145" y="2127649"/>
                  </a:lnTo>
                  <a:lnTo>
                    <a:pt x="508" y="2178679"/>
                  </a:lnTo>
                  <a:lnTo>
                    <a:pt x="127" y="2229769"/>
                  </a:lnTo>
                  <a:lnTo>
                    <a:pt x="0" y="2280920"/>
                  </a:lnTo>
                  <a:lnTo>
                    <a:pt x="263" y="2342964"/>
                  </a:lnTo>
                  <a:lnTo>
                    <a:pt x="1054" y="2404077"/>
                  </a:lnTo>
                  <a:lnTo>
                    <a:pt x="2373" y="2464259"/>
                  </a:lnTo>
                  <a:lnTo>
                    <a:pt x="4218" y="2523509"/>
                  </a:lnTo>
                  <a:lnTo>
                    <a:pt x="6592" y="2581828"/>
                  </a:lnTo>
                  <a:lnTo>
                    <a:pt x="9493" y="2639215"/>
                  </a:lnTo>
                  <a:lnTo>
                    <a:pt x="12921" y="2695671"/>
                  </a:lnTo>
                  <a:lnTo>
                    <a:pt x="16877" y="2751196"/>
                  </a:lnTo>
                  <a:lnTo>
                    <a:pt x="21360" y="2805789"/>
                  </a:lnTo>
                  <a:lnTo>
                    <a:pt x="26371" y="2859451"/>
                  </a:lnTo>
                  <a:lnTo>
                    <a:pt x="31910" y="2912181"/>
                  </a:lnTo>
                  <a:lnTo>
                    <a:pt x="37976" y="2963980"/>
                  </a:lnTo>
                  <a:lnTo>
                    <a:pt x="44570" y="3014847"/>
                  </a:lnTo>
                  <a:lnTo>
                    <a:pt x="51692" y="3064783"/>
                  </a:lnTo>
                  <a:lnTo>
                    <a:pt x="59342" y="3113787"/>
                  </a:lnTo>
                  <a:lnTo>
                    <a:pt x="67519" y="3161860"/>
                  </a:lnTo>
                  <a:lnTo>
                    <a:pt x="76224" y="3209002"/>
                  </a:lnTo>
                  <a:lnTo>
                    <a:pt x="85457" y="3255212"/>
                  </a:lnTo>
                  <a:lnTo>
                    <a:pt x="95218" y="3300491"/>
                  </a:lnTo>
                  <a:lnTo>
                    <a:pt x="105507" y="3344838"/>
                  </a:lnTo>
                  <a:lnTo>
                    <a:pt x="116324" y="3388254"/>
                  </a:lnTo>
                  <a:lnTo>
                    <a:pt x="127669" y="3430739"/>
                  </a:lnTo>
                  <a:lnTo>
                    <a:pt x="139541" y="3472292"/>
                  </a:lnTo>
                  <a:lnTo>
                    <a:pt x="151942" y="3512913"/>
                  </a:lnTo>
                  <a:lnTo>
                    <a:pt x="164871" y="3552603"/>
                  </a:lnTo>
                  <a:lnTo>
                    <a:pt x="178328" y="3591362"/>
                  </a:lnTo>
                  <a:lnTo>
                    <a:pt x="192314" y="3629189"/>
                  </a:lnTo>
                  <a:lnTo>
                    <a:pt x="206827" y="3666085"/>
                  </a:lnTo>
                  <a:lnTo>
                    <a:pt x="221869" y="3702050"/>
                  </a:lnTo>
                  <a:lnTo>
                    <a:pt x="244711" y="3752391"/>
                  </a:lnTo>
                  <a:lnTo>
                    <a:pt x="268798" y="3800730"/>
                  </a:lnTo>
                  <a:lnTo>
                    <a:pt x="294130" y="3847066"/>
                  </a:lnTo>
                  <a:lnTo>
                    <a:pt x="320706" y="3891399"/>
                  </a:lnTo>
                  <a:lnTo>
                    <a:pt x="348527" y="3933729"/>
                  </a:lnTo>
                  <a:lnTo>
                    <a:pt x="377593" y="3974056"/>
                  </a:lnTo>
                  <a:lnTo>
                    <a:pt x="407903" y="4012380"/>
                  </a:lnTo>
                  <a:lnTo>
                    <a:pt x="439457" y="4048701"/>
                  </a:lnTo>
                  <a:lnTo>
                    <a:pt x="472256" y="4083020"/>
                  </a:lnTo>
                  <a:lnTo>
                    <a:pt x="506300" y="4115336"/>
                  </a:lnTo>
                  <a:lnTo>
                    <a:pt x="541587" y="4145649"/>
                  </a:lnTo>
                  <a:lnTo>
                    <a:pt x="578119" y="4173960"/>
                  </a:lnTo>
                  <a:lnTo>
                    <a:pt x="615895" y="4200268"/>
                  </a:lnTo>
                  <a:lnTo>
                    <a:pt x="654916" y="4224573"/>
                  </a:lnTo>
                  <a:lnTo>
                    <a:pt x="695180" y="4246876"/>
                  </a:lnTo>
                  <a:lnTo>
                    <a:pt x="736689" y="4267177"/>
                  </a:lnTo>
                  <a:lnTo>
                    <a:pt x="779441" y="4285475"/>
                  </a:lnTo>
                  <a:lnTo>
                    <a:pt x="823438" y="4301771"/>
                  </a:lnTo>
                  <a:lnTo>
                    <a:pt x="868678" y="4316065"/>
                  </a:lnTo>
                  <a:lnTo>
                    <a:pt x="915163" y="4328357"/>
                  </a:lnTo>
                  <a:lnTo>
                    <a:pt x="962891" y="4338646"/>
                  </a:lnTo>
                  <a:lnTo>
                    <a:pt x="1011863" y="4346933"/>
                  </a:lnTo>
                  <a:lnTo>
                    <a:pt x="1062078" y="4353218"/>
                  </a:lnTo>
                  <a:lnTo>
                    <a:pt x="1113538" y="4357501"/>
                  </a:lnTo>
                  <a:lnTo>
                    <a:pt x="1166241" y="4359783"/>
                  </a:lnTo>
                  <a:lnTo>
                    <a:pt x="1498854" y="4362831"/>
                  </a:lnTo>
                  <a:lnTo>
                    <a:pt x="1545401" y="4362515"/>
                  </a:lnTo>
                  <a:lnTo>
                    <a:pt x="1592462" y="4361568"/>
                  </a:lnTo>
                  <a:lnTo>
                    <a:pt x="1640039" y="4359991"/>
                  </a:lnTo>
                  <a:lnTo>
                    <a:pt x="1688131" y="4357782"/>
                  </a:lnTo>
                  <a:lnTo>
                    <a:pt x="1736742" y="4354943"/>
                  </a:lnTo>
                  <a:lnTo>
                    <a:pt x="1785872" y="4351472"/>
                  </a:lnTo>
                  <a:lnTo>
                    <a:pt x="1835522" y="4347370"/>
                  </a:lnTo>
                  <a:lnTo>
                    <a:pt x="1885695" y="4342638"/>
                  </a:lnTo>
                  <a:lnTo>
                    <a:pt x="1942465" y="4335943"/>
                  </a:lnTo>
                  <a:lnTo>
                    <a:pt x="1997495" y="4327400"/>
                  </a:lnTo>
                  <a:lnTo>
                    <a:pt x="2050787" y="4317012"/>
                  </a:lnTo>
                  <a:lnTo>
                    <a:pt x="2102345" y="4304779"/>
                  </a:lnTo>
                  <a:lnTo>
                    <a:pt x="2152170" y="4290704"/>
                  </a:lnTo>
                  <a:lnTo>
                    <a:pt x="2200264" y="4274791"/>
                  </a:lnTo>
                  <a:lnTo>
                    <a:pt x="2246629" y="4257040"/>
                  </a:lnTo>
                  <a:lnTo>
                    <a:pt x="2295238" y="4232951"/>
                  </a:lnTo>
                  <a:lnTo>
                    <a:pt x="2335017" y="4204367"/>
                  </a:lnTo>
                  <a:lnTo>
                    <a:pt x="2365962" y="4171283"/>
                  </a:lnTo>
                  <a:lnTo>
                    <a:pt x="2388070" y="4133690"/>
                  </a:lnTo>
                  <a:lnTo>
                    <a:pt x="2401337" y="4091581"/>
                  </a:lnTo>
                  <a:lnTo>
                    <a:pt x="2405761" y="4044950"/>
                  </a:lnTo>
                  <a:lnTo>
                    <a:pt x="2401236" y="4002918"/>
                  </a:lnTo>
                  <a:lnTo>
                    <a:pt x="2387663" y="3961399"/>
                  </a:lnTo>
                  <a:lnTo>
                    <a:pt x="2365041" y="3920380"/>
                  </a:lnTo>
                  <a:lnTo>
                    <a:pt x="2333370" y="3879850"/>
                  </a:lnTo>
                  <a:lnTo>
                    <a:pt x="2295030" y="3844678"/>
                  </a:lnTo>
                  <a:lnTo>
                    <a:pt x="2252392" y="3819556"/>
                  </a:lnTo>
                  <a:lnTo>
                    <a:pt x="2205444" y="3804483"/>
                  </a:lnTo>
                  <a:lnTo>
                    <a:pt x="2154174" y="3799458"/>
                  </a:lnTo>
                  <a:lnTo>
                    <a:pt x="2097865" y="3810984"/>
                  </a:lnTo>
                  <a:lnTo>
                    <a:pt x="2050893" y="3825390"/>
                  </a:lnTo>
                  <a:lnTo>
                    <a:pt x="1991360" y="3845559"/>
                  </a:lnTo>
                  <a:lnTo>
                    <a:pt x="1942240" y="3861633"/>
                  </a:lnTo>
                  <a:lnTo>
                    <a:pt x="1893371" y="3875563"/>
                  </a:lnTo>
                  <a:lnTo>
                    <a:pt x="1844752" y="3887350"/>
                  </a:lnTo>
                  <a:lnTo>
                    <a:pt x="1796383" y="3896995"/>
                  </a:lnTo>
                  <a:lnTo>
                    <a:pt x="1748264" y="3904495"/>
                  </a:lnTo>
                  <a:lnTo>
                    <a:pt x="1700395" y="3909853"/>
                  </a:lnTo>
                  <a:lnTo>
                    <a:pt x="1652776" y="3913068"/>
                  </a:lnTo>
                  <a:lnTo>
                    <a:pt x="1605407" y="3914140"/>
                  </a:lnTo>
                  <a:lnTo>
                    <a:pt x="1554391" y="3912575"/>
                  </a:lnTo>
                  <a:lnTo>
                    <a:pt x="1505200" y="3907880"/>
                  </a:lnTo>
                  <a:lnTo>
                    <a:pt x="1457834" y="3900056"/>
                  </a:lnTo>
                  <a:lnTo>
                    <a:pt x="1412293" y="3889102"/>
                  </a:lnTo>
                  <a:lnTo>
                    <a:pt x="1368577" y="3875018"/>
                  </a:lnTo>
                  <a:lnTo>
                    <a:pt x="1326686" y="3857804"/>
                  </a:lnTo>
                  <a:lnTo>
                    <a:pt x="1286621" y="3837461"/>
                  </a:lnTo>
                  <a:lnTo>
                    <a:pt x="1248382" y="3813988"/>
                  </a:lnTo>
                  <a:lnTo>
                    <a:pt x="1211968" y="3787385"/>
                  </a:lnTo>
                  <a:lnTo>
                    <a:pt x="1177381" y="3757653"/>
                  </a:lnTo>
                  <a:lnTo>
                    <a:pt x="1144619" y="3724790"/>
                  </a:lnTo>
                  <a:lnTo>
                    <a:pt x="1113684" y="3688798"/>
                  </a:lnTo>
                  <a:lnTo>
                    <a:pt x="1084576" y="3649677"/>
                  </a:lnTo>
                  <a:lnTo>
                    <a:pt x="1057294" y="3607425"/>
                  </a:lnTo>
                  <a:lnTo>
                    <a:pt x="1031838" y="3562044"/>
                  </a:lnTo>
                  <a:lnTo>
                    <a:pt x="1008210" y="3513533"/>
                  </a:lnTo>
                  <a:lnTo>
                    <a:pt x="986409" y="3461893"/>
                  </a:lnTo>
                  <a:lnTo>
                    <a:pt x="960676" y="3391587"/>
                  </a:lnTo>
                  <a:lnTo>
                    <a:pt x="948687" y="3354345"/>
                  </a:lnTo>
                  <a:lnTo>
                    <a:pt x="937283" y="3315710"/>
                  </a:lnTo>
                  <a:lnTo>
                    <a:pt x="926464" y="3275683"/>
                  </a:lnTo>
                  <a:lnTo>
                    <a:pt x="916230" y="3234263"/>
                  </a:lnTo>
                  <a:lnTo>
                    <a:pt x="906580" y="3191450"/>
                  </a:lnTo>
                  <a:lnTo>
                    <a:pt x="897515" y="3147245"/>
                  </a:lnTo>
                  <a:lnTo>
                    <a:pt x="889035" y="3101648"/>
                  </a:lnTo>
                  <a:lnTo>
                    <a:pt x="881140" y="3054658"/>
                  </a:lnTo>
                  <a:lnTo>
                    <a:pt x="873830" y="3006276"/>
                  </a:lnTo>
                  <a:lnTo>
                    <a:pt x="867104" y="2956501"/>
                  </a:lnTo>
                  <a:lnTo>
                    <a:pt x="860964" y="2905335"/>
                  </a:lnTo>
                  <a:lnTo>
                    <a:pt x="855408" y="2852776"/>
                  </a:lnTo>
                  <a:lnTo>
                    <a:pt x="850437" y="2798826"/>
                  </a:lnTo>
                  <a:lnTo>
                    <a:pt x="846051" y="2743483"/>
                  </a:lnTo>
                  <a:lnTo>
                    <a:pt x="842249" y="2686749"/>
                  </a:lnTo>
                  <a:lnTo>
                    <a:pt x="839033" y="2628622"/>
                  </a:lnTo>
                  <a:lnTo>
                    <a:pt x="836401" y="2569104"/>
                  </a:lnTo>
                  <a:lnTo>
                    <a:pt x="834354" y="2508194"/>
                  </a:lnTo>
                  <a:lnTo>
                    <a:pt x="832892" y="2445892"/>
                  </a:lnTo>
                  <a:lnTo>
                    <a:pt x="832015" y="2382199"/>
                  </a:lnTo>
                  <a:lnTo>
                    <a:pt x="831722" y="2317115"/>
                  </a:lnTo>
                  <a:lnTo>
                    <a:pt x="832172" y="2238602"/>
                  </a:lnTo>
                  <a:lnTo>
                    <a:pt x="833521" y="2155909"/>
                  </a:lnTo>
                  <a:lnTo>
                    <a:pt x="835769" y="2069036"/>
                  </a:lnTo>
                  <a:lnTo>
                    <a:pt x="838914" y="1977982"/>
                  </a:lnTo>
                  <a:lnTo>
                    <a:pt x="842958" y="1882748"/>
                  </a:lnTo>
                  <a:lnTo>
                    <a:pt x="847899" y="1783333"/>
                  </a:lnTo>
                  <a:lnTo>
                    <a:pt x="853737" y="1679739"/>
                  </a:lnTo>
                  <a:lnTo>
                    <a:pt x="860472" y="1571963"/>
                  </a:lnTo>
                  <a:lnTo>
                    <a:pt x="868102" y="1460007"/>
                  </a:lnTo>
                  <a:lnTo>
                    <a:pt x="876628" y="1343871"/>
                  </a:lnTo>
                  <a:lnTo>
                    <a:pt x="886049" y="1223555"/>
                  </a:lnTo>
                  <a:lnTo>
                    <a:pt x="896366" y="1099058"/>
                  </a:lnTo>
                  <a:lnTo>
                    <a:pt x="908029" y="977734"/>
                  </a:lnTo>
                  <a:lnTo>
                    <a:pt x="913236" y="919653"/>
                  </a:lnTo>
                  <a:lnTo>
                    <a:pt x="918027" y="863294"/>
                  </a:lnTo>
                  <a:lnTo>
                    <a:pt x="922400" y="808656"/>
                  </a:lnTo>
                  <a:lnTo>
                    <a:pt x="926358" y="755739"/>
                  </a:lnTo>
                  <a:lnTo>
                    <a:pt x="929899" y="704544"/>
                  </a:lnTo>
                  <a:lnTo>
                    <a:pt x="933023" y="655071"/>
                  </a:lnTo>
                  <a:lnTo>
                    <a:pt x="935730" y="607321"/>
                  </a:lnTo>
                  <a:lnTo>
                    <a:pt x="938021" y="561292"/>
                  </a:lnTo>
                  <a:lnTo>
                    <a:pt x="939896" y="516987"/>
                  </a:lnTo>
                  <a:lnTo>
                    <a:pt x="941354" y="474404"/>
                  </a:lnTo>
                  <a:lnTo>
                    <a:pt x="942395" y="433545"/>
                  </a:lnTo>
                  <a:lnTo>
                    <a:pt x="943020" y="394409"/>
                  </a:lnTo>
                  <a:lnTo>
                    <a:pt x="943229" y="299720"/>
                  </a:lnTo>
                  <a:lnTo>
                    <a:pt x="939224" y="248812"/>
                  </a:lnTo>
                  <a:lnTo>
                    <a:pt x="927195" y="202977"/>
                  </a:lnTo>
                  <a:lnTo>
                    <a:pt x="907117" y="162238"/>
                  </a:lnTo>
                  <a:lnTo>
                    <a:pt x="878966" y="126618"/>
                  </a:lnTo>
                  <a:lnTo>
                    <a:pt x="845323" y="95734"/>
                  </a:lnTo>
                  <a:lnTo>
                    <a:pt x="808609" y="69373"/>
                  </a:lnTo>
                  <a:lnTo>
                    <a:pt x="768846" y="47537"/>
                  </a:lnTo>
                  <a:lnTo>
                    <a:pt x="726059" y="30225"/>
                  </a:lnTo>
                  <a:lnTo>
                    <a:pt x="681767" y="16984"/>
                  </a:lnTo>
                  <a:lnTo>
                    <a:pt x="637666" y="7540"/>
                  </a:lnTo>
                  <a:lnTo>
                    <a:pt x="593756" y="1883"/>
                  </a:lnTo>
                  <a:lnTo>
                    <a:pt x="55003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8097" y="773048"/>
              <a:ext cx="2406015" cy="4363085"/>
            </a:xfrm>
            <a:custGeom>
              <a:avLst/>
              <a:gdLst/>
              <a:ahLst/>
              <a:cxnLst/>
              <a:rect l="l" t="t" r="r" b="b"/>
              <a:pathLst>
                <a:path w="2406015" h="4363085">
                  <a:moveTo>
                    <a:pt x="550036" y="0"/>
                  </a:moveTo>
                  <a:lnTo>
                    <a:pt x="593756" y="1883"/>
                  </a:lnTo>
                  <a:lnTo>
                    <a:pt x="637666" y="7540"/>
                  </a:lnTo>
                  <a:lnTo>
                    <a:pt x="681767" y="16984"/>
                  </a:lnTo>
                  <a:lnTo>
                    <a:pt x="726059" y="30225"/>
                  </a:lnTo>
                  <a:lnTo>
                    <a:pt x="768846" y="47537"/>
                  </a:lnTo>
                  <a:lnTo>
                    <a:pt x="808609" y="69373"/>
                  </a:lnTo>
                  <a:lnTo>
                    <a:pt x="845323" y="95734"/>
                  </a:lnTo>
                  <a:lnTo>
                    <a:pt x="878966" y="126618"/>
                  </a:lnTo>
                  <a:lnTo>
                    <a:pt x="907117" y="162238"/>
                  </a:lnTo>
                  <a:lnTo>
                    <a:pt x="927195" y="202977"/>
                  </a:lnTo>
                  <a:lnTo>
                    <a:pt x="939224" y="248812"/>
                  </a:lnTo>
                  <a:lnTo>
                    <a:pt x="943229" y="299720"/>
                  </a:lnTo>
                  <a:lnTo>
                    <a:pt x="943229" y="356997"/>
                  </a:lnTo>
                  <a:lnTo>
                    <a:pt x="942395" y="433545"/>
                  </a:lnTo>
                  <a:lnTo>
                    <a:pt x="941354" y="474404"/>
                  </a:lnTo>
                  <a:lnTo>
                    <a:pt x="939896" y="516987"/>
                  </a:lnTo>
                  <a:lnTo>
                    <a:pt x="938021" y="561292"/>
                  </a:lnTo>
                  <a:lnTo>
                    <a:pt x="935730" y="607321"/>
                  </a:lnTo>
                  <a:lnTo>
                    <a:pt x="933023" y="655071"/>
                  </a:lnTo>
                  <a:lnTo>
                    <a:pt x="929899" y="704544"/>
                  </a:lnTo>
                  <a:lnTo>
                    <a:pt x="926358" y="755739"/>
                  </a:lnTo>
                  <a:lnTo>
                    <a:pt x="922400" y="808656"/>
                  </a:lnTo>
                  <a:lnTo>
                    <a:pt x="918027" y="863294"/>
                  </a:lnTo>
                  <a:lnTo>
                    <a:pt x="913236" y="919653"/>
                  </a:lnTo>
                  <a:lnTo>
                    <a:pt x="908029" y="977734"/>
                  </a:lnTo>
                  <a:lnTo>
                    <a:pt x="902406" y="1037535"/>
                  </a:lnTo>
                  <a:lnTo>
                    <a:pt x="896366" y="1099058"/>
                  </a:lnTo>
                  <a:lnTo>
                    <a:pt x="891096" y="1161829"/>
                  </a:lnTo>
                  <a:lnTo>
                    <a:pt x="886049" y="1223555"/>
                  </a:lnTo>
                  <a:lnTo>
                    <a:pt x="881227" y="1284235"/>
                  </a:lnTo>
                  <a:lnTo>
                    <a:pt x="876628" y="1343871"/>
                  </a:lnTo>
                  <a:lnTo>
                    <a:pt x="872253" y="1402462"/>
                  </a:lnTo>
                  <a:lnTo>
                    <a:pt x="868102" y="1460007"/>
                  </a:lnTo>
                  <a:lnTo>
                    <a:pt x="864175" y="1516508"/>
                  </a:lnTo>
                  <a:lnTo>
                    <a:pt x="860472" y="1571963"/>
                  </a:lnTo>
                  <a:lnTo>
                    <a:pt x="856992" y="1626373"/>
                  </a:lnTo>
                  <a:lnTo>
                    <a:pt x="853737" y="1679739"/>
                  </a:lnTo>
                  <a:lnTo>
                    <a:pt x="850706" y="1732059"/>
                  </a:lnTo>
                  <a:lnTo>
                    <a:pt x="847899" y="1783333"/>
                  </a:lnTo>
                  <a:lnTo>
                    <a:pt x="845316" y="1833563"/>
                  </a:lnTo>
                  <a:lnTo>
                    <a:pt x="842958" y="1882748"/>
                  </a:lnTo>
                  <a:lnTo>
                    <a:pt x="840824" y="1930888"/>
                  </a:lnTo>
                  <a:lnTo>
                    <a:pt x="838914" y="1977982"/>
                  </a:lnTo>
                  <a:lnTo>
                    <a:pt x="837229" y="2024032"/>
                  </a:lnTo>
                  <a:lnTo>
                    <a:pt x="835769" y="2069036"/>
                  </a:lnTo>
                  <a:lnTo>
                    <a:pt x="834533" y="2112995"/>
                  </a:lnTo>
                  <a:lnTo>
                    <a:pt x="833521" y="2155909"/>
                  </a:lnTo>
                  <a:lnTo>
                    <a:pt x="832734" y="2197778"/>
                  </a:lnTo>
                  <a:lnTo>
                    <a:pt x="832172" y="2238602"/>
                  </a:lnTo>
                  <a:lnTo>
                    <a:pt x="831835" y="2278381"/>
                  </a:lnTo>
                  <a:lnTo>
                    <a:pt x="831722" y="2317115"/>
                  </a:lnTo>
                  <a:lnTo>
                    <a:pt x="832015" y="2382199"/>
                  </a:lnTo>
                  <a:lnTo>
                    <a:pt x="832892" y="2445892"/>
                  </a:lnTo>
                  <a:lnTo>
                    <a:pt x="834354" y="2508194"/>
                  </a:lnTo>
                  <a:lnTo>
                    <a:pt x="836401" y="2569104"/>
                  </a:lnTo>
                  <a:lnTo>
                    <a:pt x="839033" y="2628622"/>
                  </a:lnTo>
                  <a:lnTo>
                    <a:pt x="842249" y="2686749"/>
                  </a:lnTo>
                  <a:lnTo>
                    <a:pt x="846051" y="2743483"/>
                  </a:lnTo>
                  <a:lnTo>
                    <a:pt x="850437" y="2798826"/>
                  </a:lnTo>
                  <a:lnTo>
                    <a:pt x="855408" y="2852776"/>
                  </a:lnTo>
                  <a:lnTo>
                    <a:pt x="860964" y="2905335"/>
                  </a:lnTo>
                  <a:lnTo>
                    <a:pt x="867104" y="2956501"/>
                  </a:lnTo>
                  <a:lnTo>
                    <a:pt x="873830" y="3006276"/>
                  </a:lnTo>
                  <a:lnTo>
                    <a:pt x="881140" y="3054658"/>
                  </a:lnTo>
                  <a:lnTo>
                    <a:pt x="889035" y="3101648"/>
                  </a:lnTo>
                  <a:lnTo>
                    <a:pt x="897515" y="3147245"/>
                  </a:lnTo>
                  <a:lnTo>
                    <a:pt x="906580" y="3191450"/>
                  </a:lnTo>
                  <a:lnTo>
                    <a:pt x="916230" y="3234263"/>
                  </a:lnTo>
                  <a:lnTo>
                    <a:pt x="926464" y="3275683"/>
                  </a:lnTo>
                  <a:lnTo>
                    <a:pt x="937283" y="3315710"/>
                  </a:lnTo>
                  <a:lnTo>
                    <a:pt x="948687" y="3354345"/>
                  </a:lnTo>
                  <a:lnTo>
                    <a:pt x="960676" y="3391587"/>
                  </a:lnTo>
                  <a:lnTo>
                    <a:pt x="986409" y="3461893"/>
                  </a:lnTo>
                  <a:lnTo>
                    <a:pt x="1008210" y="3513533"/>
                  </a:lnTo>
                  <a:lnTo>
                    <a:pt x="1031838" y="3562044"/>
                  </a:lnTo>
                  <a:lnTo>
                    <a:pt x="1057294" y="3607425"/>
                  </a:lnTo>
                  <a:lnTo>
                    <a:pt x="1084576" y="3649677"/>
                  </a:lnTo>
                  <a:lnTo>
                    <a:pt x="1113684" y="3688798"/>
                  </a:lnTo>
                  <a:lnTo>
                    <a:pt x="1144619" y="3724790"/>
                  </a:lnTo>
                  <a:lnTo>
                    <a:pt x="1177381" y="3757653"/>
                  </a:lnTo>
                  <a:lnTo>
                    <a:pt x="1211968" y="3787385"/>
                  </a:lnTo>
                  <a:lnTo>
                    <a:pt x="1248382" y="3813988"/>
                  </a:lnTo>
                  <a:lnTo>
                    <a:pt x="1286621" y="3837461"/>
                  </a:lnTo>
                  <a:lnTo>
                    <a:pt x="1326686" y="3857804"/>
                  </a:lnTo>
                  <a:lnTo>
                    <a:pt x="1368577" y="3875018"/>
                  </a:lnTo>
                  <a:lnTo>
                    <a:pt x="1412293" y="3889102"/>
                  </a:lnTo>
                  <a:lnTo>
                    <a:pt x="1457834" y="3900056"/>
                  </a:lnTo>
                  <a:lnTo>
                    <a:pt x="1505200" y="3907880"/>
                  </a:lnTo>
                  <a:lnTo>
                    <a:pt x="1554391" y="3912575"/>
                  </a:lnTo>
                  <a:lnTo>
                    <a:pt x="1605407" y="3914140"/>
                  </a:lnTo>
                  <a:lnTo>
                    <a:pt x="1652776" y="3913068"/>
                  </a:lnTo>
                  <a:lnTo>
                    <a:pt x="1700395" y="3909853"/>
                  </a:lnTo>
                  <a:lnTo>
                    <a:pt x="1748264" y="3904495"/>
                  </a:lnTo>
                  <a:lnTo>
                    <a:pt x="1796383" y="3896995"/>
                  </a:lnTo>
                  <a:lnTo>
                    <a:pt x="1844752" y="3887350"/>
                  </a:lnTo>
                  <a:lnTo>
                    <a:pt x="1893371" y="3875563"/>
                  </a:lnTo>
                  <a:lnTo>
                    <a:pt x="1942240" y="3861633"/>
                  </a:lnTo>
                  <a:lnTo>
                    <a:pt x="1991360" y="3845559"/>
                  </a:lnTo>
                  <a:lnTo>
                    <a:pt x="2050893" y="3825390"/>
                  </a:lnTo>
                  <a:lnTo>
                    <a:pt x="2097865" y="3810984"/>
                  </a:lnTo>
                  <a:lnTo>
                    <a:pt x="2154174" y="3799458"/>
                  </a:lnTo>
                  <a:lnTo>
                    <a:pt x="2205444" y="3804483"/>
                  </a:lnTo>
                  <a:lnTo>
                    <a:pt x="2252392" y="3819556"/>
                  </a:lnTo>
                  <a:lnTo>
                    <a:pt x="2295030" y="3844678"/>
                  </a:lnTo>
                  <a:lnTo>
                    <a:pt x="2333370" y="3879850"/>
                  </a:lnTo>
                  <a:lnTo>
                    <a:pt x="2365041" y="3920380"/>
                  </a:lnTo>
                  <a:lnTo>
                    <a:pt x="2387663" y="3961399"/>
                  </a:lnTo>
                  <a:lnTo>
                    <a:pt x="2401236" y="4002918"/>
                  </a:lnTo>
                  <a:lnTo>
                    <a:pt x="2405761" y="4044950"/>
                  </a:lnTo>
                  <a:lnTo>
                    <a:pt x="2401337" y="4091581"/>
                  </a:lnTo>
                  <a:lnTo>
                    <a:pt x="2388070" y="4133690"/>
                  </a:lnTo>
                  <a:lnTo>
                    <a:pt x="2365962" y="4171283"/>
                  </a:lnTo>
                  <a:lnTo>
                    <a:pt x="2335017" y="4204367"/>
                  </a:lnTo>
                  <a:lnTo>
                    <a:pt x="2295238" y="4232951"/>
                  </a:lnTo>
                  <a:lnTo>
                    <a:pt x="2246629" y="4257040"/>
                  </a:lnTo>
                  <a:lnTo>
                    <a:pt x="2200264" y="4274791"/>
                  </a:lnTo>
                  <a:lnTo>
                    <a:pt x="2152170" y="4290704"/>
                  </a:lnTo>
                  <a:lnTo>
                    <a:pt x="2102345" y="4304779"/>
                  </a:lnTo>
                  <a:lnTo>
                    <a:pt x="2050787" y="4317012"/>
                  </a:lnTo>
                  <a:lnTo>
                    <a:pt x="1997495" y="4327400"/>
                  </a:lnTo>
                  <a:lnTo>
                    <a:pt x="1942465" y="4335943"/>
                  </a:lnTo>
                  <a:lnTo>
                    <a:pt x="1885695" y="4342638"/>
                  </a:lnTo>
                  <a:lnTo>
                    <a:pt x="1835522" y="4347370"/>
                  </a:lnTo>
                  <a:lnTo>
                    <a:pt x="1785872" y="4351472"/>
                  </a:lnTo>
                  <a:lnTo>
                    <a:pt x="1736742" y="4354943"/>
                  </a:lnTo>
                  <a:lnTo>
                    <a:pt x="1688131" y="4357782"/>
                  </a:lnTo>
                  <a:lnTo>
                    <a:pt x="1640039" y="4359991"/>
                  </a:lnTo>
                  <a:lnTo>
                    <a:pt x="1592462" y="4361568"/>
                  </a:lnTo>
                  <a:lnTo>
                    <a:pt x="1545401" y="4362515"/>
                  </a:lnTo>
                  <a:lnTo>
                    <a:pt x="1498854" y="4362831"/>
                  </a:lnTo>
                  <a:lnTo>
                    <a:pt x="1166241" y="4359783"/>
                  </a:lnTo>
                  <a:lnTo>
                    <a:pt x="1113538" y="4357501"/>
                  </a:lnTo>
                  <a:lnTo>
                    <a:pt x="1062078" y="4353218"/>
                  </a:lnTo>
                  <a:lnTo>
                    <a:pt x="1011863" y="4346933"/>
                  </a:lnTo>
                  <a:lnTo>
                    <a:pt x="962891" y="4338646"/>
                  </a:lnTo>
                  <a:lnTo>
                    <a:pt x="915163" y="4328357"/>
                  </a:lnTo>
                  <a:lnTo>
                    <a:pt x="868678" y="4316065"/>
                  </a:lnTo>
                  <a:lnTo>
                    <a:pt x="823438" y="4301771"/>
                  </a:lnTo>
                  <a:lnTo>
                    <a:pt x="779441" y="4285475"/>
                  </a:lnTo>
                  <a:lnTo>
                    <a:pt x="736689" y="4267177"/>
                  </a:lnTo>
                  <a:lnTo>
                    <a:pt x="695180" y="4246876"/>
                  </a:lnTo>
                  <a:lnTo>
                    <a:pt x="654916" y="4224573"/>
                  </a:lnTo>
                  <a:lnTo>
                    <a:pt x="615895" y="4200268"/>
                  </a:lnTo>
                  <a:lnTo>
                    <a:pt x="578119" y="4173960"/>
                  </a:lnTo>
                  <a:lnTo>
                    <a:pt x="541587" y="4145649"/>
                  </a:lnTo>
                  <a:lnTo>
                    <a:pt x="506300" y="4115336"/>
                  </a:lnTo>
                  <a:lnTo>
                    <a:pt x="472256" y="4083020"/>
                  </a:lnTo>
                  <a:lnTo>
                    <a:pt x="439457" y="4048701"/>
                  </a:lnTo>
                  <a:lnTo>
                    <a:pt x="407903" y="4012380"/>
                  </a:lnTo>
                  <a:lnTo>
                    <a:pt x="377593" y="3974056"/>
                  </a:lnTo>
                  <a:lnTo>
                    <a:pt x="348527" y="3933729"/>
                  </a:lnTo>
                  <a:lnTo>
                    <a:pt x="320706" y="3891399"/>
                  </a:lnTo>
                  <a:lnTo>
                    <a:pt x="294130" y="3847066"/>
                  </a:lnTo>
                  <a:lnTo>
                    <a:pt x="268798" y="3800730"/>
                  </a:lnTo>
                  <a:lnTo>
                    <a:pt x="244711" y="3752391"/>
                  </a:lnTo>
                  <a:lnTo>
                    <a:pt x="221869" y="3702050"/>
                  </a:lnTo>
                  <a:lnTo>
                    <a:pt x="206827" y="3666085"/>
                  </a:lnTo>
                  <a:lnTo>
                    <a:pt x="192314" y="3629189"/>
                  </a:lnTo>
                  <a:lnTo>
                    <a:pt x="178328" y="3591362"/>
                  </a:lnTo>
                  <a:lnTo>
                    <a:pt x="164871" y="3552603"/>
                  </a:lnTo>
                  <a:lnTo>
                    <a:pt x="151942" y="3512913"/>
                  </a:lnTo>
                  <a:lnTo>
                    <a:pt x="139541" y="3472292"/>
                  </a:lnTo>
                  <a:lnTo>
                    <a:pt x="127669" y="3430739"/>
                  </a:lnTo>
                  <a:lnTo>
                    <a:pt x="116324" y="3388254"/>
                  </a:lnTo>
                  <a:lnTo>
                    <a:pt x="105507" y="3344838"/>
                  </a:lnTo>
                  <a:lnTo>
                    <a:pt x="95218" y="3300491"/>
                  </a:lnTo>
                  <a:lnTo>
                    <a:pt x="85457" y="3255212"/>
                  </a:lnTo>
                  <a:lnTo>
                    <a:pt x="76224" y="3209002"/>
                  </a:lnTo>
                  <a:lnTo>
                    <a:pt x="67519" y="3161860"/>
                  </a:lnTo>
                  <a:lnTo>
                    <a:pt x="59342" y="3113787"/>
                  </a:lnTo>
                  <a:lnTo>
                    <a:pt x="51692" y="3064783"/>
                  </a:lnTo>
                  <a:lnTo>
                    <a:pt x="44570" y="3014847"/>
                  </a:lnTo>
                  <a:lnTo>
                    <a:pt x="37976" y="2963980"/>
                  </a:lnTo>
                  <a:lnTo>
                    <a:pt x="31910" y="2912181"/>
                  </a:lnTo>
                  <a:lnTo>
                    <a:pt x="26371" y="2859451"/>
                  </a:lnTo>
                  <a:lnTo>
                    <a:pt x="21360" y="2805789"/>
                  </a:lnTo>
                  <a:lnTo>
                    <a:pt x="16877" y="2751196"/>
                  </a:lnTo>
                  <a:lnTo>
                    <a:pt x="12921" y="2695671"/>
                  </a:lnTo>
                  <a:lnTo>
                    <a:pt x="9493" y="2639215"/>
                  </a:lnTo>
                  <a:lnTo>
                    <a:pt x="6592" y="2581828"/>
                  </a:lnTo>
                  <a:lnTo>
                    <a:pt x="4218" y="2523509"/>
                  </a:lnTo>
                  <a:lnTo>
                    <a:pt x="2373" y="2464259"/>
                  </a:lnTo>
                  <a:lnTo>
                    <a:pt x="1054" y="2404077"/>
                  </a:lnTo>
                  <a:lnTo>
                    <a:pt x="263" y="2342964"/>
                  </a:lnTo>
                  <a:lnTo>
                    <a:pt x="0" y="2280920"/>
                  </a:lnTo>
                  <a:lnTo>
                    <a:pt x="127" y="2229769"/>
                  </a:lnTo>
                  <a:lnTo>
                    <a:pt x="508" y="2178679"/>
                  </a:lnTo>
                  <a:lnTo>
                    <a:pt x="1145" y="2127649"/>
                  </a:lnTo>
                  <a:lnTo>
                    <a:pt x="2036" y="2076678"/>
                  </a:lnTo>
                  <a:lnTo>
                    <a:pt x="3184" y="2025767"/>
                  </a:lnTo>
                  <a:lnTo>
                    <a:pt x="4588" y="1974915"/>
                  </a:lnTo>
                  <a:lnTo>
                    <a:pt x="6248" y="1924120"/>
                  </a:lnTo>
                  <a:lnTo>
                    <a:pt x="8166" y="1873384"/>
                  </a:lnTo>
                  <a:lnTo>
                    <a:pt x="10341" y="1822705"/>
                  </a:lnTo>
                  <a:lnTo>
                    <a:pt x="12775" y="1772082"/>
                  </a:lnTo>
                  <a:lnTo>
                    <a:pt x="15467" y="1721516"/>
                  </a:lnTo>
                  <a:lnTo>
                    <a:pt x="18418" y="1671007"/>
                  </a:lnTo>
                  <a:lnTo>
                    <a:pt x="21628" y="1620552"/>
                  </a:lnTo>
                  <a:lnTo>
                    <a:pt x="25098" y="1570153"/>
                  </a:lnTo>
                  <a:lnTo>
                    <a:pt x="28828" y="1519809"/>
                  </a:lnTo>
                  <a:lnTo>
                    <a:pt x="32973" y="1466177"/>
                  </a:lnTo>
                  <a:lnTo>
                    <a:pt x="37133" y="1413051"/>
                  </a:lnTo>
                  <a:lnTo>
                    <a:pt x="41309" y="1360431"/>
                  </a:lnTo>
                  <a:lnTo>
                    <a:pt x="45502" y="1308318"/>
                  </a:lnTo>
                  <a:lnTo>
                    <a:pt x="49712" y="1256710"/>
                  </a:lnTo>
                  <a:lnTo>
                    <a:pt x="53938" y="1205610"/>
                  </a:lnTo>
                  <a:lnTo>
                    <a:pt x="58181" y="1155017"/>
                  </a:lnTo>
                  <a:lnTo>
                    <a:pt x="62442" y="1104931"/>
                  </a:lnTo>
                  <a:lnTo>
                    <a:pt x="66721" y="1055353"/>
                  </a:lnTo>
                  <a:lnTo>
                    <a:pt x="71018" y="1006282"/>
                  </a:lnTo>
                  <a:lnTo>
                    <a:pt x="75333" y="957720"/>
                  </a:lnTo>
                  <a:lnTo>
                    <a:pt x="79667" y="909666"/>
                  </a:lnTo>
                  <a:lnTo>
                    <a:pt x="84020" y="862121"/>
                  </a:lnTo>
                  <a:lnTo>
                    <a:pt x="88391" y="815086"/>
                  </a:lnTo>
                  <a:lnTo>
                    <a:pt x="94136" y="758658"/>
                  </a:lnTo>
                  <a:lnTo>
                    <a:pt x="99557" y="703611"/>
                  </a:lnTo>
                  <a:lnTo>
                    <a:pt x="104655" y="649944"/>
                  </a:lnTo>
                  <a:lnTo>
                    <a:pt x="109431" y="597657"/>
                  </a:lnTo>
                  <a:lnTo>
                    <a:pt x="113884" y="546749"/>
                  </a:lnTo>
                  <a:lnTo>
                    <a:pt x="118014" y="497220"/>
                  </a:lnTo>
                  <a:lnTo>
                    <a:pt x="121822" y="449070"/>
                  </a:lnTo>
                  <a:lnTo>
                    <a:pt x="125306" y="402298"/>
                  </a:lnTo>
                  <a:lnTo>
                    <a:pt x="128468" y="356903"/>
                  </a:lnTo>
                  <a:lnTo>
                    <a:pt x="131307" y="312886"/>
                  </a:lnTo>
                  <a:lnTo>
                    <a:pt x="133823" y="270245"/>
                  </a:lnTo>
                  <a:lnTo>
                    <a:pt x="136016" y="228980"/>
                  </a:lnTo>
                  <a:lnTo>
                    <a:pt x="146261" y="183293"/>
                  </a:lnTo>
                  <a:lnTo>
                    <a:pt x="163528" y="143387"/>
                  </a:lnTo>
                  <a:lnTo>
                    <a:pt x="187817" y="109267"/>
                  </a:lnTo>
                  <a:lnTo>
                    <a:pt x="219122" y="80936"/>
                  </a:lnTo>
                  <a:lnTo>
                    <a:pt x="257440" y="58398"/>
                  </a:lnTo>
                  <a:lnTo>
                    <a:pt x="302767" y="41655"/>
                  </a:lnTo>
                  <a:lnTo>
                    <a:pt x="359597" y="26643"/>
                  </a:lnTo>
                  <a:lnTo>
                    <a:pt x="412739" y="14977"/>
                  </a:lnTo>
                  <a:lnTo>
                    <a:pt x="462193" y="6652"/>
                  </a:lnTo>
                  <a:lnTo>
                    <a:pt x="507959" y="1662"/>
                  </a:lnTo>
                  <a:lnTo>
                    <a:pt x="550036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69991" y="361188"/>
            <a:ext cx="4279900" cy="6277610"/>
            <a:chOff x="5269991" y="361188"/>
            <a:chExt cx="4279900" cy="62776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9991" y="361188"/>
              <a:ext cx="4279392" cy="6277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9991" y="361188"/>
              <a:ext cx="4279900" cy="6277610"/>
            </a:xfrm>
            <a:custGeom>
              <a:avLst/>
              <a:gdLst/>
              <a:ahLst/>
              <a:cxnLst/>
              <a:rect l="l" t="t" r="r" b="b"/>
              <a:pathLst>
                <a:path w="4279900" h="6277609">
                  <a:moveTo>
                    <a:pt x="0" y="0"/>
                  </a:moveTo>
                  <a:lnTo>
                    <a:pt x="4279392" y="0"/>
                  </a:lnTo>
                  <a:lnTo>
                    <a:pt x="4279392" y="5021834"/>
                  </a:lnTo>
                  <a:lnTo>
                    <a:pt x="2139696" y="6277356"/>
                  </a:lnTo>
                  <a:lnTo>
                    <a:pt x="0" y="502183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996438C7-442A-B968-7EE8-0219DC98B5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582011"/>
            <a:ext cx="3091815" cy="3693977"/>
          </a:xfrm>
          <a:prstGeom prst="rect">
            <a:avLst/>
          </a:prstGeom>
        </p:spPr>
      </p:pic>
      <p:pic>
        <p:nvPicPr>
          <p:cNvPr id="14" name="object 9">
            <a:extLst>
              <a:ext uri="{FF2B5EF4-FFF2-40B4-BE49-F238E27FC236}">
                <a16:creationId xmlns:a16="http://schemas.microsoft.com/office/drawing/2014/main" id="{6A76ECC6-A122-BE28-E336-6382D9516A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3966" y="1785366"/>
            <a:ext cx="3049524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A4 (210 x 297 mm)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Jessy Huancas</dc:creator>
  <cp:lastModifiedBy>Gines Ciudad Real</cp:lastModifiedBy>
  <cp:revision>1</cp:revision>
  <dcterms:created xsi:type="dcterms:W3CDTF">2023-03-31T06:43:06Z</dcterms:created>
  <dcterms:modified xsi:type="dcterms:W3CDTF">2023-03-31T06:47:51Z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2023-03-31T00:00:00Z</vt:filetime>
  </property>
</Properties>
</file>