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94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493" y="110"/>
      </p:cViewPr>
      <p:guideLst>
        <p:guide orient="horz" pos="1094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5C45E-5135-4C55-A90D-863E46FA8461}" type="datetimeFigureOut">
              <a:rPr lang="es-ES" smtClean="0"/>
              <a:t>10/03/2023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553FA-B67E-4104-8523-8FFBE09052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9386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AA86-BC72-4B15-B923-145529654DE4}" type="datetimeFigureOut">
              <a:rPr lang="es-ES" smtClean="0"/>
              <a:t>10/03/2023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36A1-A1CF-434D-A10C-88797EA81E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04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AA86-BC72-4B15-B923-145529654DE4}" type="datetimeFigureOut">
              <a:rPr lang="es-ES" smtClean="0"/>
              <a:t>10/03/2023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36A1-A1CF-434D-A10C-88797EA81E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609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AA86-BC72-4B15-B923-145529654DE4}" type="datetimeFigureOut">
              <a:rPr lang="es-ES" smtClean="0"/>
              <a:t>10/03/2023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36A1-A1CF-434D-A10C-88797EA81E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698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AA86-BC72-4B15-B923-145529654DE4}" type="datetimeFigureOut">
              <a:rPr lang="es-ES" smtClean="0"/>
              <a:t>10/03/2023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36A1-A1CF-434D-A10C-88797EA81E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653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AA86-BC72-4B15-B923-145529654DE4}" type="datetimeFigureOut">
              <a:rPr lang="es-ES" smtClean="0"/>
              <a:t>10/03/2023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36A1-A1CF-434D-A10C-88797EA81E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6949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AA86-BC72-4B15-B923-145529654DE4}" type="datetimeFigureOut">
              <a:rPr lang="es-ES" smtClean="0"/>
              <a:t>10/03/2023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36A1-A1CF-434D-A10C-88797EA81E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441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AA86-BC72-4B15-B923-145529654DE4}" type="datetimeFigureOut">
              <a:rPr lang="es-ES" smtClean="0"/>
              <a:t>10/03/2023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36A1-A1CF-434D-A10C-88797EA81E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9008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AA86-BC72-4B15-B923-145529654DE4}" type="datetimeFigureOut">
              <a:rPr lang="es-ES" smtClean="0"/>
              <a:t>10/03/2023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36A1-A1CF-434D-A10C-88797EA81E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9827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AA86-BC72-4B15-B923-145529654DE4}" type="datetimeFigureOut">
              <a:rPr lang="es-ES" smtClean="0"/>
              <a:t>10/03/2023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36A1-A1CF-434D-A10C-88797EA81E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89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AA86-BC72-4B15-B923-145529654DE4}" type="datetimeFigureOut">
              <a:rPr lang="es-ES" smtClean="0"/>
              <a:t>10/03/2023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36A1-A1CF-434D-A10C-88797EA81E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871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AA86-BC72-4B15-B923-145529654DE4}" type="datetimeFigureOut">
              <a:rPr lang="es-ES" smtClean="0"/>
              <a:t>10/03/2023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36A1-A1CF-434D-A10C-88797EA81E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919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DAA86-BC72-4B15-B923-145529654DE4}" type="datetimeFigureOut">
              <a:rPr lang="es-ES" smtClean="0"/>
              <a:t>10/03/2023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536A1-A1CF-434D-A10C-88797EA81E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701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3822660-1DBC-869B-D882-F5A95546F4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585" t="2052" r="7892" b="5273"/>
          <a:stretch/>
        </p:blipFill>
        <p:spPr>
          <a:xfrm rot="5400000">
            <a:off x="1524000" y="-1524000"/>
            <a:ext cx="6857999" cy="9906001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C972ECA-3345-AC47-528F-AB3F4084B17A}"/>
              </a:ext>
            </a:extLst>
          </p:cNvPr>
          <p:cNvSpPr txBox="1"/>
          <p:nvPr/>
        </p:nvSpPr>
        <p:spPr>
          <a:xfrm>
            <a:off x="103909" y="225731"/>
            <a:ext cx="96020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>
                <a:latin typeface="CCMediterraneo" panose="02000603000000000000" pitchFamily="2" charset="0"/>
                <a:ea typeface="CCMediterraneo" panose="02000603000000000000" pitchFamily="2" charset="0"/>
              </a:rPr>
              <a:t>Rubrica __________________</a:t>
            </a:r>
            <a:endParaRPr lang="es-ES" sz="4000" dirty="0"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BEEF0DC-E7C1-A15E-B8A0-B10AD5F1A77B}"/>
              </a:ext>
            </a:extLst>
          </p:cNvPr>
          <p:cNvSpPr/>
          <p:nvPr/>
        </p:nvSpPr>
        <p:spPr>
          <a:xfrm>
            <a:off x="2123901" y="1159347"/>
            <a:ext cx="1762991" cy="558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  <a:latin typeface="CCMediterraneo" panose="02000603000000000000" pitchFamily="2" charset="0"/>
                <a:ea typeface="CCMediterraneo" panose="02000603000000000000" pitchFamily="2" charset="0"/>
              </a:rPr>
              <a:t>EXCELENTE (4)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F7211BC-5F94-647F-B52A-397D42781D37}"/>
              </a:ext>
            </a:extLst>
          </p:cNvPr>
          <p:cNvSpPr/>
          <p:nvPr/>
        </p:nvSpPr>
        <p:spPr>
          <a:xfrm>
            <a:off x="4005569" y="1159347"/>
            <a:ext cx="1762991" cy="558800"/>
          </a:xfrm>
          <a:prstGeom prst="rect">
            <a:avLst/>
          </a:prstGeom>
          <a:solidFill>
            <a:srgbClr val="FFFF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  <a:latin typeface="CCMediterraneo" panose="02000603000000000000" pitchFamily="2" charset="0"/>
                <a:ea typeface="CCMediterraneo" panose="02000603000000000000" pitchFamily="2" charset="0"/>
              </a:rPr>
              <a:t>SATISFACTORIO (3)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801C4BCD-C2DE-8857-43E5-C0F50A083956}"/>
              </a:ext>
            </a:extLst>
          </p:cNvPr>
          <p:cNvSpPr/>
          <p:nvPr/>
        </p:nvSpPr>
        <p:spPr>
          <a:xfrm>
            <a:off x="5887237" y="1159347"/>
            <a:ext cx="1762991" cy="558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  <a:latin typeface="CCMediterraneo" panose="02000603000000000000" pitchFamily="2" charset="0"/>
                <a:ea typeface="CCMediterraneo" panose="02000603000000000000" pitchFamily="2" charset="0"/>
              </a:rPr>
              <a:t>ELEMENTAL (2)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39894C02-1997-072E-04A3-2D305CD41945}"/>
              </a:ext>
            </a:extLst>
          </p:cNvPr>
          <p:cNvSpPr/>
          <p:nvPr/>
        </p:nvSpPr>
        <p:spPr>
          <a:xfrm>
            <a:off x="7765929" y="1159347"/>
            <a:ext cx="1762991" cy="558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  <a:latin typeface="CCMediterraneo" panose="02000603000000000000" pitchFamily="2" charset="0"/>
                <a:ea typeface="CCMediterraneo" panose="02000603000000000000" pitchFamily="2" charset="0"/>
              </a:rPr>
              <a:t>INADECUADO (1)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AF9FF67A-54A0-105A-19A4-BE09AF93D07F}"/>
              </a:ext>
            </a:extLst>
          </p:cNvPr>
          <p:cNvSpPr/>
          <p:nvPr/>
        </p:nvSpPr>
        <p:spPr>
          <a:xfrm>
            <a:off x="7782100" y="1943877"/>
            <a:ext cx="1762991" cy="86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tx1"/>
              </a:solidFill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2FB6F5AD-57B8-A9BF-A9B8-10572DD144B1}"/>
              </a:ext>
            </a:extLst>
          </p:cNvPr>
          <p:cNvSpPr/>
          <p:nvPr/>
        </p:nvSpPr>
        <p:spPr>
          <a:xfrm>
            <a:off x="7782100" y="2887625"/>
            <a:ext cx="1762991" cy="86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tx1"/>
              </a:solidFill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331C16EF-2187-8636-99F2-380A21C7306C}"/>
              </a:ext>
            </a:extLst>
          </p:cNvPr>
          <p:cNvSpPr/>
          <p:nvPr/>
        </p:nvSpPr>
        <p:spPr>
          <a:xfrm>
            <a:off x="7778173" y="3831373"/>
            <a:ext cx="1762991" cy="86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tx1"/>
              </a:solidFill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5AEEB079-2D30-DC0B-B858-1D2C016CB826}"/>
              </a:ext>
            </a:extLst>
          </p:cNvPr>
          <p:cNvSpPr/>
          <p:nvPr/>
        </p:nvSpPr>
        <p:spPr>
          <a:xfrm>
            <a:off x="7778173" y="4775121"/>
            <a:ext cx="1762991" cy="86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tx1"/>
              </a:solidFill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3F949E37-87F3-82D2-04D3-54E6C3E38554}"/>
              </a:ext>
            </a:extLst>
          </p:cNvPr>
          <p:cNvSpPr/>
          <p:nvPr/>
        </p:nvSpPr>
        <p:spPr>
          <a:xfrm>
            <a:off x="7778173" y="5718869"/>
            <a:ext cx="1762991" cy="86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tx1"/>
              </a:solidFill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457B04AC-A715-87B7-4561-BCE2A26D3D27}"/>
              </a:ext>
            </a:extLst>
          </p:cNvPr>
          <p:cNvSpPr/>
          <p:nvPr/>
        </p:nvSpPr>
        <p:spPr>
          <a:xfrm>
            <a:off x="5887237" y="1943877"/>
            <a:ext cx="1762991" cy="86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tx1"/>
              </a:solidFill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EE9FFBB6-3DCE-8AB3-6FFE-6EBC339364AF}"/>
              </a:ext>
            </a:extLst>
          </p:cNvPr>
          <p:cNvSpPr/>
          <p:nvPr/>
        </p:nvSpPr>
        <p:spPr>
          <a:xfrm>
            <a:off x="5887237" y="2887625"/>
            <a:ext cx="1762991" cy="86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tx1"/>
              </a:solidFill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D2267057-FB7B-5878-C9F3-A57A03DB3DC3}"/>
              </a:ext>
            </a:extLst>
          </p:cNvPr>
          <p:cNvSpPr/>
          <p:nvPr/>
        </p:nvSpPr>
        <p:spPr>
          <a:xfrm>
            <a:off x="5883310" y="3831373"/>
            <a:ext cx="1762991" cy="86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tx1"/>
              </a:solidFill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465B3BBE-8EC2-5230-CFEC-1B0BF7290F06}"/>
              </a:ext>
            </a:extLst>
          </p:cNvPr>
          <p:cNvSpPr/>
          <p:nvPr/>
        </p:nvSpPr>
        <p:spPr>
          <a:xfrm>
            <a:off x="5883310" y="4775121"/>
            <a:ext cx="1762991" cy="86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tx1"/>
              </a:solidFill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6EB5356E-FD91-8BC3-6C41-48CD693D6ABB}"/>
              </a:ext>
            </a:extLst>
          </p:cNvPr>
          <p:cNvSpPr/>
          <p:nvPr/>
        </p:nvSpPr>
        <p:spPr>
          <a:xfrm>
            <a:off x="5883310" y="5718869"/>
            <a:ext cx="1762991" cy="86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tx1"/>
              </a:solidFill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A2580671-C680-FC38-05C9-2C38AE3E9CBD}"/>
              </a:ext>
            </a:extLst>
          </p:cNvPr>
          <p:cNvSpPr/>
          <p:nvPr/>
        </p:nvSpPr>
        <p:spPr>
          <a:xfrm>
            <a:off x="4005569" y="1943877"/>
            <a:ext cx="1762991" cy="86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tx1"/>
              </a:solidFill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0B7A6F13-A48A-5AD4-BC46-C554F0FF0330}"/>
              </a:ext>
            </a:extLst>
          </p:cNvPr>
          <p:cNvSpPr/>
          <p:nvPr/>
        </p:nvSpPr>
        <p:spPr>
          <a:xfrm>
            <a:off x="4005569" y="2887625"/>
            <a:ext cx="1762991" cy="86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tx1"/>
              </a:solidFill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4E5D3CA1-73A4-3D86-4049-2D919BD2AA5F}"/>
              </a:ext>
            </a:extLst>
          </p:cNvPr>
          <p:cNvSpPr/>
          <p:nvPr/>
        </p:nvSpPr>
        <p:spPr>
          <a:xfrm>
            <a:off x="4001642" y="3831373"/>
            <a:ext cx="1762991" cy="86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tx1"/>
              </a:solidFill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EDAEF230-EC08-1328-E930-362F85DDD236}"/>
              </a:ext>
            </a:extLst>
          </p:cNvPr>
          <p:cNvSpPr/>
          <p:nvPr/>
        </p:nvSpPr>
        <p:spPr>
          <a:xfrm>
            <a:off x="4001642" y="4775121"/>
            <a:ext cx="1762991" cy="86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tx1"/>
              </a:solidFill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D8E4AC62-256A-B862-5D0D-613DE879180B}"/>
              </a:ext>
            </a:extLst>
          </p:cNvPr>
          <p:cNvSpPr/>
          <p:nvPr/>
        </p:nvSpPr>
        <p:spPr>
          <a:xfrm>
            <a:off x="4001642" y="5718869"/>
            <a:ext cx="1762991" cy="86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tx1"/>
              </a:solidFill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865922EA-E12E-C822-0FB8-74383E46F56D}"/>
              </a:ext>
            </a:extLst>
          </p:cNvPr>
          <p:cNvSpPr/>
          <p:nvPr/>
        </p:nvSpPr>
        <p:spPr>
          <a:xfrm>
            <a:off x="2110706" y="1943877"/>
            <a:ext cx="1762991" cy="86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tx1"/>
              </a:solidFill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1024" name="Rectángulo 1023">
            <a:extLst>
              <a:ext uri="{FF2B5EF4-FFF2-40B4-BE49-F238E27FC236}">
                <a16:creationId xmlns:a16="http://schemas.microsoft.com/office/drawing/2014/main" id="{8B008A68-B7B6-B1D2-845D-D015CC2A6399}"/>
              </a:ext>
            </a:extLst>
          </p:cNvPr>
          <p:cNvSpPr/>
          <p:nvPr/>
        </p:nvSpPr>
        <p:spPr>
          <a:xfrm>
            <a:off x="2110706" y="2887625"/>
            <a:ext cx="1762991" cy="86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tx1"/>
              </a:solidFill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1025" name="Rectángulo 1024">
            <a:extLst>
              <a:ext uri="{FF2B5EF4-FFF2-40B4-BE49-F238E27FC236}">
                <a16:creationId xmlns:a16="http://schemas.microsoft.com/office/drawing/2014/main" id="{266D95E1-F1FB-5CCB-40CA-C7126FDDA8E4}"/>
              </a:ext>
            </a:extLst>
          </p:cNvPr>
          <p:cNvSpPr/>
          <p:nvPr/>
        </p:nvSpPr>
        <p:spPr>
          <a:xfrm>
            <a:off x="2106779" y="3831373"/>
            <a:ext cx="1762991" cy="86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tx1"/>
              </a:solidFill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1027" name="Rectángulo 1026">
            <a:extLst>
              <a:ext uri="{FF2B5EF4-FFF2-40B4-BE49-F238E27FC236}">
                <a16:creationId xmlns:a16="http://schemas.microsoft.com/office/drawing/2014/main" id="{92FB1244-49AC-5E8C-950B-809AF4278F64}"/>
              </a:ext>
            </a:extLst>
          </p:cNvPr>
          <p:cNvSpPr/>
          <p:nvPr/>
        </p:nvSpPr>
        <p:spPr>
          <a:xfrm>
            <a:off x="2106779" y="4775121"/>
            <a:ext cx="1762991" cy="86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tx1"/>
              </a:solidFill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1028" name="Rectángulo 1027">
            <a:extLst>
              <a:ext uri="{FF2B5EF4-FFF2-40B4-BE49-F238E27FC236}">
                <a16:creationId xmlns:a16="http://schemas.microsoft.com/office/drawing/2014/main" id="{833CB582-8BF9-8DD1-68DA-ACEC10782085}"/>
              </a:ext>
            </a:extLst>
          </p:cNvPr>
          <p:cNvSpPr/>
          <p:nvPr/>
        </p:nvSpPr>
        <p:spPr>
          <a:xfrm>
            <a:off x="2106779" y="5718869"/>
            <a:ext cx="1762991" cy="86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tx1"/>
              </a:solidFill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1029" name="Rectángulo 1028">
            <a:extLst>
              <a:ext uri="{FF2B5EF4-FFF2-40B4-BE49-F238E27FC236}">
                <a16:creationId xmlns:a16="http://schemas.microsoft.com/office/drawing/2014/main" id="{BE407CB1-554C-9FA1-7A30-068B47EACB7E}"/>
              </a:ext>
            </a:extLst>
          </p:cNvPr>
          <p:cNvSpPr/>
          <p:nvPr/>
        </p:nvSpPr>
        <p:spPr>
          <a:xfrm>
            <a:off x="254622" y="1972011"/>
            <a:ext cx="1762991" cy="864000"/>
          </a:xfrm>
          <a:prstGeom prst="rect">
            <a:avLst/>
          </a:prstGeom>
          <a:solidFill>
            <a:srgbClr val="99FF99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 dirty="0">
              <a:solidFill>
                <a:schemeClr val="tx1"/>
              </a:solidFill>
              <a:latin typeface="CCHolacocacola" panose="02000603000000000000" pitchFamily="2" charset="0"/>
              <a:ea typeface="CCHolacocacola" panose="02000603000000000000" pitchFamily="2" charset="0"/>
            </a:endParaRPr>
          </a:p>
        </p:txBody>
      </p:sp>
      <p:sp>
        <p:nvSpPr>
          <p:cNvPr id="1030" name="Rectángulo 1029">
            <a:extLst>
              <a:ext uri="{FF2B5EF4-FFF2-40B4-BE49-F238E27FC236}">
                <a16:creationId xmlns:a16="http://schemas.microsoft.com/office/drawing/2014/main" id="{9AD8E776-10D8-8952-5031-18E621F5E3DB}"/>
              </a:ext>
            </a:extLst>
          </p:cNvPr>
          <p:cNvSpPr/>
          <p:nvPr/>
        </p:nvSpPr>
        <p:spPr>
          <a:xfrm>
            <a:off x="254622" y="2915759"/>
            <a:ext cx="1762991" cy="864000"/>
          </a:xfrm>
          <a:prstGeom prst="rect">
            <a:avLst/>
          </a:prstGeom>
          <a:solidFill>
            <a:srgbClr val="99FF99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CHolacocacola" panose="02000603000000000000" pitchFamily="2" charset="0"/>
              <a:ea typeface="CCHolacocacola" panose="02000603000000000000" pitchFamily="2" charset="0"/>
              <a:cs typeface="+mn-cs"/>
            </a:endParaRPr>
          </a:p>
        </p:txBody>
      </p:sp>
      <p:sp>
        <p:nvSpPr>
          <p:cNvPr id="1031" name="Rectángulo 1030">
            <a:extLst>
              <a:ext uri="{FF2B5EF4-FFF2-40B4-BE49-F238E27FC236}">
                <a16:creationId xmlns:a16="http://schemas.microsoft.com/office/drawing/2014/main" id="{16A522B7-BAF9-DE04-D478-FE7C1B135C95}"/>
              </a:ext>
            </a:extLst>
          </p:cNvPr>
          <p:cNvSpPr/>
          <p:nvPr/>
        </p:nvSpPr>
        <p:spPr>
          <a:xfrm>
            <a:off x="250695" y="3859507"/>
            <a:ext cx="1762991" cy="864000"/>
          </a:xfrm>
          <a:prstGeom prst="rect">
            <a:avLst/>
          </a:prstGeom>
          <a:solidFill>
            <a:srgbClr val="99FF99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CHolacocacola" panose="02000603000000000000" pitchFamily="2" charset="0"/>
              <a:ea typeface="CCHolacocacola" panose="02000603000000000000" pitchFamily="2" charset="0"/>
              <a:cs typeface="+mn-cs"/>
            </a:endParaRPr>
          </a:p>
        </p:txBody>
      </p:sp>
      <p:sp>
        <p:nvSpPr>
          <p:cNvPr id="1032" name="Rectángulo 1031">
            <a:extLst>
              <a:ext uri="{FF2B5EF4-FFF2-40B4-BE49-F238E27FC236}">
                <a16:creationId xmlns:a16="http://schemas.microsoft.com/office/drawing/2014/main" id="{8C6969BB-4863-1395-5E9C-6A296A4ADE41}"/>
              </a:ext>
            </a:extLst>
          </p:cNvPr>
          <p:cNvSpPr/>
          <p:nvPr/>
        </p:nvSpPr>
        <p:spPr>
          <a:xfrm>
            <a:off x="250695" y="4803255"/>
            <a:ext cx="1762991" cy="864000"/>
          </a:xfrm>
          <a:prstGeom prst="rect">
            <a:avLst/>
          </a:prstGeom>
          <a:solidFill>
            <a:srgbClr val="99FF99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CHolacocacola" panose="02000603000000000000" pitchFamily="2" charset="0"/>
              <a:ea typeface="CCHolacocacola" panose="02000603000000000000" pitchFamily="2" charset="0"/>
              <a:cs typeface="+mn-cs"/>
            </a:endParaRPr>
          </a:p>
        </p:txBody>
      </p:sp>
      <p:sp>
        <p:nvSpPr>
          <p:cNvPr id="1033" name="Rectángulo 1032">
            <a:extLst>
              <a:ext uri="{FF2B5EF4-FFF2-40B4-BE49-F238E27FC236}">
                <a16:creationId xmlns:a16="http://schemas.microsoft.com/office/drawing/2014/main" id="{35509963-1E23-7201-DDCA-6DD8E164D52F}"/>
              </a:ext>
            </a:extLst>
          </p:cNvPr>
          <p:cNvSpPr/>
          <p:nvPr/>
        </p:nvSpPr>
        <p:spPr>
          <a:xfrm>
            <a:off x="250695" y="5747003"/>
            <a:ext cx="1762991" cy="864000"/>
          </a:xfrm>
          <a:prstGeom prst="rect">
            <a:avLst/>
          </a:prstGeom>
          <a:solidFill>
            <a:srgbClr val="99FF99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CHolacocacola" panose="02000603000000000000" pitchFamily="2" charset="0"/>
              <a:ea typeface="CCHolacocacola" panose="02000603000000000000" pitchFamily="2" charset="0"/>
              <a:cs typeface="+mn-cs"/>
            </a:endParaRPr>
          </a:p>
        </p:txBody>
      </p:sp>
      <p:pic>
        <p:nvPicPr>
          <p:cNvPr id="1035" name="Picture 2">
            <a:extLst>
              <a:ext uri="{FF2B5EF4-FFF2-40B4-BE49-F238E27FC236}">
                <a16:creationId xmlns:a16="http://schemas.microsoft.com/office/drawing/2014/main" id="{91259D6A-0DF6-426A-907E-1B3CFAB089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26" y="336611"/>
            <a:ext cx="1054395" cy="1054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4">
            <a:extLst>
              <a:ext uri="{FF2B5EF4-FFF2-40B4-BE49-F238E27FC236}">
                <a16:creationId xmlns:a16="http://schemas.microsoft.com/office/drawing/2014/main" id="{CE218A47-D52B-E34A-C3E7-16FC830504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4021" y="131529"/>
            <a:ext cx="948070" cy="948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7770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11373</TotalTime>
  <Words>18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CCHolacocacola</vt:lpstr>
      <vt:lpstr>CCMediterraneo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 Ciudad Real</dc:creator>
  <cp:lastModifiedBy>Gines Ciudad Real</cp:lastModifiedBy>
  <cp:revision>17</cp:revision>
  <dcterms:created xsi:type="dcterms:W3CDTF">2023-01-19T09:15:24Z</dcterms:created>
  <dcterms:modified xsi:type="dcterms:W3CDTF">2023-03-17T07:57:58Z</dcterms:modified>
</cp:coreProperties>
</file>