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Jua" panose="020B0604020202020204" charset="-127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4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72" y="1432745"/>
            <a:ext cx="5481032" cy="5793854"/>
            <a:chOff x="0" y="0"/>
            <a:chExt cx="1964278" cy="20763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4278" cy="2076386"/>
            </a:xfrm>
            <a:custGeom>
              <a:avLst/>
              <a:gdLst/>
              <a:ahLst/>
              <a:cxnLst/>
              <a:rect l="l" t="t" r="r" b="b"/>
              <a:pathLst>
                <a:path w="1964278" h="2076386">
                  <a:moveTo>
                    <a:pt x="0" y="0"/>
                  </a:moveTo>
                  <a:lnTo>
                    <a:pt x="1964278" y="0"/>
                  </a:lnTo>
                  <a:lnTo>
                    <a:pt x="1964278" y="2076386"/>
                  </a:lnTo>
                  <a:lnTo>
                    <a:pt x="0" y="2076386"/>
                  </a:lnTo>
                  <a:close/>
                </a:path>
              </a:pathLst>
            </a:custGeom>
            <a:solidFill>
              <a:srgbClr val="F4F5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872" y="1432745"/>
            <a:ext cx="5481032" cy="581025"/>
            <a:chOff x="0" y="0"/>
            <a:chExt cx="1964278" cy="2082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4278" cy="208226"/>
            </a:xfrm>
            <a:custGeom>
              <a:avLst/>
              <a:gdLst/>
              <a:ahLst/>
              <a:cxnLst/>
              <a:rect l="l" t="t" r="r" b="b"/>
              <a:pathLst>
                <a:path w="1964278" h="208226">
                  <a:moveTo>
                    <a:pt x="0" y="0"/>
                  </a:moveTo>
                  <a:lnTo>
                    <a:pt x="1964278" y="0"/>
                  </a:lnTo>
                  <a:lnTo>
                    <a:pt x="1964278" y="208226"/>
                  </a:lnTo>
                  <a:lnTo>
                    <a:pt x="0" y="208226"/>
                  </a:lnTo>
                  <a:close/>
                </a:path>
              </a:pathLst>
            </a:custGeom>
            <a:solidFill>
              <a:srgbClr val="C0F0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488297" y="2497463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488297" y="2975493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488297" y="3476554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488297" y="3967788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488297" y="4440620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488297" y="4946554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88297" y="5437106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488297" y="5942627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488297" y="6435201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488297" y="6912394"/>
            <a:ext cx="1025543" cy="0"/>
          </a:xfrm>
          <a:prstGeom prst="line">
            <a:avLst/>
          </a:prstGeom>
          <a:ln w="190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5904661" y="1432745"/>
          <a:ext cx="4445910" cy="523748"/>
        </p:xfrm>
        <a:graphic>
          <a:graphicData uri="http://schemas.openxmlformats.org/drawingml/2006/table">
            <a:tbl>
              <a:tblPr/>
              <a:tblGrid>
                <a:gridCol w="63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3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F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M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M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J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V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Jua Bold"/>
                        </a:rPr>
                        <a:t>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Group 19"/>
          <p:cNvGrpSpPr/>
          <p:nvPr/>
        </p:nvGrpSpPr>
        <p:grpSpPr>
          <a:xfrm>
            <a:off x="5900203" y="2180438"/>
            <a:ext cx="573647" cy="436267"/>
            <a:chOff x="0" y="0"/>
            <a:chExt cx="205582" cy="1563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569100" y="2180438"/>
            <a:ext cx="573647" cy="436267"/>
            <a:chOff x="0" y="0"/>
            <a:chExt cx="205582" cy="1563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04947" y="2180438"/>
            <a:ext cx="573647" cy="436267"/>
            <a:chOff x="0" y="0"/>
            <a:chExt cx="205582" cy="15634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840794" y="2180438"/>
            <a:ext cx="573647" cy="436267"/>
            <a:chOff x="0" y="0"/>
            <a:chExt cx="205582" cy="15634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476353" y="2180438"/>
            <a:ext cx="573647" cy="436267"/>
            <a:chOff x="0" y="0"/>
            <a:chExt cx="205582" cy="15634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116675" y="2180438"/>
            <a:ext cx="573647" cy="436267"/>
            <a:chOff x="0" y="0"/>
            <a:chExt cx="205582" cy="15634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756997" y="2180438"/>
            <a:ext cx="573647" cy="436267"/>
            <a:chOff x="0" y="0"/>
            <a:chExt cx="205582" cy="15634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904661" y="2677205"/>
            <a:ext cx="573647" cy="436267"/>
            <a:chOff x="0" y="0"/>
            <a:chExt cx="205582" cy="15634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573558" y="2677205"/>
            <a:ext cx="573647" cy="436267"/>
            <a:chOff x="0" y="0"/>
            <a:chExt cx="205582" cy="15634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209405" y="2677205"/>
            <a:ext cx="573647" cy="436267"/>
            <a:chOff x="0" y="0"/>
            <a:chExt cx="205582" cy="15634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845252" y="2677205"/>
            <a:ext cx="573647" cy="436267"/>
            <a:chOff x="0" y="0"/>
            <a:chExt cx="205582" cy="15634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8480811" y="2677205"/>
            <a:ext cx="573647" cy="436267"/>
            <a:chOff x="0" y="0"/>
            <a:chExt cx="205582" cy="15634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121133" y="2677205"/>
            <a:ext cx="573647" cy="436267"/>
            <a:chOff x="0" y="0"/>
            <a:chExt cx="205582" cy="15634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761455" y="2677205"/>
            <a:ext cx="573647" cy="436267"/>
            <a:chOff x="0" y="0"/>
            <a:chExt cx="205582" cy="15634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912397" y="3170622"/>
            <a:ext cx="573647" cy="436267"/>
            <a:chOff x="0" y="0"/>
            <a:chExt cx="205582" cy="15634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581294" y="3170622"/>
            <a:ext cx="573647" cy="436267"/>
            <a:chOff x="0" y="0"/>
            <a:chExt cx="205582" cy="15634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217141" y="3170622"/>
            <a:ext cx="573647" cy="436267"/>
            <a:chOff x="0" y="0"/>
            <a:chExt cx="205582" cy="156348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852987" y="3170622"/>
            <a:ext cx="573647" cy="436267"/>
            <a:chOff x="0" y="0"/>
            <a:chExt cx="205582" cy="156348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8488547" y="3170622"/>
            <a:ext cx="573647" cy="436267"/>
            <a:chOff x="0" y="0"/>
            <a:chExt cx="205582" cy="156348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9128869" y="3170622"/>
            <a:ext cx="573647" cy="436267"/>
            <a:chOff x="0" y="0"/>
            <a:chExt cx="205582" cy="156348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9769191" y="3170622"/>
            <a:ext cx="573647" cy="436267"/>
            <a:chOff x="0" y="0"/>
            <a:chExt cx="205582" cy="156348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5920132" y="3664039"/>
            <a:ext cx="573647" cy="436267"/>
            <a:chOff x="0" y="0"/>
            <a:chExt cx="205582" cy="15634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6589029" y="3664039"/>
            <a:ext cx="573647" cy="436267"/>
            <a:chOff x="0" y="0"/>
            <a:chExt cx="205582" cy="156348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7224876" y="3664039"/>
            <a:ext cx="573647" cy="436267"/>
            <a:chOff x="0" y="0"/>
            <a:chExt cx="205582" cy="156348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7860723" y="3664039"/>
            <a:ext cx="573647" cy="436267"/>
            <a:chOff x="0" y="0"/>
            <a:chExt cx="205582" cy="156348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93" name="TextBox 9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8496282" y="3664039"/>
            <a:ext cx="573647" cy="436267"/>
            <a:chOff x="0" y="0"/>
            <a:chExt cx="205582" cy="156348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96" name="TextBox 9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9136604" y="3664039"/>
            <a:ext cx="573647" cy="436267"/>
            <a:chOff x="0" y="0"/>
            <a:chExt cx="205582" cy="156348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99" name="TextBox 9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9776926" y="3664039"/>
            <a:ext cx="573647" cy="436267"/>
            <a:chOff x="0" y="0"/>
            <a:chExt cx="205582" cy="156348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02" name="TextBox 10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5922361" y="4139157"/>
            <a:ext cx="573647" cy="436267"/>
            <a:chOff x="0" y="0"/>
            <a:chExt cx="205582" cy="156348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05" name="TextBox 10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591258" y="4139157"/>
            <a:ext cx="573647" cy="436267"/>
            <a:chOff x="0" y="0"/>
            <a:chExt cx="205582" cy="156348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08" name="TextBox 10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7227105" y="4139157"/>
            <a:ext cx="573647" cy="436267"/>
            <a:chOff x="0" y="0"/>
            <a:chExt cx="205582" cy="156348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11" name="TextBox 1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7862952" y="4139157"/>
            <a:ext cx="573647" cy="436267"/>
            <a:chOff x="0" y="0"/>
            <a:chExt cx="205582" cy="156348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14" name="TextBox 1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8498511" y="4139157"/>
            <a:ext cx="573647" cy="436267"/>
            <a:chOff x="0" y="0"/>
            <a:chExt cx="205582" cy="156348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17" name="TextBox 1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9138833" y="4139157"/>
            <a:ext cx="573647" cy="436267"/>
            <a:chOff x="0" y="0"/>
            <a:chExt cx="205582" cy="156348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20" name="TextBox 1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9779155" y="4139157"/>
            <a:ext cx="573647" cy="436267"/>
            <a:chOff x="0" y="0"/>
            <a:chExt cx="205582" cy="156348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23" name="TextBox 1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5926819" y="4635923"/>
            <a:ext cx="573647" cy="436267"/>
            <a:chOff x="0" y="0"/>
            <a:chExt cx="205582" cy="156348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26" name="TextBox 1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6595716" y="4635923"/>
            <a:ext cx="573647" cy="436267"/>
            <a:chOff x="0" y="0"/>
            <a:chExt cx="205582" cy="156348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29" name="TextBox 1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7231563" y="4635923"/>
            <a:ext cx="573647" cy="436267"/>
            <a:chOff x="0" y="0"/>
            <a:chExt cx="205582" cy="156348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32" name="TextBox 1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867410" y="4635923"/>
            <a:ext cx="573647" cy="436267"/>
            <a:chOff x="0" y="0"/>
            <a:chExt cx="205582" cy="156348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35" name="TextBox 1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8502969" y="4635923"/>
            <a:ext cx="573647" cy="436267"/>
            <a:chOff x="0" y="0"/>
            <a:chExt cx="205582" cy="156348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38" name="TextBox 1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9143291" y="4635923"/>
            <a:ext cx="573647" cy="436267"/>
            <a:chOff x="0" y="0"/>
            <a:chExt cx="205582" cy="156348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41" name="TextBox 14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9783613" y="4635923"/>
            <a:ext cx="573647" cy="436267"/>
            <a:chOff x="0" y="0"/>
            <a:chExt cx="205582" cy="156348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44" name="TextBox 14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5934555" y="5129340"/>
            <a:ext cx="573647" cy="436267"/>
            <a:chOff x="0" y="0"/>
            <a:chExt cx="205582" cy="156348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47" name="TextBox 14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6603452" y="5129340"/>
            <a:ext cx="573647" cy="436267"/>
            <a:chOff x="0" y="0"/>
            <a:chExt cx="205582" cy="156348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50" name="TextBox 15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7239299" y="5129340"/>
            <a:ext cx="573647" cy="436267"/>
            <a:chOff x="0" y="0"/>
            <a:chExt cx="205582" cy="156348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53" name="TextBox 15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7875145" y="5129340"/>
            <a:ext cx="573647" cy="436267"/>
            <a:chOff x="0" y="0"/>
            <a:chExt cx="205582" cy="156348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56" name="TextBox 15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8510705" y="5129340"/>
            <a:ext cx="573647" cy="436267"/>
            <a:chOff x="0" y="0"/>
            <a:chExt cx="205582" cy="156348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59" name="TextBox 15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9151027" y="5129340"/>
            <a:ext cx="573647" cy="436267"/>
            <a:chOff x="0" y="0"/>
            <a:chExt cx="205582" cy="156348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62" name="TextBox 16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9791349" y="5129340"/>
            <a:ext cx="573647" cy="436267"/>
            <a:chOff x="0" y="0"/>
            <a:chExt cx="205582" cy="156348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65" name="TextBox 16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5942290" y="5622757"/>
            <a:ext cx="573647" cy="436267"/>
            <a:chOff x="0" y="0"/>
            <a:chExt cx="205582" cy="156348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68" name="TextBox 16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6611187" y="5622757"/>
            <a:ext cx="573647" cy="436267"/>
            <a:chOff x="0" y="0"/>
            <a:chExt cx="205582" cy="156348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71" name="TextBox 17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7247034" y="5622757"/>
            <a:ext cx="573647" cy="436267"/>
            <a:chOff x="0" y="0"/>
            <a:chExt cx="205582" cy="156348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74" name="TextBox 17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7882881" y="5622757"/>
            <a:ext cx="573647" cy="436267"/>
            <a:chOff x="0" y="0"/>
            <a:chExt cx="205582" cy="156348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77" name="TextBox 17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8518440" y="5622757"/>
            <a:ext cx="573647" cy="436267"/>
            <a:chOff x="0" y="0"/>
            <a:chExt cx="205582" cy="156348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80" name="TextBox 18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9158762" y="5622757"/>
            <a:ext cx="573647" cy="436267"/>
            <a:chOff x="0" y="0"/>
            <a:chExt cx="205582" cy="156348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83" name="TextBox 18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9799084" y="5622757"/>
            <a:ext cx="573647" cy="436267"/>
            <a:chOff x="0" y="0"/>
            <a:chExt cx="205582" cy="156348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86" name="TextBox 18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5950616" y="6116174"/>
            <a:ext cx="573647" cy="436267"/>
            <a:chOff x="0" y="0"/>
            <a:chExt cx="205582" cy="156348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89" name="TextBox 18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6619513" y="6116174"/>
            <a:ext cx="573647" cy="436267"/>
            <a:chOff x="0" y="0"/>
            <a:chExt cx="205582" cy="156348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92" name="TextBox 19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255360" y="6116174"/>
            <a:ext cx="573647" cy="436267"/>
            <a:chOff x="0" y="0"/>
            <a:chExt cx="205582" cy="156348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95" name="TextBox 19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7891207" y="6116174"/>
            <a:ext cx="573647" cy="436267"/>
            <a:chOff x="0" y="0"/>
            <a:chExt cx="205582" cy="156348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198" name="TextBox 19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8526766" y="6116174"/>
            <a:ext cx="573647" cy="436267"/>
            <a:chOff x="0" y="0"/>
            <a:chExt cx="205582" cy="156348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01" name="TextBox 20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9167088" y="6116174"/>
            <a:ext cx="573647" cy="436267"/>
            <a:chOff x="0" y="0"/>
            <a:chExt cx="205582" cy="156348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04" name="TextBox 20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9807410" y="6116174"/>
            <a:ext cx="573647" cy="436267"/>
            <a:chOff x="0" y="0"/>
            <a:chExt cx="205582" cy="156348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07" name="TextBox 20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5958352" y="6609591"/>
            <a:ext cx="573647" cy="436267"/>
            <a:chOff x="0" y="0"/>
            <a:chExt cx="205582" cy="156348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10" name="TextBox 2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6627249" y="6609591"/>
            <a:ext cx="573647" cy="436267"/>
            <a:chOff x="0" y="0"/>
            <a:chExt cx="205582" cy="156348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13" name="TextBox 2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7263095" y="6609591"/>
            <a:ext cx="573647" cy="436267"/>
            <a:chOff x="0" y="0"/>
            <a:chExt cx="205582" cy="156348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16" name="TextBox 2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7898942" y="6609591"/>
            <a:ext cx="573647" cy="436267"/>
            <a:chOff x="0" y="0"/>
            <a:chExt cx="205582" cy="156348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19" name="TextBox 2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8534502" y="6609591"/>
            <a:ext cx="573647" cy="436267"/>
            <a:chOff x="0" y="0"/>
            <a:chExt cx="205582" cy="156348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22" name="TextBox 2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9174824" y="6609591"/>
            <a:ext cx="573647" cy="436267"/>
            <a:chOff x="0" y="0"/>
            <a:chExt cx="205582" cy="156348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25" name="TextBox 2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9815145" y="6609591"/>
            <a:ext cx="573647" cy="436267"/>
            <a:chOff x="0" y="0"/>
            <a:chExt cx="205582" cy="156348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205582" cy="156348"/>
            </a:xfrm>
            <a:custGeom>
              <a:avLst/>
              <a:gdLst/>
              <a:ahLst/>
              <a:cxnLst/>
              <a:rect l="l" t="t" r="r" b="b"/>
              <a:pathLst>
                <a:path w="205582" h="156348">
                  <a:moveTo>
                    <a:pt x="78174" y="0"/>
                  </a:moveTo>
                  <a:lnTo>
                    <a:pt x="127408" y="0"/>
                  </a:lnTo>
                  <a:cubicBezTo>
                    <a:pt x="170582" y="0"/>
                    <a:pt x="205582" y="35000"/>
                    <a:pt x="205582" y="78174"/>
                  </a:cubicBezTo>
                  <a:lnTo>
                    <a:pt x="205582" y="78174"/>
                  </a:lnTo>
                  <a:cubicBezTo>
                    <a:pt x="205582" y="121348"/>
                    <a:pt x="170582" y="156348"/>
                    <a:pt x="127408" y="156348"/>
                  </a:cubicBezTo>
                  <a:lnTo>
                    <a:pt x="78174" y="156348"/>
                  </a:lnTo>
                  <a:cubicBezTo>
                    <a:pt x="35000" y="156348"/>
                    <a:pt x="0" y="121348"/>
                    <a:pt x="0" y="78174"/>
                  </a:cubicBezTo>
                  <a:lnTo>
                    <a:pt x="0" y="78174"/>
                  </a:lnTo>
                  <a:cubicBezTo>
                    <a:pt x="0" y="35000"/>
                    <a:pt x="35000" y="0"/>
                    <a:pt x="78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45454"/>
              </a:solidFill>
            </a:ln>
          </p:spPr>
        </p:sp>
        <p:sp>
          <p:nvSpPr>
            <p:cNvPr id="228" name="TextBox 2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29" name="Picture 2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7136" y="1266660"/>
            <a:ext cx="827866" cy="696912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525247" y="272098"/>
            <a:ext cx="805397" cy="805397"/>
          </a:xfrm>
          <a:prstGeom prst="rect">
            <a:avLst/>
          </a:prstGeom>
        </p:spPr>
      </p:pic>
      <p:sp>
        <p:nvSpPr>
          <p:cNvPr id="231" name="TextBox 231"/>
          <p:cNvSpPr txBox="1"/>
          <p:nvPr/>
        </p:nvSpPr>
        <p:spPr>
          <a:xfrm>
            <a:off x="1779977" y="2112236"/>
            <a:ext cx="3796377" cy="504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1799" dirty="0">
                <a:solidFill>
                  <a:srgbClr val="000000"/>
                </a:solidFill>
                <a:latin typeface="Jua"/>
              </a:rPr>
              <a:t>Hago mi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cama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.</a:t>
            </a:r>
          </a:p>
          <a:p>
            <a:pPr>
              <a:lnSpc>
                <a:spcPts val="3959"/>
              </a:lnSpc>
            </a:pPr>
            <a:r>
              <a:rPr lang="en-US" sz="1799" dirty="0" err="1">
                <a:solidFill>
                  <a:srgbClr val="000000"/>
                </a:solidFill>
                <a:latin typeface="Jua"/>
              </a:rPr>
              <a:t>Cepillo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mis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dientes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.</a:t>
            </a:r>
          </a:p>
          <a:p>
            <a:pPr>
              <a:lnSpc>
                <a:spcPts val="3959"/>
              </a:lnSpc>
            </a:pPr>
            <a:r>
              <a:rPr lang="en-US" sz="1799" dirty="0">
                <a:solidFill>
                  <a:srgbClr val="000000"/>
                </a:solidFill>
                <a:latin typeface="Jua"/>
              </a:rPr>
              <a:t>Me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aseo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.</a:t>
            </a:r>
          </a:p>
          <a:p>
            <a:pPr>
              <a:lnSpc>
                <a:spcPts val="3959"/>
              </a:lnSpc>
            </a:pPr>
            <a:r>
              <a:rPr lang="en-US" sz="1799" dirty="0">
                <a:solidFill>
                  <a:srgbClr val="000000"/>
                </a:solidFill>
                <a:latin typeface="Jua"/>
              </a:rPr>
              <a:t>Me visto.</a:t>
            </a:r>
          </a:p>
          <a:p>
            <a:pPr>
              <a:lnSpc>
                <a:spcPts val="3959"/>
              </a:lnSpc>
            </a:pPr>
            <a:r>
              <a:rPr lang="en-US" sz="1799" dirty="0" err="1">
                <a:solidFill>
                  <a:srgbClr val="000000"/>
                </a:solidFill>
                <a:latin typeface="Jua"/>
              </a:rPr>
              <a:t>Tomo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mi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desayuno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.</a:t>
            </a:r>
          </a:p>
          <a:p>
            <a:pPr>
              <a:lnSpc>
                <a:spcPts val="3959"/>
              </a:lnSpc>
            </a:pPr>
            <a:r>
              <a:rPr lang="en-US" sz="1799" dirty="0" err="1">
                <a:solidFill>
                  <a:srgbClr val="000000"/>
                </a:solidFill>
                <a:latin typeface="Jua"/>
              </a:rPr>
              <a:t>Preparo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la mochila del colegio.</a:t>
            </a:r>
          </a:p>
          <a:p>
            <a:pPr>
              <a:lnSpc>
                <a:spcPts val="3959"/>
              </a:lnSpc>
            </a:pPr>
            <a:r>
              <a:rPr lang="en-US" sz="1799" dirty="0">
                <a:solidFill>
                  <a:srgbClr val="000000"/>
                </a:solidFill>
                <a:latin typeface="Jua"/>
              </a:rPr>
              <a:t>Hago mis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tareas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.</a:t>
            </a:r>
          </a:p>
          <a:p>
            <a:pPr>
              <a:lnSpc>
                <a:spcPts val="3959"/>
              </a:lnSpc>
            </a:pPr>
            <a:r>
              <a:rPr lang="en-US" sz="1799" dirty="0" err="1">
                <a:solidFill>
                  <a:srgbClr val="000000"/>
                </a:solidFill>
                <a:latin typeface="Jua"/>
              </a:rPr>
              <a:t>Ayudo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a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poner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la mesa.</a:t>
            </a:r>
          </a:p>
          <a:p>
            <a:pPr>
              <a:lnSpc>
                <a:spcPts val="3959"/>
              </a:lnSpc>
            </a:pPr>
            <a:r>
              <a:rPr lang="en-US" sz="1799" dirty="0" err="1">
                <a:solidFill>
                  <a:srgbClr val="000000"/>
                </a:solidFill>
                <a:latin typeface="Jua"/>
              </a:rPr>
              <a:t>Recojo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la mesa.</a:t>
            </a:r>
          </a:p>
          <a:p>
            <a:pPr>
              <a:lnSpc>
                <a:spcPts val="3959"/>
              </a:lnSpc>
            </a:pPr>
            <a:r>
              <a:rPr lang="en-US" sz="1799" dirty="0">
                <a:solidFill>
                  <a:srgbClr val="000000"/>
                </a:solidFill>
                <a:latin typeface="Jua"/>
              </a:rPr>
              <a:t>Leo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durante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 30 </a:t>
            </a:r>
            <a:r>
              <a:rPr lang="en-US" sz="1799" dirty="0" err="1">
                <a:solidFill>
                  <a:srgbClr val="000000"/>
                </a:solidFill>
                <a:latin typeface="Jua"/>
              </a:rPr>
              <a:t>minutos</a:t>
            </a:r>
            <a:r>
              <a:rPr lang="en-US" sz="1799" dirty="0">
                <a:solidFill>
                  <a:srgbClr val="000000"/>
                </a:solidFill>
                <a:latin typeface="Jua"/>
              </a:rPr>
              <a:t>.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2605484" y="119698"/>
            <a:ext cx="5481032" cy="56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Jua"/>
              </a:rPr>
              <a:t>MIS RUTINAS DIARIAS</a:t>
            </a:r>
          </a:p>
        </p:txBody>
      </p:sp>
      <p:sp>
        <p:nvSpPr>
          <p:cNvPr id="233" name="TextBox 233"/>
          <p:cNvSpPr txBox="1"/>
          <p:nvPr/>
        </p:nvSpPr>
        <p:spPr>
          <a:xfrm>
            <a:off x="1779977" y="1349594"/>
            <a:ext cx="3402309" cy="51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Jua"/>
              </a:rPr>
              <a:t>Rutina</a:t>
            </a:r>
            <a:endParaRPr lang="en-US" sz="3200" dirty="0">
              <a:solidFill>
                <a:srgbClr val="000000"/>
              </a:solidFill>
              <a:latin typeface="Jua"/>
            </a:endParaRPr>
          </a:p>
        </p:txBody>
      </p:sp>
      <p:sp>
        <p:nvSpPr>
          <p:cNvPr id="234" name="TextBox 234"/>
          <p:cNvSpPr txBox="1"/>
          <p:nvPr/>
        </p:nvSpPr>
        <p:spPr>
          <a:xfrm>
            <a:off x="1748711" y="809275"/>
            <a:ext cx="7194578" cy="27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Jua"/>
              </a:rPr>
              <a:t>ESCRIBE LA HORA Y MARCA LA RUTINA REALIZADA CADA DÍA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1932377" y="2264636"/>
            <a:ext cx="3796377" cy="47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Jua</vt:lpstr>
      <vt:lpstr>Arial</vt:lpstr>
      <vt:lpstr>Jua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daily routines tracker activity worksheet</dc:title>
  <dc:creator>Gines Ciudad Real</dc:creator>
  <cp:lastModifiedBy>Gines Ciudad Real</cp:lastModifiedBy>
  <cp:revision>3</cp:revision>
  <dcterms:created xsi:type="dcterms:W3CDTF">2006-08-16T00:00:00Z</dcterms:created>
  <dcterms:modified xsi:type="dcterms:W3CDTF">2023-04-26T07:27:25Z</dcterms:modified>
  <dc:identifier>DAFhLxhjDQg</dc:identifier>
</cp:coreProperties>
</file>