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3" r:id="rId4"/>
    <p:sldId id="257" r:id="rId5"/>
    <p:sldId id="264" r:id="rId6"/>
    <p:sldId id="259" r:id="rId7"/>
    <p:sldId id="260" r:id="rId8"/>
    <p:sldId id="261" r:id="rId9"/>
    <p:sldId id="262" r:id="rId10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9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4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39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47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03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23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5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18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8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36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97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ED9C-2DFF-48DF-B0F4-674431983001}" type="datetimeFigureOut">
              <a:rPr lang="es-MX" smtClean="0"/>
              <a:t>23/03/23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16C0-EE83-44A6-9C01-9D2414050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0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4F64F9-75C7-8297-C43B-7F7EDB7D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26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47C89498-E967-9B81-FC2A-4A627698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4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FBB413B-469D-445B-3D9C-FFF739BC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9DBF583-AA96-AD31-9899-38B5FE336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A09DF56C-75A9-0BF0-090B-A84E6F112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7EC6A2B1-E06E-151F-2CA4-249B0A5F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ED51D991-13F0-B1DF-07BA-57D6C6E82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D89881CA-0984-A32A-0EC3-8FB5D89B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id="{A7EF08EA-9608-4FE1-4030-C94E2B04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6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34754</TotalTime>
  <Words>0</Words>
  <Application>Microsoft Macintosh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</dc:creator>
  <cp:lastModifiedBy>Microsoft Office User</cp:lastModifiedBy>
  <cp:revision>1</cp:revision>
  <dcterms:created xsi:type="dcterms:W3CDTF">2023-03-23T02:39:34Z</dcterms:created>
  <dcterms:modified xsi:type="dcterms:W3CDTF">2023-04-16T18:59:21Z</dcterms:modified>
</cp:coreProperties>
</file>