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5" r:id="rId3"/>
    <p:sldId id="265" r:id="rId4"/>
    <p:sldId id="266" r:id="rId5"/>
    <p:sldId id="272" r:id="rId6"/>
    <p:sldId id="276" r:id="rId7"/>
    <p:sldId id="280" r:id="rId8"/>
    <p:sldId id="271" r:id="rId9"/>
    <p:sldId id="281" r:id="rId10"/>
    <p:sldId id="273" r:id="rId11"/>
    <p:sldId id="282" r:id="rId12"/>
    <p:sldId id="274" r:id="rId13"/>
    <p:sldId id="283" r:id="rId14"/>
    <p:sldId id="275" r:id="rId15"/>
    <p:sldId id="284" r:id="rId16"/>
    <p:sldId id="277" r:id="rId17"/>
    <p:sldId id="278" r:id="rId18"/>
    <p:sldId id="279" r:id="rId19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1BF"/>
    <a:srgbClr val="53D2FF"/>
    <a:srgbClr val="66FF99"/>
    <a:srgbClr val="00DE64"/>
    <a:srgbClr val="00FF99"/>
    <a:srgbClr val="00CCFF"/>
    <a:srgbClr val="A7E8FF"/>
    <a:srgbClr val="00FFFF"/>
    <a:srgbClr val="66FFFF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041" autoAdjust="0"/>
  </p:normalViewPr>
  <p:slideViewPr>
    <p:cSldViewPr>
      <p:cViewPr varScale="1">
        <p:scale>
          <a:sx n="51" d="100"/>
          <a:sy n="51" d="100"/>
        </p:scale>
        <p:origin x="2288" y="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DB0-E08B-49D7-8369-C0DB5FDDE07F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359EB-E64F-4F51-BB3C-CFD8B176EF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19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310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18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185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13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13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403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403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182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82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9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31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31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31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67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67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67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31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59EB-E64F-4F51-BB3C-CFD8B176EF0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31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96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50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41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0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76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6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0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63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93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26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02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FB7A-7E5A-4B93-A814-857531CBECE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C79D-BC49-42C4-9CD7-4E84D092E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2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0.png"/><Relationship Id="rId18" Type="http://schemas.openxmlformats.org/officeDocument/2006/relationships/image" Target="../media/image85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jpe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2147752"/>
            <a:ext cx="4752528" cy="5805944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476672" y="395536"/>
            <a:ext cx="6048672" cy="828092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2060840" y="8267378"/>
            <a:ext cx="2880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MATERIAIS ADAPTADOS FABI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08720" y="634432"/>
            <a:ext cx="5616624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dirty="0" err="1">
                <a:latin typeface="KG Blank Space Solid" panose="02000000000000000000" pitchFamily="2" charset="0"/>
              </a:rPr>
              <a:t>Cuaderno</a:t>
            </a:r>
            <a:r>
              <a:rPr lang="pt-BR" sz="3000" dirty="0">
                <a:latin typeface="KG Blank Space Solid" panose="02000000000000000000" pitchFamily="2" charset="0"/>
              </a:rPr>
              <a:t> de </a:t>
            </a:r>
            <a:r>
              <a:rPr lang="pt-BR" sz="3000" dirty="0" err="1">
                <a:latin typeface="KG Blank Space Solid" panose="02000000000000000000" pitchFamily="2" charset="0"/>
              </a:rPr>
              <a:t>imágenes</a:t>
            </a:r>
            <a:endParaRPr lang="pt-BR" sz="3000" dirty="0">
              <a:latin typeface="KG Blank Space Solid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>
                <a:latin typeface="KG Blank Space Solid" panose="02000000000000000000" pitchFamily="2" charset="0"/>
              </a:rPr>
              <a:t>Mi rutina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F8FE3D-4BB7-4E5C-87B1-1E5F9271C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8066326"/>
            <a:ext cx="1662338" cy="3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FFFF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2"/>
          <p:cNvSpPr/>
          <p:nvPr/>
        </p:nvSpPr>
        <p:spPr>
          <a:xfrm>
            <a:off x="5907370" y="4157354"/>
            <a:ext cx="843310" cy="1244087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8" y="4566168"/>
            <a:ext cx="693377" cy="69337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5865993" y="4150670"/>
            <a:ext cx="93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TAREAS</a:t>
            </a:r>
          </a:p>
          <a:p>
            <a:pPr algn="ctr"/>
            <a:r>
              <a:rPr lang="pt-BR" sz="1000" b="1" dirty="0"/>
              <a:t>DOMÉSTICAS</a:t>
            </a:r>
          </a:p>
        </p:txBody>
      </p:sp>
    </p:spTree>
    <p:extLst>
      <p:ext uri="{BB962C8B-B14F-4D97-AF65-F5344CB8AC3E}">
        <p14:creationId xmlns:p14="http://schemas.microsoft.com/office/powerpoint/2010/main" val="313941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FFFF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2"/>
          <p:cNvSpPr/>
          <p:nvPr/>
        </p:nvSpPr>
        <p:spPr>
          <a:xfrm>
            <a:off x="5907370" y="4157354"/>
            <a:ext cx="843310" cy="1244087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8" y="4566168"/>
            <a:ext cx="693377" cy="69337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5865993" y="4150670"/>
            <a:ext cx="93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TAREAS</a:t>
            </a:r>
          </a:p>
          <a:p>
            <a:pPr algn="ctr"/>
            <a:r>
              <a:rPr lang="pt-BR" sz="1000" b="1" dirty="0"/>
              <a:t>DOMÉSTICAS</a:t>
            </a:r>
          </a:p>
        </p:txBody>
      </p:sp>
    </p:spTree>
    <p:extLst>
      <p:ext uri="{BB962C8B-B14F-4D97-AF65-F5344CB8AC3E}">
        <p14:creationId xmlns:p14="http://schemas.microsoft.com/office/powerpoint/2010/main" val="20619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C59EE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21"/>
          <p:cNvSpPr/>
          <p:nvPr/>
        </p:nvSpPr>
        <p:spPr>
          <a:xfrm>
            <a:off x="5907370" y="5731457"/>
            <a:ext cx="843310" cy="1244087"/>
          </a:xfrm>
          <a:prstGeom prst="rect">
            <a:avLst/>
          </a:prstGeom>
          <a:solidFill>
            <a:srgbClr val="CFAFE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00" y="6180062"/>
            <a:ext cx="679649" cy="679649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5948683" y="5768459"/>
            <a:ext cx="851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HIGIENE</a:t>
            </a:r>
          </a:p>
        </p:txBody>
      </p:sp>
    </p:spTree>
    <p:extLst>
      <p:ext uri="{BB962C8B-B14F-4D97-AF65-F5344CB8AC3E}">
        <p14:creationId xmlns:p14="http://schemas.microsoft.com/office/powerpoint/2010/main" val="356613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C59EE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21"/>
          <p:cNvSpPr/>
          <p:nvPr/>
        </p:nvSpPr>
        <p:spPr>
          <a:xfrm>
            <a:off x="5907370" y="5731457"/>
            <a:ext cx="843310" cy="1244087"/>
          </a:xfrm>
          <a:prstGeom prst="rect">
            <a:avLst/>
          </a:prstGeom>
          <a:solidFill>
            <a:srgbClr val="CFAFE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00" y="6180062"/>
            <a:ext cx="679649" cy="679649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5948683" y="5768459"/>
            <a:ext cx="851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HIGIENE</a:t>
            </a:r>
          </a:p>
        </p:txBody>
      </p:sp>
    </p:spTree>
    <p:extLst>
      <p:ext uri="{BB962C8B-B14F-4D97-AF65-F5344CB8AC3E}">
        <p14:creationId xmlns:p14="http://schemas.microsoft.com/office/powerpoint/2010/main" val="7354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66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ctangle 32"/>
          <p:cNvSpPr/>
          <p:nvPr/>
        </p:nvSpPr>
        <p:spPr>
          <a:xfrm>
            <a:off x="5907370" y="7305560"/>
            <a:ext cx="843310" cy="1244087"/>
          </a:xfrm>
          <a:prstGeom prst="rect">
            <a:avLst/>
          </a:prstGeom>
          <a:solidFill>
            <a:srgbClr val="66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68" y="7612241"/>
            <a:ext cx="827039" cy="827039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5933066" y="7297190"/>
            <a:ext cx="851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OCIO/</a:t>
            </a:r>
          </a:p>
          <a:p>
            <a:pPr algn="ctr"/>
            <a:r>
              <a:rPr lang="pt-BR" sz="1100" b="1" dirty="0"/>
              <a:t>OPCIONES</a:t>
            </a:r>
          </a:p>
        </p:txBody>
      </p:sp>
    </p:spTree>
    <p:extLst>
      <p:ext uri="{BB962C8B-B14F-4D97-AF65-F5344CB8AC3E}">
        <p14:creationId xmlns:p14="http://schemas.microsoft.com/office/powerpoint/2010/main" val="173679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66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ctangle 32"/>
          <p:cNvSpPr/>
          <p:nvPr/>
        </p:nvSpPr>
        <p:spPr>
          <a:xfrm>
            <a:off x="5907370" y="7305560"/>
            <a:ext cx="843310" cy="1244087"/>
          </a:xfrm>
          <a:prstGeom prst="rect">
            <a:avLst/>
          </a:prstGeom>
          <a:solidFill>
            <a:srgbClr val="66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68" y="7612241"/>
            <a:ext cx="827039" cy="827039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5933066" y="7297190"/>
            <a:ext cx="851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OCIO/</a:t>
            </a:r>
          </a:p>
          <a:p>
            <a:pPr algn="ctr"/>
            <a:r>
              <a:rPr lang="pt-BR" sz="1100" b="1" dirty="0"/>
              <a:t>OPCIONES</a:t>
            </a:r>
          </a:p>
        </p:txBody>
      </p:sp>
    </p:spTree>
    <p:extLst>
      <p:ext uri="{BB962C8B-B14F-4D97-AF65-F5344CB8AC3E}">
        <p14:creationId xmlns:p14="http://schemas.microsoft.com/office/powerpoint/2010/main" val="319845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aixaDeTexto 114"/>
          <p:cNvSpPr txBox="1"/>
          <p:nvPr/>
        </p:nvSpPr>
        <p:spPr>
          <a:xfrm>
            <a:off x="194162" y="255598"/>
            <a:ext cx="186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HIGIENE</a:t>
            </a:r>
          </a:p>
        </p:txBody>
      </p:sp>
      <p:sp>
        <p:nvSpPr>
          <p:cNvPr id="116" name="Retângulo 115"/>
          <p:cNvSpPr/>
          <p:nvPr/>
        </p:nvSpPr>
        <p:spPr>
          <a:xfrm>
            <a:off x="160421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Retângulo 116"/>
          <p:cNvSpPr/>
          <p:nvPr/>
        </p:nvSpPr>
        <p:spPr>
          <a:xfrm>
            <a:off x="160421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Retângulo 117"/>
          <p:cNvSpPr/>
          <p:nvPr/>
        </p:nvSpPr>
        <p:spPr>
          <a:xfrm>
            <a:off x="160421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160421" y="453705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119"/>
          <p:cNvSpPr/>
          <p:nvPr/>
        </p:nvSpPr>
        <p:spPr>
          <a:xfrm>
            <a:off x="160421" y="56981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 120"/>
          <p:cNvSpPr/>
          <p:nvPr/>
        </p:nvSpPr>
        <p:spPr>
          <a:xfrm>
            <a:off x="160421" y="68474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471167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122"/>
          <p:cNvSpPr/>
          <p:nvPr/>
        </p:nvSpPr>
        <p:spPr>
          <a:xfrm>
            <a:off x="1471167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Retângulo 123"/>
          <p:cNvSpPr/>
          <p:nvPr/>
        </p:nvSpPr>
        <p:spPr>
          <a:xfrm>
            <a:off x="1471167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Retângulo 124"/>
          <p:cNvSpPr/>
          <p:nvPr/>
        </p:nvSpPr>
        <p:spPr>
          <a:xfrm>
            <a:off x="1471167" y="453705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125"/>
          <p:cNvSpPr/>
          <p:nvPr/>
        </p:nvSpPr>
        <p:spPr>
          <a:xfrm>
            <a:off x="1471167" y="56981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Retângulo 126"/>
          <p:cNvSpPr/>
          <p:nvPr/>
        </p:nvSpPr>
        <p:spPr>
          <a:xfrm>
            <a:off x="1471167" y="68474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 127"/>
          <p:cNvSpPr/>
          <p:nvPr/>
        </p:nvSpPr>
        <p:spPr>
          <a:xfrm>
            <a:off x="2781913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Retângulo 128"/>
          <p:cNvSpPr/>
          <p:nvPr/>
        </p:nvSpPr>
        <p:spPr>
          <a:xfrm>
            <a:off x="2781913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Retângulo 129"/>
          <p:cNvSpPr/>
          <p:nvPr/>
        </p:nvSpPr>
        <p:spPr>
          <a:xfrm>
            <a:off x="2781913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Retângulo 130"/>
          <p:cNvSpPr/>
          <p:nvPr/>
        </p:nvSpPr>
        <p:spPr>
          <a:xfrm>
            <a:off x="2781913" y="453705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Retângulo 131"/>
          <p:cNvSpPr/>
          <p:nvPr/>
        </p:nvSpPr>
        <p:spPr>
          <a:xfrm>
            <a:off x="2781913" y="56981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Retângulo 132"/>
          <p:cNvSpPr/>
          <p:nvPr/>
        </p:nvSpPr>
        <p:spPr>
          <a:xfrm>
            <a:off x="2781913" y="68474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Retângulo 133"/>
          <p:cNvSpPr/>
          <p:nvPr/>
        </p:nvSpPr>
        <p:spPr>
          <a:xfrm>
            <a:off x="4092659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Retângulo 134"/>
          <p:cNvSpPr/>
          <p:nvPr/>
        </p:nvSpPr>
        <p:spPr>
          <a:xfrm>
            <a:off x="4092659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Retângulo 135"/>
          <p:cNvSpPr/>
          <p:nvPr/>
        </p:nvSpPr>
        <p:spPr>
          <a:xfrm>
            <a:off x="4092659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Retângulo 136"/>
          <p:cNvSpPr/>
          <p:nvPr/>
        </p:nvSpPr>
        <p:spPr>
          <a:xfrm>
            <a:off x="4092659" y="453705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Retângulo 137"/>
          <p:cNvSpPr/>
          <p:nvPr/>
        </p:nvSpPr>
        <p:spPr>
          <a:xfrm>
            <a:off x="4092659" y="56981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Retângulo 138"/>
          <p:cNvSpPr/>
          <p:nvPr/>
        </p:nvSpPr>
        <p:spPr>
          <a:xfrm>
            <a:off x="4092659" y="68474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Retângulo 139"/>
          <p:cNvSpPr/>
          <p:nvPr/>
        </p:nvSpPr>
        <p:spPr>
          <a:xfrm>
            <a:off x="5403405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Retângulo 140"/>
          <p:cNvSpPr/>
          <p:nvPr/>
        </p:nvSpPr>
        <p:spPr>
          <a:xfrm>
            <a:off x="5403405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Retângulo 141"/>
          <p:cNvSpPr/>
          <p:nvPr/>
        </p:nvSpPr>
        <p:spPr>
          <a:xfrm>
            <a:off x="5403405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Retângulo 142"/>
          <p:cNvSpPr/>
          <p:nvPr/>
        </p:nvSpPr>
        <p:spPr>
          <a:xfrm>
            <a:off x="5403405" y="453705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Retângulo 143"/>
          <p:cNvSpPr/>
          <p:nvPr/>
        </p:nvSpPr>
        <p:spPr>
          <a:xfrm>
            <a:off x="5403405" y="56981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Retângulo 144"/>
          <p:cNvSpPr/>
          <p:nvPr/>
        </p:nvSpPr>
        <p:spPr>
          <a:xfrm>
            <a:off x="5403405" y="684740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Retângulo 148"/>
          <p:cNvSpPr/>
          <p:nvPr/>
        </p:nvSpPr>
        <p:spPr>
          <a:xfrm>
            <a:off x="160421" y="798625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Retângulo 149"/>
          <p:cNvSpPr/>
          <p:nvPr/>
        </p:nvSpPr>
        <p:spPr>
          <a:xfrm>
            <a:off x="1471167" y="798625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Retângulo 150"/>
          <p:cNvSpPr/>
          <p:nvPr/>
        </p:nvSpPr>
        <p:spPr>
          <a:xfrm>
            <a:off x="2781913" y="798625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Retângulo 151"/>
          <p:cNvSpPr/>
          <p:nvPr/>
        </p:nvSpPr>
        <p:spPr>
          <a:xfrm>
            <a:off x="4092659" y="798625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/>
          <p:cNvSpPr/>
          <p:nvPr/>
        </p:nvSpPr>
        <p:spPr>
          <a:xfrm>
            <a:off x="5403405" y="798625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CaixaDeTexto 155"/>
          <p:cNvSpPr txBox="1"/>
          <p:nvPr/>
        </p:nvSpPr>
        <p:spPr>
          <a:xfrm>
            <a:off x="5360665" y="5691869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barrer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57" name="CaixaDeTexto 156"/>
          <p:cNvSpPr txBox="1"/>
          <p:nvPr/>
        </p:nvSpPr>
        <p:spPr>
          <a:xfrm>
            <a:off x="4055579" y="4509054"/>
            <a:ext cx="1318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poner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secadora</a:t>
            </a:r>
          </a:p>
        </p:txBody>
      </p:sp>
      <p:sp>
        <p:nvSpPr>
          <p:cNvPr id="159" name="CaixaDeTexto 158"/>
          <p:cNvSpPr txBox="1"/>
          <p:nvPr/>
        </p:nvSpPr>
        <p:spPr>
          <a:xfrm>
            <a:off x="59621" y="2894673"/>
            <a:ext cx="1456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lavar </a:t>
            </a:r>
            <a:r>
              <a:rPr lang="pt-BR" sz="1200" dirty="0" err="1">
                <a:latin typeface="Comic Sans MS" panose="030F0702030302020204" pitchFamily="66" charset="0"/>
              </a:rPr>
              <a:t>los</a:t>
            </a:r>
            <a:r>
              <a:rPr lang="pt-BR" sz="1200" dirty="0">
                <a:latin typeface="Comic Sans MS" panose="030F0702030302020204" pitchFamily="66" charset="0"/>
              </a:rPr>
              <a:t> </a:t>
            </a:r>
            <a:r>
              <a:rPr lang="pt-BR" sz="1200" dirty="0" err="1">
                <a:latin typeface="Comic Sans MS" panose="030F0702030302020204" pitchFamily="66" charset="0"/>
              </a:rPr>
              <a:t>dientes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160" name="CaixaDeTexto 159"/>
          <p:cNvSpPr txBox="1"/>
          <p:nvPr/>
        </p:nvSpPr>
        <p:spPr>
          <a:xfrm>
            <a:off x="1351206" y="2934694"/>
            <a:ext cx="146728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quitar pijama</a:t>
            </a:r>
          </a:p>
        </p:txBody>
      </p:sp>
      <p:sp>
        <p:nvSpPr>
          <p:cNvPr id="161" name="CaixaDeTexto 160"/>
          <p:cNvSpPr txBox="1"/>
          <p:nvPr/>
        </p:nvSpPr>
        <p:spPr>
          <a:xfrm>
            <a:off x="2752708" y="2896039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poner</a:t>
            </a:r>
            <a:r>
              <a:rPr lang="pt-BR" sz="1250" dirty="0">
                <a:latin typeface="Comic Sans MS" panose="030F0702030302020204" pitchFamily="66" charset="0"/>
              </a:rPr>
              <a:t>  pijama</a:t>
            </a:r>
          </a:p>
        </p:txBody>
      </p:sp>
      <p:sp>
        <p:nvSpPr>
          <p:cNvPr id="162" name="CaixaDeTexto 161"/>
          <p:cNvSpPr txBox="1"/>
          <p:nvPr/>
        </p:nvSpPr>
        <p:spPr>
          <a:xfrm>
            <a:off x="4021040" y="2940714"/>
            <a:ext cx="14333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lavar </a:t>
            </a:r>
            <a:r>
              <a:rPr lang="pt-BR" sz="1250" dirty="0" err="1">
                <a:latin typeface="Comic Sans MS" panose="030F0702030302020204" pitchFamily="66" charset="0"/>
              </a:rPr>
              <a:t>las</a:t>
            </a:r>
            <a:r>
              <a:rPr lang="pt-BR" sz="1250" dirty="0">
                <a:latin typeface="Comic Sans MS" panose="030F0702030302020204" pitchFamily="66" charset="0"/>
              </a:rPr>
              <a:t>  manos</a:t>
            </a:r>
          </a:p>
        </p:txBody>
      </p:sp>
      <p:sp>
        <p:nvSpPr>
          <p:cNvPr id="163" name="CaixaDeTexto 162"/>
          <p:cNvSpPr txBox="1"/>
          <p:nvPr/>
        </p:nvSpPr>
        <p:spPr>
          <a:xfrm>
            <a:off x="5374200" y="2900625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quitar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ropa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165" name="Imagem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71" y="815903"/>
            <a:ext cx="721747" cy="721747"/>
          </a:xfrm>
          <a:prstGeom prst="rect">
            <a:avLst/>
          </a:prstGeom>
        </p:spPr>
      </p:pic>
      <p:pic>
        <p:nvPicPr>
          <p:cNvPr id="166" name="Imagem 1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03" y="1941502"/>
            <a:ext cx="1017675" cy="1017675"/>
          </a:xfrm>
          <a:prstGeom prst="rect">
            <a:avLst/>
          </a:prstGeom>
        </p:spPr>
      </p:pic>
      <p:pic>
        <p:nvPicPr>
          <p:cNvPr id="167" name="Imagem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26" y="3263132"/>
            <a:ext cx="639997" cy="639997"/>
          </a:xfrm>
          <a:prstGeom prst="rect">
            <a:avLst/>
          </a:prstGeom>
        </p:spPr>
      </p:pic>
      <p:pic>
        <p:nvPicPr>
          <p:cNvPr id="169" name="Imagem 1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70" y="855827"/>
            <a:ext cx="833974" cy="833974"/>
          </a:xfrm>
          <a:prstGeom prst="rect">
            <a:avLst/>
          </a:prstGeom>
        </p:spPr>
      </p:pic>
      <p:pic>
        <p:nvPicPr>
          <p:cNvPr id="170" name="Imagem 1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39" y="872824"/>
            <a:ext cx="823937" cy="823937"/>
          </a:xfrm>
          <a:prstGeom prst="rect">
            <a:avLst/>
          </a:prstGeom>
        </p:spPr>
      </p:pic>
      <p:pic>
        <p:nvPicPr>
          <p:cNvPr id="174" name="Imagem 1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9" y="872824"/>
            <a:ext cx="843953" cy="843953"/>
          </a:xfrm>
          <a:prstGeom prst="rect">
            <a:avLst/>
          </a:prstGeom>
        </p:spPr>
      </p:pic>
      <p:sp>
        <p:nvSpPr>
          <p:cNvPr id="175" name="CaixaDeTexto 174"/>
          <p:cNvSpPr txBox="1"/>
          <p:nvPr/>
        </p:nvSpPr>
        <p:spPr>
          <a:xfrm>
            <a:off x="78374" y="624738"/>
            <a:ext cx="143726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lavar </a:t>
            </a:r>
            <a:r>
              <a:rPr lang="pt-BR" sz="1200" dirty="0" err="1">
                <a:latin typeface="Comic Sans MS" panose="030F0702030302020204" pitchFamily="66" charset="0"/>
              </a:rPr>
              <a:t>los</a:t>
            </a:r>
            <a:r>
              <a:rPr lang="pt-BR" sz="1200" dirty="0">
                <a:latin typeface="Comic Sans MS" panose="030F0702030302020204" pitchFamily="66" charset="0"/>
              </a:rPr>
              <a:t> </a:t>
            </a:r>
            <a:r>
              <a:rPr lang="pt-BR" sz="1200" dirty="0" err="1">
                <a:latin typeface="Comic Sans MS" panose="030F0702030302020204" pitchFamily="66" charset="0"/>
              </a:rPr>
              <a:t>dientes</a:t>
            </a:r>
            <a:r>
              <a:rPr lang="pt-BR" sz="1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6" name="CaixaDeTexto 175"/>
          <p:cNvSpPr txBox="1"/>
          <p:nvPr/>
        </p:nvSpPr>
        <p:spPr>
          <a:xfrm>
            <a:off x="1408155" y="63677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ducharse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77" name="CaixaDeTexto 176"/>
          <p:cNvSpPr txBox="1"/>
          <p:nvPr/>
        </p:nvSpPr>
        <p:spPr>
          <a:xfrm>
            <a:off x="2733855" y="63677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cortar  </a:t>
            </a:r>
            <a:r>
              <a:rPr lang="pt-BR" sz="1250" dirty="0" err="1">
                <a:latin typeface="Comic Sans MS" panose="030F0702030302020204" pitchFamily="66" charset="0"/>
              </a:rPr>
              <a:t>uñas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78" name="CaixaDeTexto 177"/>
          <p:cNvSpPr txBox="1"/>
          <p:nvPr/>
        </p:nvSpPr>
        <p:spPr>
          <a:xfrm>
            <a:off x="4029038" y="662222"/>
            <a:ext cx="139527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lavar  </a:t>
            </a:r>
            <a:r>
              <a:rPr lang="pt-BR" sz="1250" dirty="0" err="1">
                <a:latin typeface="Comic Sans MS" panose="030F0702030302020204" pitchFamily="66" charset="0"/>
              </a:rPr>
              <a:t>las</a:t>
            </a:r>
            <a:r>
              <a:rPr lang="pt-BR" sz="1250" dirty="0">
                <a:latin typeface="Comic Sans MS" panose="030F0702030302020204" pitchFamily="66" charset="0"/>
              </a:rPr>
              <a:t>  manos</a:t>
            </a:r>
          </a:p>
        </p:txBody>
      </p:sp>
      <p:sp>
        <p:nvSpPr>
          <p:cNvPr id="179" name="CaixaDeTexto 178"/>
          <p:cNvSpPr txBox="1"/>
          <p:nvPr/>
        </p:nvSpPr>
        <p:spPr>
          <a:xfrm>
            <a:off x="5355347" y="641363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afeitar</a:t>
            </a:r>
          </a:p>
        </p:txBody>
      </p:sp>
      <p:cxnSp>
        <p:nvCxnSpPr>
          <p:cNvPr id="180" name="Conector de seta reta 179"/>
          <p:cNvCxnSpPr/>
          <p:nvPr/>
        </p:nvCxnSpPr>
        <p:spPr>
          <a:xfrm>
            <a:off x="3232831" y="3578935"/>
            <a:ext cx="23659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Imagem 1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47" y="3107339"/>
            <a:ext cx="711494" cy="711494"/>
          </a:xfrm>
          <a:prstGeom prst="rect">
            <a:avLst/>
          </a:prstGeom>
        </p:spPr>
      </p:pic>
      <p:cxnSp>
        <p:nvCxnSpPr>
          <p:cNvPr id="182" name="Conector de seta reta 181"/>
          <p:cNvCxnSpPr/>
          <p:nvPr/>
        </p:nvCxnSpPr>
        <p:spPr>
          <a:xfrm>
            <a:off x="5820427" y="2437061"/>
            <a:ext cx="23659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Imagem 1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24" y="1941502"/>
            <a:ext cx="711494" cy="711494"/>
          </a:xfrm>
          <a:prstGeom prst="rect">
            <a:avLst/>
          </a:prstGeom>
        </p:spPr>
      </p:pic>
      <p:sp>
        <p:nvSpPr>
          <p:cNvPr id="184" name="CaixaDeTexto 183"/>
          <p:cNvSpPr txBox="1"/>
          <p:nvPr/>
        </p:nvSpPr>
        <p:spPr>
          <a:xfrm>
            <a:off x="78375" y="1763399"/>
            <a:ext cx="143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lavar </a:t>
            </a:r>
            <a:r>
              <a:rPr lang="pt-BR" sz="1200" dirty="0" err="1">
                <a:latin typeface="Comic Sans MS" panose="030F0702030302020204" pitchFamily="66" charset="0"/>
              </a:rPr>
              <a:t>los</a:t>
            </a:r>
            <a:r>
              <a:rPr lang="pt-BR" sz="1200" dirty="0">
                <a:latin typeface="Comic Sans MS" panose="030F0702030302020204" pitchFamily="66" charset="0"/>
              </a:rPr>
              <a:t> </a:t>
            </a:r>
            <a:r>
              <a:rPr lang="pt-BR" sz="1200" dirty="0" err="1">
                <a:latin typeface="Comic Sans MS" panose="030F0702030302020204" pitchFamily="66" charset="0"/>
              </a:rPr>
              <a:t>dientes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185" name="CaixaDeTexto 184"/>
          <p:cNvSpPr txBox="1"/>
          <p:nvPr/>
        </p:nvSpPr>
        <p:spPr>
          <a:xfrm>
            <a:off x="1448736" y="1768424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ducharse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86" name="CaixaDeTexto 185"/>
          <p:cNvSpPr txBox="1"/>
          <p:nvPr/>
        </p:nvSpPr>
        <p:spPr>
          <a:xfrm>
            <a:off x="2774436" y="1768424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cortar  </a:t>
            </a:r>
            <a:r>
              <a:rPr lang="pt-BR" sz="1250" dirty="0" err="1">
                <a:latin typeface="Comic Sans MS" panose="030F0702030302020204" pitchFamily="66" charset="0"/>
              </a:rPr>
              <a:t>el</a:t>
            </a:r>
            <a:r>
              <a:rPr lang="pt-BR" sz="1250" dirty="0">
                <a:latin typeface="Comic Sans MS" panose="030F0702030302020204" pitchFamily="66" charset="0"/>
              </a:rPr>
              <a:t> pelo</a:t>
            </a:r>
          </a:p>
        </p:txBody>
      </p:sp>
      <p:sp>
        <p:nvSpPr>
          <p:cNvPr id="187" name="CaixaDeTexto 186"/>
          <p:cNvSpPr txBox="1"/>
          <p:nvPr/>
        </p:nvSpPr>
        <p:spPr>
          <a:xfrm>
            <a:off x="4012627" y="1791590"/>
            <a:ext cx="143866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lavar l as  manos</a:t>
            </a:r>
          </a:p>
        </p:txBody>
      </p:sp>
      <p:sp>
        <p:nvSpPr>
          <p:cNvPr id="188" name="CaixaDeTexto 187"/>
          <p:cNvSpPr txBox="1"/>
          <p:nvPr/>
        </p:nvSpPr>
        <p:spPr>
          <a:xfrm>
            <a:off x="5395928" y="1773010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poner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ropa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cxnSp>
        <p:nvCxnSpPr>
          <p:cNvPr id="190" name="Conector de seta reta 189"/>
          <p:cNvCxnSpPr/>
          <p:nvPr/>
        </p:nvCxnSpPr>
        <p:spPr>
          <a:xfrm>
            <a:off x="1995463" y="3583131"/>
            <a:ext cx="23659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Imagem 1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99" y="8148039"/>
            <a:ext cx="918216" cy="918216"/>
          </a:xfrm>
          <a:prstGeom prst="rect">
            <a:avLst/>
          </a:prstGeom>
        </p:spPr>
      </p:pic>
      <p:pic>
        <p:nvPicPr>
          <p:cNvPr id="196" name="Imagem 1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5" y="5934863"/>
            <a:ext cx="787469" cy="787469"/>
          </a:xfrm>
          <a:prstGeom prst="rect">
            <a:avLst/>
          </a:prstGeom>
        </p:spPr>
      </p:pic>
      <p:pic>
        <p:nvPicPr>
          <p:cNvPr id="197" name="Imagem 1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39" y="7001207"/>
            <a:ext cx="913671" cy="913671"/>
          </a:xfrm>
          <a:prstGeom prst="rect">
            <a:avLst/>
          </a:prstGeom>
        </p:spPr>
      </p:pic>
      <p:pic>
        <p:nvPicPr>
          <p:cNvPr id="198" name="Imagem 1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1" y="7041801"/>
            <a:ext cx="832484" cy="832484"/>
          </a:xfrm>
          <a:prstGeom prst="rect">
            <a:avLst/>
          </a:prstGeom>
        </p:spPr>
      </p:pic>
      <p:pic>
        <p:nvPicPr>
          <p:cNvPr id="199" name="Imagem 1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21" y="5871763"/>
            <a:ext cx="863289" cy="863289"/>
          </a:xfrm>
          <a:prstGeom prst="rect">
            <a:avLst/>
          </a:prstGeom>
        </p:spPr>
      </p:pic>
      <p:pic>
        <p:nvPicPr>
          <p:cNvPr id="200" name="Imagem 1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44" y="5924421"/>
            <a:ext cx="795228" cy="795228"/>
          </a:xfrm>
          <a:prstGeom prst="rect">
            <a:avLst/>
          </a:prstGeom>
        </p:spPr>
      </p:pic>
      <p:pic>
        <p:nvPicPr>
          <p:cNvPr id="201" name="Imagem 2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4" y="5834042"/>
            <a:ext cx="938730" cy="938730"/>
          </a:xfrm>
          <a:prstGeom prst="rect">
            <a:avLst/>
          </a:prstGeom>
        </p:spPr>
      </p:pic>
      <p:sp>
        <p:nvSpPr>
          <p:cNvPr id="206" name="CaixaDeTexto 205"/>
          <p:cNvSpPr txBox="1"/>
          <p:nvPr/>
        </p:nvSpPr>
        <p:spPr>
          <a:xfrm>
            <a:off x="152944" y="5698108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hacer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cama</a:t>
            </a:r>
          </a:p>
        </p:txBody>
      </p:sp>
      <p:sp>
        <p:nvSpPr>
          <p:cNvPr id="207" name="CaixaDeTexto 206"/>
          <p:cNvSpPr txBox="1"/>
          <p:nvPr/>
        </p:nvSpPr>
        <p:spPr>
          <a:xfrm>
            <a:off x="1442055" y="5698108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recoger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ropa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2767755" y="5698108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poner</a:t>
            </a:r>
            <a:r>
              <a:rPr lang="pt-BR" sz="1250" dirty="0">
                <a:latin typeface="Comic Sans MS" panose="030F0702030302020204" pitchFamily="66" charset="0"/>
              </a:rPr>
              <a:t>  mesa</a:t>
            </a:r>
          </a:p>
        </p:txBody>
      </p:sp>
      <p:sp>
        <p:nvSpPr>
          <p:cNvPr id="209" name="CaixaDeTexto 208"/>
          <p:cNvSpPr txBox="1"/>
          <p:nvPr/>
        </p:nvSpPr>
        <p:spPr>
          <a:xfrm>
            <a:off x="4063547" y="5693082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lavar  </a:t>
            </a:r>
            <a:r>
              <a:rPr lang="pt-BR" sz="1250" dirty="0" err="1">
                <a:latin typeface="Comic Sans MS" panose="030F0702030302020204" pitchFamily="66" charset="0"/>
              </a:rPr>
              <a:t>platos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08879" y="6803457"/>
            <a:ext cx="147217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hacer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cama</a:t>
            </a:r>
          </a:p>
        </p:txBody>
      </p:sp>
      <p:sp>
        <p:nvSpPr>
          <p:cNvPr id="212" name="CaixaDeTexto 211"/>
          <p:cNvSpPr txBox="1"/>
          <p:nvPr/>
        </p:nvSpPr>
        <p:spPr>
          <a:xfrm>
            <a:off x="1456213" y="680345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doblar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ropa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2781913" y="680345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poner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 mesa</a:t>
            </a:r>
          </a:p>
        </p:txBody>
      </p:sp>
      <p:sp>
        <p:nvSpPr>
          <p:cNvPr id="214" name="CaixaDeTexto 213"/>
          <p:cNvSpPr txBox="1"/>
          <p:nvPr/>
        </p:nvSpPr>
        <p:spPr>
          <a:xfrm>
            <a:off x="3971756" y="7958480"/>
            <a:ext cx="15567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guardar  </a:t>
            </a:r>
            <a:r>
              <a:rPr lang="pt-BR" sz="1250" dirty="0" err="1">
                <a:latin typeface="Comic Sans MS" panose="030F0702030302020204" pitchFamily="66" charset="0"/>
              </a:rPr>
              <a:t>platos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5343650" y="680345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limpar</a:t>
            </a:r>
          </a:p>
        </p:txBody>
      </p:sp>
      <p:sp>
        <p:nvSpPr>
          <p:cNvPr id="216" name="CaixaDeTexto 215"/>
          <p:cNvSpPr txBox="1"/>
          <p:nvPr/>
        </p:nvSpPr>
        <p:spPr>
          <a:xfrm>
            <a:off x="27207" y="7938010"/>
            <a:ext cx="151564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recoger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el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cuarto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7" name="CaixaDeTexto 216"/>
          <p:cNvSpPr txBox="1"/>
          <p:nvPr/>
        </p:nvSpPr>
        <p:spPr>
          <a:xfrm>
            <a:off x="1397990" y="7958760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aspirar</a:t>
            </a:r>
          </a:p>
        </p:txBody>
      </p:sp>
      <p:sp>
        <p:nvSpPr>
          <p:cNvPr id="218" name="CaixaDeTexto 217"/>
          <p:cNvSpPr txBox="1"/>
          <p:nvPr/>
        </p:nvSpPr>
        <p:spPr>
          <a:xfrm>
            <a:off x="2704768" y="7958760"/>
            <a:ext cx="1337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recoger</a:t>
            </a:r>
            <a:r>
              <a:rPr lang="pt-BR" sz="1250" dirty="0">
                <a:latin typeface="Comic Sans MS" panose="030F0702030302020204" pitchFamily="66" charset="0"/>
              </a:rPr>
              <a:t> 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mesa</a:t>
            </a:r>
          </a:p>
        </p:txBody>
      </p:sp>
      <p:sp>
        <p:nvSpPr>
          <p:cNvPr id="219" name="CaixaDeTexto 218"/>
          <p:cNvSpPr txBox="1"/>
          <p:nvPr/>
        </p:nvSpPr>
        <p:spPr>
          <a:xfrm>
            <a:off x="5369757" y="7958481"/>
            <a:ext cx="1318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sacar </a:t>
            </a:r>
            <a:r>
              <a:rPr lang="pt-BR" sz="1250" dirty="0" err="1">
                <a:latin typeface="Comic Sans MS" panose="030F0702030302020204" pitchFamily="66" charset="0"/>
              </a:rPr>
              <a:t>el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lavavajillas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227" name="Imagem 2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" y="1985630"/>
            <a:ext cx="843953" cy="843953"/>
          </a:xfrm>
          <a:prstGeom prst="rect">
            <a:avLst/>
          </a:prstGeom>
        </p:spPr>
      </p:pic>
      <p:pic>
        <p:nvPicPr>
          <p:cNvPr id="228" name="Imagem 2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7" y="3161155"/>
            <a:ext cx="843953" cy="843953"/>
          </a:xfrm>
          <a:prstGeom prst="rect">
            <a:avLst/>
          </a:prstGeom>
        </p:spPr>
      </p:pic>
      <p:pic>
        <p:nvPicPr>
          <p:cNvPr id="229" name="Imagem 2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74" y="1995639"/>
            <a:ext cx="823937" cy="823937"/>
          </a:xfrm>
          <a:prstGeom prst="rect">
            <a:avLst/>
          </a:prstGeom>
        </p:spPr>
      </p:pic>
      <p:pic>
        <p:nvPicPr>
          <p:cNvPr id="232" name="Imagem 2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88" y="3263132"/>
            <a:ext cx="408167" cy="478096"/>
          </a:xfrm>
          <a:prstGeom prst="rect">
            <a:avLst/>
          </a:prstGeom>
        </p:spPr>
      </p:pic>
      <p:pic>
        <p:nvPicPr>
          <p:cNvPr id="233" name="Imagem 2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04" y="3245614"/>
            <a:ext cx="438078" cy="513131"/>
          </a:xfrm>
          <a:prstGeom prst="rect">
            <a:avLst/>
          </a:prstGeom>
        </p:spPr>
      </p:pic>
      <p:sp>
        <p:nvSpPr>
          <p:cNvPr id="234" name="Seta em curva para baixo 233"/>
          <p:cNvSpPr/>
          <p:nvPr/>
        </p:nvSpPr>
        <p:spPr>
          <a:xfrm>
            <a:off x="5820427" y="3139701"/>
            <a:ext cx="416885" cy="160132"/>
          </a:xfrm>
          <a:prstGeom prst="curvedDown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5" name="Seta em curva para cima 234"/>
          <p:cNvSpPr/>
          <p:nvPr/>
        </p:nvSpPr>
        <p:spPr>
          <a:xfrm>
            <a:off x="5821732" y="3726313"/>
            <a:ext cx="444250" cy="185040"/>
          </a:xfrm>
          <a:prstGeom prst="curvedUp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6" name="CaixaDeTexto 235"/>
          <p:cNvSpPr txBox="1"/>
          <p:nvPr/>
        </p:nvSpPr>
        <p:spPr>
          <a:xfrm>
            <a:off x="177537" y="4139952"/>
            <a:ext cx="186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TAREFAS DOMÉSTICAS</a:t>
            </a:r>
          </a:p>
        </p:txBody>
      </p:sp>
      <p:pic>
        <p:nvPicPr>
          <p:cNvPr id="237" name="Imagem 2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5" y="7053955"/>
            <a:ext cx="787469" cy="787469"/>
          </a:xfrm>
          <a:prstGeom prst="rect">
            <a:avLst/>
          </a:prstGeom>
        </p:spPr>
      </p:pic>
      <p:pic>
        <p:nvPicPr>
          <p:cNvPr id="238" name="Imagem 2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9" y="8344884"/>
            <a:ext cx="700901" cy="700901"/>
          </a:xfrm>
          <a:prstGeom prst="rect">
            <a:avLst/>
          </a:prstGeom>
        </p:spPr>
      </p:pic>
      <p:pic>
        <p:nvPicPr>
          <p:cNvPr id="239" name="Imagem 2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6" y="5959619"/>
            <a:ext cx="775433" cy="775433"/>
          </a:xfrm>
          <a:prstGeom prst="rect">
            <a:avLst/>
          </a:prstGeom>
        </p:spPr>
      </p:pic>
      <p:pic>
        <p:nvPicPr>
          <p:cNvPr id="240" name="Imagem 2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49" y="7088150"/>
            <a:ext cx="775433" cy="775433"/>
          </a:xfrm>
          <a:prstGeom prst="rect">
            <a:avLst/>
          </a:prstGeom>
        </p:spPr>
      </p:pic>
      <p:pic>
        <p:nvPicPr>
          <p:cNvPr id="241" name="Imagem 2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0" y="8209130"/>
            <a:ext cx="813134" cy="813134"/>
          </a:xfrm>
          <a:prstGeom prst="rect">
            <a:avLst/>
          </a:prstGeom>
        </p:spPr>
      </p:pic>
      <p:pic>
        <p:nvPicPr>
          <p:cNvPr id="242" name="Imagem 2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97" y="8140968"/>
            <a:ext cx="918391" cy="918391"/>
          </a:xfrm>
          <a:prstGeom prst="rect">
            <a:avLst/>
          </a:prstGeom>
        </p:spPr>
      </p:pic>
      <p:pic>
        <p:nvPicPr>
          <p:cNvPr id="243" name="Imagem 2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34" y="6888619"/>
            <a:ext cx="1138847" cy="1138847"/>
          </a:xfrm>
          <a:prstGeom prst="rect">
            <a:avLst/>
          </a:prstGeom>
        </p:spPr>
      </p:pic>
      <p:sp>
        <p:nvSpPr>
          <p:cNvPr id="244" name="CaixaDeTexto 243"/>
          <p:cNvSpPr txBox="1"/>
          <p:nvPr/>
        </p:nvSpPr>
        <p:spPr>
          <a:xfrm>
            <a:off x="4055580" y="681893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secar  </a:t>
            </a:r>
            <a:r>
              <a:rPr lang="pt-BR" sz="1250" dirty="0" err="1">
                <a:latin typeface="Comic Sans MS" panose="030F0702030302020204" pitchFamily="66" charset="0"/>
              </a:rPr>
              <a:t>platos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245" name="Imagem 2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14" y="8398452"/>
            <a:ext cx="660907" cy="660907"/>
          </a:xfrm>
          <a:prstGeom prst="rect">
            <a:avLst/>
          </a:prstGeom>
        </p:spPr>
      </p:pic>
      <p:sp>
        <p:nvSpPr>
          <p:cNvPr id="246" name="CaixaDeTexto 245"/>
          <p:cNvSpPr txBox="1"/>
          <p:nvPr/>
        </p:nvSpPr>
        <p:spPr>
          <a:xfrm>
            <a:off x="128570" y="4545573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tender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ropa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47" name="CaixaDeTexto 246"/>
          <p:cNvSpPr txBox="1"/>
          <p:nvPr/>
        </p:nvSpPr>
        <p:spPr>
          <a:xfrm>
            <a:off x="2737874" y="4509054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regoger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ropa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48" name="CaixaDeTexto 247"/>
          <p:cNvSpPr txBox="1"/>
          <p:nvPr/>
        </p:nvSpPr>
        <p:spPr>
          <a:xfrm>
            <a:off x="1297701" y="4470058"/>
            <a:ext cx="156940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poner</a:t>
            </a:r>
            <a:r>
              <a:rPr lang="pt-BR" sz="1250" dirty="0">
                <a:latin typeface="Comic Sans MS" panose="030F0702030302020204" pitchFamily="66" charset="0"/>
              </a:rPr>
              <a:t> </a:t>
            </a:r>
            <a:r>
              <a:rPr lang="pt-BR" sz="1250" dirty="0" err="1">
                <a:latin typeface="Comic Sans MS" panose="030F0702030302020204" pitchFamily="66" charset="0"/>
              </a:rPr>
              <a:t>la</a:t>
            </a:r>
            <a:r>
              <a:rPr lang="pt-BR" sz="1250" dirty="0">
                <a:latin typeface="Comic Sans MS" panose="030F0702030302020204" pitchFamily="66" charset="0"/>
              </a:rPr>
              <a:t> lavadora</a:t>
            </a:r>
          </a:p>
        </p:txBody>
      </p:sp>
      <p:pic>
        <p:nvPicPr>
          <p:cNvPr id="249" name="Imagem 24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" y="4761352"/>
            <a:ext cx="777017" cy="777017"/>
          </a:xfrm>
          <a:prstGeom prst="rect">
            <a:avLst/>
          </a:prstGeom>
        </p:spPr>
      </p:pic>
      <p:pic>
        <p:nvPicPr>
          <p:cNvPr id="251" name="Imagem 2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76" y="4771532"/>
            <a:ext cx="777017" cy="777017"/>
          </a:xfrm>
          <a:prstGeom prst="rect">
            <a:avLst/>
          </a:prstGeom>
        </p:spPr>
      </p:pic>
      <p:pic>
        <p:nvPicPr>
          <p:cNvPr id="252" name="Imagem 2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15" y="4908948"/>
            <a:ext cx="679826" cy="679826"/>
          </a:xfrm>
          <a:prstGeom prst="rect">
            <a:avLst/>
          </a:prstGeom>
        </p:spPr>
      </p:pic>
      <p:pic>
        <p:nvPicPr>
          <p:cNvPr id="253" name="Imagem 25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28" y="4863697"/>
            <a:ext cx="725077" cy="725077"/>
          </a:xfrm>
          <a:prstGeom prst="rect">
            <a:avLst/>
          </a:prstGeom>
        </p:spPr>
      </p:pic>
      <p:sp>
        <p:nvSpPr>
          <p:cNvPr id="254" name="CaixaDeTexto 253"/>
          <p:cNvSpPr txBox="1"/>
          <p:nvPr/>
        </p:nvSpPr>
        <p:spPr>
          <a:xfrm>
            <a:off x="5345182" y="4500891"/>
            <a:ext cx="138424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limpar  </a:t>
            </a:r>
            <a:r>
              <a:rPr lang="pt-BR" sz="1250" dirty="0" err="1">
                <a:latin typeface="Comic Sans MS" panose="030F0702030302020204" pitchFamily="66" charset="0"/>
              </a:rPr>
              <a:t>cristales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255" name="Imagem 25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10" y="4837235"/>
            <a:ext cx="806933" cy="8069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C4C45F-A8D2-4F4B-B206-0929DF2A7A0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68" y="1979712"/>
            <a:ext cx="758016" cy="758016"/>
          </a:xfrm>
          <a:prstGeom prst="rect">
            <a:avLst/>
          </a:prstGeom>
        </p:spPr>
      </p:pic>
      <p:pic>
        <p:nvPicPr>
          <p:cNvPr id="146" name="Imagen 145">
            <a:extLst>
              <a:ext uri="{FF2B5EF4-FFF2-40B4-BE49-F238E27FC236}">
                <a16:creationId xmlns:a16="http://schemas.microsoft.com/office/drawing/2014/main" id="{83EA9519-CE6F-44B0-A099-D8AB3885048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48" y="3183401"/>
            <a:ext cx="758016" cy="7580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847BCB-2287-4F85-A307-34A877D28E2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50" y="3277036"/>
            <a:ext cx="672539" cy="672539"/>
          </a:xfrm>
          <a:prstGeom prst="rect">
            <a:avLst/>
          </a:prstGeom>
        </p:spPr>
      </p:pic>
      <p:pic>
        <p:nvPicPr>
          <p:cNvPr id="154" name="Imagen 153">
            <a:extLst>
              <a:ext uri="{FF2B5EF4-FFF2-40B4-BE49-F238E27FC236}">
                <a16:creationId xmlns:a16="http://schemas.microsoft.com/office/drawing/2014/main" id="{F568DF3A-F383-4841-88F9-04EE3F3B5D3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74" y="3177570"/>
            <a:ext cx="672539" cy="6725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832256-61F5-4D6A-B7C4-D6697C25452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95" y="2411760"/>
            <a:ext cx="449985" cy="4499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37D6B1-8AB5-4BF2-9387-032CE61B795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96" y="1999290"/>
            <a:ext cx="499119" cy="499119"/>
          </a:xfrm>
          <a:prstGeom prst="rect">
            <a:avLst/>
          </a:prstGeom>
        </p:spPr>
      </p:pic>
      <p:pic>
        <p:nvPicPr>
          <p:cNvPr id="155" name="Imagen 154">
            <a:extLst>
              <a:ext uri="{FF2B5EF4-FFF2-40B4-BE49-F238E27FC236}">
                <a16:creationId xmlns:a16="http://schemas.microsoft.com/office/drawing/2014/main" id="{85927325-FE72-441D-8A0F-8402FC4E2CC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68" y="941749"/>
            <a:ext cx="758016" cy="7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7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aixaDeTexto 114"/>
          <p:cNvSpPr txBox="1"/>
          <p:nvPr/>
        </p:nvSpPr>
        <p:spPr>
          <a:xfrm>
            <a:off x="178524" y="193299"/>
            <a:ext cx="186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OUTRAS ATIVIDADES</a:t>
            </a:r>
          </a:p>
        </p:txBody>
      </p:sp>
      <p:sp>
        <p:nvSpPr>
          <p:cNvPr id="116" name="Retângulo 115"/>
          <p:cNvSpPr/>
          <p:nvPr/>
        </p:nvSpPr>
        <p:spPr>
          <a:xfrm>
            <a:off x="160421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Retângulo 116"/>
          <p:cNvSpPr/>
          <p:nvPr/>
        </p:nvSpPr>
        <p:spPr>
          <a:xfrm>
            <a:off x="160421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Retângulo 117"/>
          <p:cNvSpPr/>
          <p:nvPr/>
        </p:nvSpPr>
        <p:spPr>
          <a:xfrm>
            <a:off x="160421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160421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119"/>
          <p:cNvSpPr/>
          <p:nvPr/>
        </p:nvSpPr>
        <p:spPr>
          <a:xfrm>
            <a:off x="160421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 120"/>
          <p:cNvSpPr/>
          <p:nvPr/>
        </p:nvSpPr>
        <p:spPr>
          <a:xfrm>
            <a:off x="160421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471167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122"/>
          <p:cNvSpPr/>
          <p:nvPr/>
        </p:nvSpPr>
        <p:spPr>
          <a:xfrm>
            <a:off x="1471167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Retângulo 123"/>
          <p:cNvSpPr/>
          <p:nvPr/>
        </p:nvSpPr>
        <p:spPr>
          <a:xfrm>
            <a:off x="1471167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Retângulo 124"/>
          <p:cNvSpPr/>
          <p:nvPr/>
        </p:nvSpPr>
        <p:spPr>
          <a:xfrm>
            <a:off x="1471167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125"/>
          <p:cNvSpPr/>
          <p:nvPr/>
        </p:nvSpPr>
        <p:spPr>
          <a:xfrm>
            <a:off x="1471167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Retângulo 126"/>
          <p:cNvSpPr/>
          <p:nvPr/>
        </p:nvSpPr>
        <p:spPr>
          <a:xfrm>
            <a:off x="1471167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 127"/>
          <p:cNvSpPr/>
          <p:nvPr/>
        </p:nvSpPr>
        <p:spPr>
          <a:xfrm>
            <a:off x="2781913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Retângulo 128"/>
          <p:cNvSpPr/>
          <p:nvPr/>
        </p:nvSpPr>
        <p:spPr>
          <a:xfrm>
            <a:off x="2781913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Retângulo 129"/>
          <p:cNvSpPr/>
          <p:nvPr/>
        </p:nvSpPr>
        <p:spPr>
          <a:xfrm>
            <a:off x="2781913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Retângulo 130"/>
          <p:cNvSpPr/>
          <p:nvPr/>
        </p:nvSpPr>
        <p:spPr>
          <a:xfrm>
            <a:off x="2781913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Retângulo 131"/>
          <p:cNvSpPr/>
          <p:nvPr/>
        </p:nvSpPr>
        <p:spPr>
          <a:xfrm>
            <a:off x="2781913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Retângulo 132"/>
          <p:cNvSpPr/>
          <p:nvPr/>
        </p:nvSpPr>
        <p:spPr>
          <a:xfrm>
            <a:off x="2781913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Retângulo 133"/>
          <p:cNvSpPr/>
          <p:nvPr/>
        </p:nvSpPr>
        <p:spPr>
          <a:xfrm>
            <a:off x="4092659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Retângulo 134"/>
          <p:cNvSpPr/>
          <p:nvPr/>
        </p:nvSpPr>
        <p:spPr>
          <a:xfrm>
            <a:off x="4092659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Retângulo 135"/>
          <p:cNvSpPr/>
          <p:nvPr/>
        </p:nvSpPr>
        <p:spPr>
          <a:xfrm>
            <a:off x="4092659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Retângulo 136"/>
          <p:cNvSpPr/>
          <p:nvPr/>
        </p:nvSpPr>
        <p:spPr>
          <a:xfrm>
            <a:off x="4092659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Retângulo 137"/>
          <p:cNvSpPr/>
          <p:nvPr/>
        </p:nvSpPr>
        <p:spPr>
          <a:xfrm>
            <a:off x="4092659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Retângulo 138"/>
          <p:cNvSpPr/>
          <p:nvPr/>
        </p:nvSpPr>
        <p:spPr>
          <a:xfrm>
            <a:off x="4092659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Retângulo 139"/>
          <p:cNvSpPr/>
          <p:nvPr/>
        </p:nvSpPr>
        <p:spPr>
          <a:xfrm>
            <a:off x="5403405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Retângulo 140"/>
          <p:cNvSpPr/>
          <p:nvPr/>
        </p:nvSpPr>
        <p:spPr>
          <a:xfrm>
            <a:off x="5403405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Retângulo 141"/>
          <p:cNvSpPr/>
          <p:nvPr/>
        </p:nvSpPr>
        <p:spPr>
          <a:xfrm>
            <a:off x="5403405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Retângulo 142"/>
          <p:cNvSpPr/>
          <p:nvPr/>
        </p:nvSpPr>
        <p:spPr>
          <a:xfrm>
            <a:off x="5403405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Retângulo 143"/>
          <p:cNvSpPr/>
          <p:nvPr/>
        </p:nvSpPr>
        <p:spPr>
          <a:xfrm>
            <a:off x="5403405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Retângulo 144"/>
          <p:cNvSpPr/>
          <p:nvPr/>
        </p:nvSpPr>
        <p:spPr>
          <a:xfrm>
            <a:off x="5403405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6" name="Imagem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8" y="1972797"/>
            <a:ext cx="831845" cy="831845"/>
          </a:xfrm>
          <a:prstGeom prst="rect">
            <a:avLst/>
          </a:prstGeom>
        </p:spPr>
      </p:pic>
      <p:pic>
        <p:nvPicPr>
          <p:cNvPr id="147" name="Imagem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8" y="3086539"/>
            <a:ext cx="831600" cy="831600"/>
          </a:xfrm>
          <a:prstGeom prst="rect">
            <a:avLst/>
          </a:prstGeom>
        </p:spPr>
      </p:pic>
      <p:pic>
        <p:nvPicPr>
          <p:cNvPr id="148" name="Imagem 1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1" y="4288413"/>
            <a:ext cx="831600" cy="831600"/>
          </a:xfrm>
          <a:prstGeom prst="rect">
            <a:avLst/>
          </a:prstGeom>
        </p:spPr>
      </p:pic>
      <p:sp>
        <p:nvSpPr>
          <p:cNvPr id="149" name="Retângulo 148"/>
          <p:cNvSpPr/>
          <p:nvPr/>
        </p:nvSpPr>
        <p:spPr>
          <a:xfrm>
            <a:off x="160421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Retângulo 149"/>
          <p:cNvSpPr/>
          <p:nvPr/>
        </p:nvSpPr>
        <p:spPr>
          <a:xfrm>
            <a:off x="1471167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Retângulo 150"/>
          <p:cNvSpPr/>
          <p:nvPr/>
        </p:nvSpPr>
        <p:spPr>
          <a:xfrm>
            <a:off x="2781913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Retângulo 151"/>
          <p:cNvSpPr/>
          <p:nvPr/>
        </p:nvSpPr>
        <p:spPr>
          <a:xfrm>
            <a:off x="4092659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/>
          <p:cNvSpPr/>
          <p:nvPr/>
        </p:nvSpPr>
        <p:spPr>
          <a:xfrm>
            <a:off x="5403405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CaixaDeTexto 153"/>
          <p:cNvSpPr txBox="1"/>
          <p:nvPr/>
        </p:nvSpPr>
        <p:spPr>
          <a:xfrm>
            <a:off x="152944" y="4045300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comida</a:t>
            </a:r>
          </a:p>
        </p:txBody>
      </p:sp>
      <p:sp>
        <p:nvSpPr>
          <p:cNvPr id="155" name="CaixaDeTexto 154"/>
          <p:cNvSpPr txBox="1"/>
          <p:nvPr/>
        </p:nvSpPr>
        <p:spPr>
          <a:xfrm>
            <a:off x="1442055" y="4045300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iPad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56" name="CaixaDeTexto 155"/>
          <p:cNvSpPr txBox="1"/>
          <p:nvPr/>
        </p:nvSpPr>
        <p:spPr>
          <a:xfrm>
            <a:off x="2767755" y="4045300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jugar</a:t>
            </a:r>
          </a:p>
        </p:txBody>
      </p:sp>
      <p:sp>
        <p:nvSpPr>
          <p:cNvPr id="157" name="CaixaDeTexto 156"/>
          <p:cNvSpPr txBox="1"/>
          <p:nvPr/>
        </p:nvSpPr>
        <p:spPr>
          <a:xfrm>
            <a:off x="4063547" y="4040274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ver  tv</a:t>
            </a:r>
          </a:p>
        </p:txBody>
      </p:sp>
      <p:sp>
        <p:nvSpPr>
          <p:cNvPr id="158" name="CaixaDeTexto 157"/>
          <p:cNvSpPr txBox="1"/>
          <p:nvPr/>
        </p:nvSpPr>
        <p:spPr>
          <a:xfrm>
            <a:off x="5389247" y="4049886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ir de </a:t>
            </a:r>
            <a:r>
              <a:rPr lang="pt-BR" sz="1250" dirty="0" err="1">
                <a:latin typeface="Comic Sans MS" panose="030F0702030302020204" pitchFamily="66" charset="0"/>
              </a:rPr>
              <a:t>tiendas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59" name="CaixaDeTexto 158"/>
          <p:cNvSpPr txBox="1"/>
          <p:nvPr/>
        </p:nvSpPr>
        <p:spPr>
          <a:xfrm>
            <a:off x="137897" y="2896039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cenar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60" name="CaixaDeTexto 159"/>
          <p:cNvSpPr txBox="1"/>
          <p:nvPr/>
        </p:nvSpPr>
        <p:spPr>
          <a:xfrm>
            <a:off x="1351206" y="2934694"/>
            <a:ext cx="146728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descansar</a:t>
            </a:r>
          </a:p>
        </p:txBody>
      </p:sp>
      <p:sp>
        <p:nvSpPr>
          <p:cNvPr id="161" name="CaixaDeTexto 160"/>
          <p:cNvSpPr txBox="1"/>
          <p:nvPr/>
        </p:nvSpPr>
        <p:spPr>
          <a:xfrm>
            <a:off x="2752708" y="2896039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andar skate</a:t>
            </a:r>
          </a:p>
        </p:txBody>
      </p:sp>
      <p:sp>
        <p:nvSpPr>
          <p:cNvPr id="162" name="CaixaDeTexto 161"/>
          <p:cNvSpPr txBox="1"/>
          <p:nvPr/>
        </p:nvSpPr>
        <p:spPr>
          <a:xfrm>
            <a:off x="4048500" y="2891013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estiramientos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63" name="CaixaDeTexto 162"/>
          <p:cNvSpPr txBox="1"/>
          <p:nvPr/>
        </p:nvSpPr>
        <p:spPr>
          <a:xfrm>
            <a:off x="5374200" y="2900625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pasear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164" name="Imagem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29" y="807100"/>
            <a:ext cx="885737" cy="885737"/>
          </a:xfrm>
          <a:prstGeom prst="rect">
            <a:avLst/>
          </a:prstGeom>
        </p:spPr>
      </p:pic>
      <p:sp>
        <p:nvSpPr>
          <p:cNvPr id="175" name="CaixaDeTexto 174"/>
          <p:cNvSpPr txBox="1"/>
          <p:nvPr/>
        </p:nvSpPr>
        <p:spPr>
          <a:xfrm>
            <a:off x="119044" y="63677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desayunar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76" name="CaixaDeTexto 175"/>
          <p:cNvSpPr txBox="1"/>
          <p:nvPr/>
        </p:nvSpPr>
        <p:spPr>
          <a:xfrm>
            <a:off x="1408155" y="629082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descansar</a:t>
            </a:r>
          </a:p>
        </p:txBody>
      </p:sp>
      <p:sp>
        <p:nvSpPr>
          <p:cNvPr id="177" name="CaixaDeTexto 176"/>
          <p:cNvSpPr txBox="1"/>
          <p:nvPr/>
        </p:nvSpPr>
        <p:spPr>
          <a:xfrm>
            <a:off x="2683249" y="636777"/>
            <a:ext cx="148723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andar  bicicleta</a:t>
            </a:r>
          </a:p>
        </p:txBody>
      </p:sp>
      <p:sp>
        <p:nvSpPr>
          <p:cNvPr id="178" name="CaixaDeTexto 177"/>
          <p:cNvSpPr txBox="1"/>
          <p:nvPr/>
        </p:nvSpPr>
        <p:spPr>
          <a:xfrm>
            <a:off x="3959246" y="657355"/>
            <a:ext cx="153305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escuchar</a:t>
            </a:r>
            <a:r>
              <a:rPr lang="pt-BR" sz="1250" dirty="0">
                <a:latin typeface="Comic Sans MS" panose="030F0702030302020204" pitchFamily="66" charset="0"/>
              </a:rPr>
              <a:t>  música</a:t>
            </a:r>
          </a:p>
        </p:txBody>
      </p:sp>
      <p:sp>
        <p:nvSpPr>
          <p:cNvPr id="179" name="CaixaDeTexto 178"/>
          <p:cNvSpPr txBox="1"/>
          <p:nvPr/>
        </p:nvSpPr>
        <p:spPr>
          <a:xfrm>
            <a:off x="5381770" y="613220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salir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84" name="CaixaDeTexto 183"/>
          <p:cNvSpPr txBox="1"/>
          <p:nvPr/>
        </p:nvSpPr>
        <p:spPr>
          <a:xfrm>
            <a:off x="159625" y="1768424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comer</a:t>
            </a:r>
          </a:p>
        </p:txBody>
      </p:sp>
      <p:sp>
        <p:nvSpPr>
          <p:cNvPr id="185" name="CaixaDeTexto 184"/>
          <p:cNvSpPr txBox="1"/>
          <p:nvPr/>
        </p:nvSpPr>
        <p:spPr>
          <a:xfrm>
            <a:off x="1448736" y="1768424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descansar</a:t>
            </a:r>
          </a:p>
        </p:txBody>
      </p:sp>
      <p:sp>
        <p:nvSpPr>
          <p:cNvPr id="186" name="CaixaDeTexto 185"/>
          <p:cNvSpPr txBox="1"/>
          <p:nvPr/>
        </p:nvSpPr>
        <p:spPr>
          <a:xfrm>
            <a:off x="2716213" y="1776422"/>
            <a:ext cx="13960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atividades  físicas</a:t>
            </a:r>
          </a:p>
        </p:txBody>
      </p:sp>
      <p:sp>
        <p:nvSpPr>
          <p:cNvPr id="187" name="CaixaDeTexto 186"/>
          <p:cNvSpPr txBox="1"/>
          <p:nvPr/>
        </p:nvSpPr>
        <p:spPr>
          <a:xfrm>
            <a:off x="4070228" y="1763398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piscina</a:t>
            </a:r>
          </a:p>
        </p:txBody>
      </p:sp>
      <p:sp>
        <p:nvSpPr>
          <p:cNvPr id="188" name="CaixaDeTexto 187"/>
          <p:cNvSpPr txBox="1"/>
          <p:nvPr/>
        </p:nvSpPr>
        <p:spPr>
          <a:xfrm>
            <a:off x="5395928" y="1773010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Ir em coche</a:t>
            </a:r>
          </a:p>
        </p:txBody>
      </p:sp>
      <p:pic>
        <p:nvPicPr>
          <p:cNvPr id="204" name="Imagem 2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89" y="6580462"/>
            <a:ext cx="847414" cy="847414"/>
          </a:xfrm>
          <a:prstGeom prst="rect">
            <a:avLst/>
          </a:prstGeom>
        </p:spPr>
      </p:pic>
      <p:pic>
        <p:nvPicPr>
          <p:cNvPr id="205" name="Imagem 2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40" y="4179638"/>
            <a:ext cx="1077579" cy="1077579"/>
          </a:xfrm>
          <a:prstGeom prst="rect">
            <a:avLst/>
          </a:prstGeom>
        </p:spPr>
      </p:pic>
      <p:sp>
        <p:nvSpPr>
          <p:cNvPr id="206" name="CaixaDeTexto 205"/>
          <p:cNvSpPr txBox="1"/>
          <p:nvPr/>
        </p:nvSpPr>
        <p:spPr>
          <a:xfrm>
            <a:off x="152944" y="523397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comida</a:t>
            </a:r>
          </a:p>
        </p:txBody>
      </p:sp>
      <p:sp>
        <p:nvSpPr>
          <p:cNvPr id="207" name="CaixaDeTexto 206"/>
          <p:cNvSpPr txBox="1"/>
          <p:nvPr/>
        </p:nvSpPr>
        <p:spPr>
          <a:xfrm>
            <a:off x="1442055" y="523397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iPad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2767755" y="523397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puzzle</a:t>
            </a:r>
          </a:p>
        </p:txBody>
      </p:sp>
      <p:sp>
        <p:nvSpPr>
          <p:cNvPr id="209" name="CaixaDeTexto 208"/>
          <p:cNvSpPr txBox="1"/>
          <p:nvPr/>
        </p:nvSpPr>
        <p:spPr>
          <a:xfrm>
            <a:off x="4112259" y="5174613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bailar</a:t>
            </a:r>
          </a:p>
        </p:txBody>
      </p:sp>
      <p:sp>
        <p:nvSpPr>
          <p:cNvPr id="210" name="CaixaDeTexto 209"/>
          <p:cNvSpPr txBox="1"/>
          <p:nvPr/>
        </p:nvSpPr>
        <p:spPr>
          <a:xfrm>
            <a:off x="5329492" y="5190026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Pilates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67102" y="6339326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trabajar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1456213" y="6339326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iPad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2781913" y="6339326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No </a:t>
            </a:r>
            <a:r>
              <a:rPr lang="pt-BR" sz="1250" dirty="0" err="1">
                <a:latin typeface="Comic Sans MS" panose="030F0702030302020204" pitchFamily="66" charset="0"/>
              </a:rPr>
              <a:t>hacer</a:t>
            </a:r>
            <a:r>
              <a:rPr lang="pt-BR" sz="1250" dirty="0">
                <a:latin typeface="Comic Sans MS" panose="030F0702030302020204" pitchFamily="66" charset="0"/>
              </a:rPr>
              <a:t> nada</a:t>
            </a:r>
          </a:p>
        </p:txBody>
      </p:sp>
      <p:sp>
        <p:nvSpPr>
          <p:cNvPr id="214" name="CaixaDeTexto 213"/>
          <p:cNvSpPr txBox="1"/>
          <p:nvPr/>
        </p:nvSpPr>
        <p:spPr>
          <a:xfrm>
            <a:off x="4077705" y="6339326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logopeda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5343650" y="6339326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estudiar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6" name="CaixaDeTexto 215"/>
          <p:cNvSpPr txBox="1"/>
          <p:nvPr/>
        </p:nvSpPr>
        <p:spPr>
          <a:xfrm>
            <a:off x="108879" y="7494629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trabajar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217" name="CaixaDeTexto 216"/>
          <p:cNvSpPr txBox="1"/>
          <p:nvPr/>
        </p:nvSpPr>
        <p:spPr>
          <a:xfrm>
            <a:off x="1397990" y="7494629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não fazer nada</a:t>
            </a:r>
          </a:p>
        </p:txBody>
      </p:sp>
      <p:sp>
        <p:nvSpPr>
          <p:cNvPr id="218" name="CaixaDeTexto 217"/>
          <p:cNvSpPr txBox="1"/>
          <p:nvPr/>
        </p:nvSpPr>
        <p:spPr>
          <a:xfrm>
            <a:off x="2723690" y="7494629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No </a:t>
            </a:r>
            <a:r>
              <a:rPr lang="pt-BR" sz="1250" dirty="0" err="1">
                <a:latin typeface="Comic Sans MS" panose="030F0702030302020204" pitchFamily="66" charset="0"/>
              </a:rPr>
              <a:t>hacer</a:t>
            </a:r>
            <a:r>
              <a:rPr lang="pt-BR" sz="1250" dirty="0">
                <a:latin typeface="Comic Sans MS" panose="030F0702030302020204" pitchFamily="66" charset="0"/>
              </a:rPr>
              <a:t> nada</a:t>
            </a:r>
          </a:p>
        </p:txBody>
      </p:sp>
      <p:sp>
        <p:nvSpPr>
          <p:cNvPr id="219" name="CaixaDeTexto 218"/>
          <p:cNvSpPr txBox="1"/>
          <p:nvPr/>
        </p:nvSpPr>
        <p:spPr>
          <a:xfrm>
            <a:off x="4055977" y="7502324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estudiar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221" name="Imagem 2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04" y="861004"/>
            <a:ext cx="815107" cy="815107"/>
          </a:xfrm>
          <a:prstGeom prst="rect">
            <a:avLst/>
          </a:prstGeom>
        </p:spPr>
      </p:pic>
      <p:pic>
        <p:nvPicPr>
          <p:cNvPr id="222" name="Imagem 2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10" y="3152979"/>
            <a:ext cx="839057" cy="839057"/>
          </a:xfrm>
          <a:prstGeom prst="rect">
            <a:avLst/>
          </a:prstGeom>
        </p:spPr>
      </p:pic>
      <p:pic>
        <p:nvPicPr>
          <p:cNvPr id="223" name="Imagem 2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11" y="1956062"/>
            <a:ext cx="848580" cy="848580"/>
          </a:xfrm>
          <a:prstGeom prst="rect">
            <a:avLst/>
          </a:prstGeom>
        </p:spPr>
      </p:pic>
      <p:pic>
        <p:nvPicPr>
          <p:cNvPr id="224" name="Imagem 2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65" y="824638"/>
            <a:ext cx="806547" cy="806547"/>
          </a:xfrm>
          <a:prstGeom prst="rect">
            <a:avLst/>
          </a:prstGeom>
        </p:spPr>
      </p:pic>
      <p:pic>
        <p:nvPicPr>
          <p:cNvPr id="225" name="Imagem 2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06" y="4316676"/>
            <a:ext cx="803503" cy="803503"/>
          </a:xfrm>
          <a:prstGeom prst="rect">
            <a:avLst/>
          </a:prstGeom>
        </p:spPr>
      </p:pic>
      <p:pic>
        <p:nvPicPr>
          <p:cNvPr id="226" name="Imagem 2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40" y="860567"/>
            <a:ext cx="778801" cy="7788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3" y="860567"/>
            <a:ext cx="815544" cy="815544"/>
          </a:xfrm>
          <a:prstGeom prst="rect">
            <a:avLst/>
          </a:prstGeom>
        </p:spPr>
      </p:pic>
      <p:pic>
        <p:nvPicPr>
          <p:cNvPr id="227" name="Imagem 2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6" y="5482377"/>
            <a:ext cx="831600" cy="831600"/>
          </a:xfrm>
          <a:prstGeom prst="rect">
            <a:avLst/>
          </a:prstGeom>
        </p:spPr>
      </p:pic>
      <p:pic>
        <p:nvPicPr>
          <p:cNvPr id="228" name="Imagem 2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01" y="1945850"/>
            <a:ext cx="885737" cy="885737"/>
          </a:xfrm>
          <a:prstGeom prst="rect">
            <a:avLst/>
          </a:prstGeom>
        </p:spPr>
      </p:pic>
      <p:pic>
        <p:nvPicPr>
          <p:cNvPr id="229" name="Imagem 2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6" y="3129640"/>
            <a:ext cx="885737" cy="885737"/>
          </a:xfrm>
          <a:prstGeom prst="rect">
            <a:avLst/>
          </a:prstGeom>
        </p:spPr>
      </p:pic>
      <p:pic>
        <p:nvPicPr>
          <p:cNvPr id="230" name="Imagem 2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46" y="3121792"/>
            <a:ext cx="837865" cy="837865"/>
          </a:xfrm>
          <a:prstGeom prst="rect">
            <a:avLst/>
          </a:prstGeom>
        </p:spPr>
      </p:pic>
      <p:pic>
        <p:nvPicPr>
          <p:cNvPr id="246" name="Imagem 2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0" y="6485520"/>
            <a:ext cx="908891" cy="908891"/>
          </a:xfrm>
          <a:prstGeom prst="rect">
            <a:avLst/>
          </a:prstGeom>
        </p:spPr>
      </p:pic>
      <p:pic>
        <p:nvPicPr>
          <p:cNvPr id="250" name="Imagem 2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53" y="5374909"/>
            <a:ext cx="1046535" cy="1046535"/>
          </a:xfrm>
          <a:prstGeom prst="rect">
            <a:avLst/>
          </a:prstGeom>
        </p:spPr>
      </p:pic>
      <p:pic>
        <p:nvPicPr>
          <p:cNvPr id="251" name="Imagem 2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89" y="3129640"/>
            <a:ext cx="843370" cy="843370"/>
          </a:xfrm>
          <a:prstGeom prst="rect">
            <a:avLst/>
          </a:prstGeom>
        </p:spPr>
      </p:pic>
      <p:pic>
        <p:nvPicPr>
          <p:cNvPr id="253" name="Imagem 2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64" y="4288413"/>
            <a:ext cx="789265" cy="789265"/>
          </a:xfrm>
          <a:prstGeom prst="rect">
            <a:avLst/>
          </a:prstGeom>
        </p:spPr>
      </p:pic>
      <p:pic>
        <p:nvPicPr>
          <p:cNvPr id="265" name="Imagem 26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12" y="1889698"/>
            <a:ext cx="1043608" cy="1043608"/>
          </a:xfrm>
          <a:prstGeom prst="rect">
            <a:avLst/>
          </a:prstGeom>
        </p:spPr>
      </p:pic>
      <p:pic>
        <p:nvPicPr>
          <p:cNvPr id="266" name="Imagem 26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24" y="1913548"/>
            <a:ext cx="1021829" cy="1021829"/>
          </a:xfrm>
          <a:prstGeom prst="rect">
            <a:avLst/>
          </a:prstGeom>
        </p:spPr>
      </p:pic>
      <p:pic>
        <p:nvPicPr>
          <p:cNvPr id="270" name="Imagem 26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26" y="5387326"/>
            <a:ext cx="892346" cy="892346"/>
          </a:xfrm>
          <a:prstGeom prst="rect">
            <a:avLst/>
          </a:prstGeom>
        </p:spPr>
      </p:pic>
      <p:pic>
        <p:nvPicPr>
          <p:cNvPr id="271" name="Imagem 27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97" y="4271185"/>
            <a:ext cx="894486" cy="894486"/>
          </a:xfrm>
          <a:prstGeom prst="rect">
            <a:avLst/>
          </a:prstGeom>
        </p:spPr>
      </p:pic>
      <p:pic>
        <p:nvPicPr>
          <p:cNvPr id="272" name="Imagem 27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97" y="5384874"/>
            <a:ext cx="932128" cy="803325"/>
          </a:xfrm>
          <a:prstGeom prst="rect">
            <a:avLst/>
          </a:prstGeom>
        </p:spPr>
      </p:pic>
      <p:pic>
        <p:nvPicPr>
          <p:cNvPr id="276" name="Imagem 27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64" y="5482414"/>
            <a:ext cx="789265" cy="789265"/>
          </a:xfrm>
          <a:prstGeom prst="rect">
            <a:avLst/>
          </a:prstGeom>
        </p:spPr>
      </p:pic>
      <p:pic>
        <p:nvPicPr>
          <p:cNvPr id="277" name="Imagem 2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36" y="6647509"/>
            <a:ext cx="789265" cy="789265"/>
          </a:xfrm>
          <a:prstGeom prst="rect">
            <a:avLst/>
          </a:prstGeom>
        </p:spPr>
      </p:pic>
      <p:pic>
        <p:nvPicPr>
          <p:cNvPr id="278" name="Imagem 2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2" y="7650435"/>
            <a:ext cx="908891" cy="908891"/>
          </a:xfrm>
          <a:prstGeom prst="rect">
            <a:avLst/>
          </a:prstGeom>
        </p:spPr>
      </p:pic>
      <p:pic>
        <p:nvPicPr>
          <p:cNvPr id="279" name="Imagem 27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9" y="7686683"/>
            <a:ext cx="909890" cy="909890"/>
          </a:xfrm>
          <a:prstGeom prst="rect">
            <a:avLst/>
          </a:prstGeom>
        </p:spPr>
      </p:pic>
      <p:pic>
        <p:nvPicPr>
          <p:cNvPr id="280" name="Imagem 27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36" y="6631192"/>
            <a:ext cx="909890" cy="909890"/>
          </a:xfrm>
          <a:prstGeom prst="rect">
            <a:avLst/>
          </a:prstGeom>
        </p:spPr>
      </p:pic>
      <p:pic>
        <p:nvPicPr>
          <p:cNvPr id="281" name="Imagem 28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74" y="7827296"/>
            <a:ext cx="909890" cy="909890"/>
          </a:xfrm>
          <a:prstGeom prst="rect">
            <a:avLst/>
          </a:prstGeom>
        </p:spPr>
      </p:pic>
      <p:pic>
        <p:nvPicPr>
          <p:cNvPr id="282" name="Imagem 28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91" y="6547551"/>
            <a:ext cx="915726" cy="915726"/>
          </a:xfrm>
          <a:prstGeom prst="rect">
            <a:avLst/>
          </a:prstGeom>
        </p:spPr>
      </p:pic>
      <p:pic>
        <p:nvPicPr>
          <p:cNvPr id="283" name="Imagem 28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61" y="7689902"/>
            <a:ext cx="915726" cy="915726"/>
          </a:xfrm>
          <a:prstGeom prst="rect">
            <a:avLst/>
          </a:prstGeom>
        </p:spPr>
      </p:pic>
      <p:pic>
        <p:nvPicPr>
          <p:cNvPr id="284" name="Imagem 2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09" y="7692234"/>
            <a:ext cx="915726" cy="915726"/>
          </a:xfrm>
          <a:prstGeom prst="rect">
            <a:avLst/>
          </a:prstGeom>
        </p:spPr>
      </p:pic>
      <p:sp>
        <p:nvSpPr>
          <p:cNvPr id="285" name="CaixaDeTexto 284"/>
          <p:cNvSpPr txBox="1"/>
          <p:nvPr/>
        </p:nvSpPr>
        <p:spPr>
          <a:xfrm>
            <a:off x="5430482" y="7512377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estudiar</a:t>
            </a:r>
            <a:endParaRPr lang="pt-BR" sz="12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5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aixaDeTexto 114"/>
          <p:cNvSpPr txBox="1"/>
          <p:nvPr/>
        </p:nvSpPr>
        <p:spPr>
          <a:xfrm>
            <a:off x="178524" y="193299"/>
            <a:ext cx="186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OUTRAS ATIVIDADES</a:t>
            </a:r>
          </a:p>
        </p:txBody>
      </p:sp>
      <p:sp>
        <p:nvSpPr>
          <p:cNvPr id="116" name="Retângulo 115"/>
          <p:cNvSpPr/>
          <p:nvPr/>
        </p:nvSpPr>
        <p:spPr>
          <a:xfrm>
            <a:off x="160421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Retângulo 116"/>
          <p:cNvSpPr/>
          <p:nvPr/>
        </p:nvSpPr>
        <p:spPr>
          <a:xfrm>
            <a:off x="160421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Retângulo 117"/>
          <p:cNvSpPr/>
          <p:nvPr/>
        </p:nvSpPr>
        <p:spPr>
          <a:xfrm>
            <a:off x="160421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160421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119"/>
          <p:cNvSpPr/>
          <p:nvPr/>
        </p:nvSpPr>
        <p:spPr>
          <a:xfrm>
            <a:off x="160421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 120"/>
          <p:cNvSpPr/>
          <p:nvPr/>
        </p:nvSpPr>
        <p:spPr>
          <a:xfrm>
            <a:off x="160421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471167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122"/>
          <p:cNvSpPr/>
          <p:nvPr/>
        </p:nvSpPr>
        <p:spPr>
          <a:xfrm>
            <a:off x="1471167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Retângulo 123"/>
          <p:cNvSpPr/>
          <p:nvPr/>
        </p:nvSpPr>
        <p:spPr>
          <a:xfrm>
            <a:off x="1471167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Retângulo 124"/>
          <p:cNvSpPr/>
          <p:nvPr/>
        </p:nvSpPr>
        <p:spPr>
          <a:xfrm>
            <a:off x="1471167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125"/>
          <p:cNvSpPr/>
          <p:nvPr/>
        </p:nvSpPr>
        <p:spPr>
          <a:xfrm>
            <a:off x="1471167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Retângulo 126"/>
          <p:cNvSpPr/>
          <p:nvPr/>
        </p:nvSpPr>
        <p:spPr>
          <a:xfrm>
            <a:off x="1471167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 127"/>
          <p:cNvSpPr/>
          <p:nvPr/>
        </p:nvSpPr>
        <p:spPr>
          <a:xfrm>
            <a:off x="2781913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Retângulo 128"/>
          <p:cNvSpPr/>
          <p:nvPr/>
        </p:nvSpPr>
        <p:spPr>
          <a:xfrm>
            <a:off x="2781913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Retângulo 129"/>
          <p:cNvSpPr/>
          <p:nvPr/>
        </p:nvSpPr>
        <p:spPr>
          <a:xfrm>
            <a:off x="2781913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Retângulo 130"/>
          <p:cNvSpPr/>
          <p:nvPr/>
        </p:nvSpPr>
        <p:spPr>
          <a:xfrm>
            <a:off x="2781913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Retângulo 131"/>
          <p:cNvSpPr/>
          <p:nvPr/>
        </p:nvSpPr>
        <p:spPr>
          <a:xfrm>
            <a:off x="2781913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Retângulo 132"/>
          <p:cNvSpPr/>
          <p:nvPr/>
        </p:nvSpPr>
        <p:spPr>
          <a:xfrm>
            <a:off x="2781913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Retângulo 133"/>
          <p:cNvSpPr/>
          <p:nvPr/>
        </p:nvSpPr>
        <p:spPr>
          <a:xfrm>
            <a:off x="4092659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Retângulo 134"/>
          <p:cNvSpPr/>
          <p:nvPr/>
        </p:nvSpPr>
        <p:spPr>
          <a:xfrm>
            <a:off x="4092659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Retângulo 135"/>
          <p:cNvSpPr/>
          <p:nvPr/>
        </p:nvSpPr>
        <p:spPr>
          <a:xfrm>
            <a:off x="4092659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Retângulo 136"/>
          <p:cNvSpPr/>
          <p:nvPr/>
        </p:nvSpPr>
        <p:spPr>
          <a:xfrm>
            <a:off x="4092659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Retângulo 137"/>
          <p:cNvSpPr/>
          <p:nvPr/>
        </p:nvSpPr>
        <p:spPr>
          <a:xfrm>
            <a:off x="4092659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Retângulo 138"/>
          <p:cNvSpPr/>
          <p:nvPr/>
        </p:nvSpPr>
        <p:spPr>
          <a:xfrm>
            <a:off x="4092659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Retângulo 139"/>
          <p:cNvSpPr/>
          <p:nvPr/>
        </p:nvSpPr>
        <p:spPr>
          <a:xfrm>
            <a:off x="5403405" y="6367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Retângulo 140"/>
          <p:cNvSpPr/>
          <p:nvPr/>
        </p:nvSpPr>
        <p:spPr>
          <a:xfrm>
            <a:off x="5403405" y="17860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Retângulo 141"/>
          <p:cNvSpPr/>
          <p:nvPr/>
        </p:nvSpPr>
        <p:spPr>
          <a:xfrm>
            <a:off x="5403405" y="29353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Retângulo 142"/>
          <p:cNvSpPr/>
          <p:nvPr/>
        </p:nvSpPr>
        <p:spPr>
          <a:xfrm>
            <a:off x="5403405" y="40846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Retângulo 143"/>
          <p:cNvSpPr/>
          <p:nvPr/>
        </p:nvSpPr>
        <p:spPr>
          <a:xfrm>
            <a:off x="5403405" y="52339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Retângulo 144"/>
          <p:cNvSpPr/>
          <p:nvPr/>
        </p:nvSpPr>
        <p:spPr>
          <a:xfrm>
            <a:off x="5403405" y="638327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Retângulo 148"/>
          <p:cNvSpPr/>
          <p:nvPr/>
        </p:nvSpPr>
        <p:spPr>
          <a:xfrm>
            <a:off x="160421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Retângulo 149"/>
          <p:cNvSpPr/>
          <p:nvPr/>
        </p:nvSpPr>
        <p:spPr>
          <a:xfrm>
            <a:off x="1471167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Retângulo 150"/>
          <p:cNvSpPr/>
          <p:nvPr/>
        </p:nvSpPr>
        <p:spPr>
          <a:xfrm>
            <a:off x="2781913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Retângulo 151"/>
          <p:cNvSpPr/>
          <p:nvPr/>
        </p:nvSpPr>
        <p:spPr>
          <a:xfrm>
            <a:off x="4092659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/>
          <p:cNvSpPr/>
          <p:nvPr/>
        </p:nvSpPr>
        <p:spPr>
          <a:xfrm>
            <a:off x="5403405" y="75221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119044" y="636777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sorpresa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76" name="CaixaDeTexto 175"/>
          <p:cNvSpPr txBox="1"/>
          <p:nvPr/>
        </p:nvSpPr>
        <p:spPr>
          <a:xfrm>
            <a:off x="1408155" y="629082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elegir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77" name="CaixaDeTexto 176"/>
          <p:cNvSpPr txBox="1"/>
          <p:nvPr/>
        </p:nvSpPr>
        <p:spPr>
          <a:xfrm>
            <a:off x="2683249" y="636777"/>
            <a:ext cx="148723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Vídeo </a:t>
            </a:r>
            <a:r>
              <a:rPr lang="pt-BR" sz="1250" dirty="0" err="1">
                <a:latin typeface="Comic Sans MS" panose="030F0702030302020204" pitchFamily="66" charset="0"/>
              </a:rPr>
              <a:t>juegos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78" name="CaixaDeTexto 177"/>
          <p:cNvSpPr txBox="1"/>
          <p:nvPr/>
        </p:nvSpPr>
        <p:spPr>
          <a:xfrm>
            <a:off x="4029647" y="631751"/>
            <a:ext cx="14008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ir al  mercado</a:t>
            </a:r>
          </a:p>
        </p:txBody>
      </p:sp>
      <p:sp>
        <p:nvSpPr>
          <p:cNvPr id="184" name="CaixaDeTexto 183"/>
          <p:cNvSpPr txBox="1"/>
          <p:nvPr/>
        </p:nvSpPr>
        <p:spPr>
          <a:xfrm>
            <a:off x="159625" y="1755703"/>
            <a:ext cx="1318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ver  filme</a:t>
            </a:r>
          </a:p>
        </p:txBody>
      </p:sp>
      <p:sp>
        <p:nvSpPr>
          <p:cNvPr id="186" name="CaixaDeTexto 185"/>
          <p:cNvSpPr txBox="1"/>
          <p:nvPr/>
        </p:nvSpPr>
        <p:spPr>
          <a:xfrm>
            <a:off x="1382446" y="1786077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elegir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87" name="CaixaDeTexto 186"/>
          <p:cNvSpPr txBox="1"/>
          <p:nvPr/>
        </p:nvSpPr>
        <p:spPr>
          <a:xfrm>
            <a:off x="5387285" y="607731"/>
            <a:ext cx="131822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nadar</a:t>
            </a:r>
          </a:p>
        </p:txBody>
      </p:sp>
      <p:pic>
        <p:nvPicPr>
          <p:cNvPr id="108" name="Imagem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39" y="921470"/>
            <a:ext cx="720000" cy="720000"/>
          </a:xfrm>
          <a:prstGeom prst="rect">
            <a:avLst/>
          </a:prstGeom>
        </p:spPr>
      </p:pic>
      <p:pic>
        <p:nvPicPr>
          <p:cNvPr id="109" name="Imagem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0" y="854106"/>
            <a:ext cx="840594" cy="840594"/>
          </a:xfrm>
          <a:prstGeom prst="rect">
            <a:avLst/>
          </a:prstGeom>
        </p:spPr>
      </p:pic>
      <p:pic>
        <p:nvPicPr>
          <p:cNvPr id="110" name="Imagem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33" y="1995047"/>
            <a:ext cx="892263" cy="8922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0" y="1985554"/>
            <a:ext cx="842053" cy="8420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6" y="901733"/>
            <a:ext cx="704923" cy="7049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99" y="629082"/>
            <a:ext cx="973394" cy="9733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57" y="813687"/>
            <a:ext cx="881013" cy="881013"/>
          </a:xfrm>
          <a:prstGeom prst="rect">
            <a:avLst/>
          </a:prstGeom>
        </p:spPr>
      </p:pic>
      <p:sp>
        <p:nvSpPr>
          <p:cNvPr id="165" name="CaixaDeTexto 164"/>
          <p:cNvSpPr txBox="1"/>
          <p:nvPr/>
        </p:nvSpPr>
        <p:spPr>
          <a:xfrm>
            <a:off x="2713890" y="1763398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ordenador</a:t>
            </a:r>
          </a:p>
        </p:txBody>
      </p:sp>
      <p:sp>
        <p:nvSpPr>
          <p:cNvPr id="166" name="CaixaDeTexto 165"/>
          <p:cNvSpPr txBox="1"/>
          <p:nvPr/>
        </p:nvSpPr>
        <p:spPr>
          <a:xfrm>
            <a:off x="4029647" y="1784494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ordenaor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167" name="Imagem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85" y="1960448"/>
            <a:ext cx="892263" cy="892263"/>
          </a:xfrm>
          <a:prstGeom prst="rect">
            <a:avLst/>
          </a:prstGeom>
        </p:spPr>
      </p:pic>
      <p:pic>
        <p:nvPicPr>
          <p:cNvPr id="168" name="Imagem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72" y="1985161"/>
            <a:ext cx="840594" cy="840594"/>
          </a:xfrm>
          <a:prstGeom prst="rect">
            <a:avLst/>
          </a:prstGeom>
        </p:spPr>
      </p:pic>
      <p:sp>
        <p:nvSpPr>
          <p:cNvPr id="169" name="CaixaDeTexto 168"/>
          <p:cNvSpPr txBox="1"/>
          <p:nvPr/>
        </p:nvSpPr>
        <p:spPr>
          <a:xfrm>
            <a:off x="5306148" y="1794547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leer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61" y="2026880"/>
            <a:ext cx="828596" cy="828596"/>
          </a:xfrm>
          <a:prstGeom prst="rect">
            <a:avLst/>
          </a:prstGeom>
        </p:spPr>
      </p:pic>
      <p:pic>
        <p:nvPicPr>
          <p:cNvPr id="170" name="Imagem 1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84" y="3186781"/>
            <a:ext cx="828596" cy="828596"/>
          </a:xfrm>
          <a:prstGeom prst="rect">
            <a:avLst/>
          </a:prstGeom>
        </p:spPr>
      </p:pic>
      <p:sp>
        <p:nvSpPr>
          <p:cNvPr id="171" name="CaixaDeTexto 170"/>
          <p:cNvSpPr txBox="1"/>
          <p:nvPr/>
        </p:nvSpPr>
        <p:spPr>
          <a:xfrm>
            <a:off x="5267359" y="2942978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leer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172" name="Picture 2" descr="Como criar capítulos em vídeos no YouTube - TecMund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2" y="3210566"/>
            <a:ext cx="1169257" cy="4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Imagem 1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95" y="3103598"/>
            <a:ext cx="860881" cy="860881"/>
          </a:xfrm>
          <a:prstGeom prst="rect">
            <a:avLst/>
          </a:prstGeom>
        </p:spPr>
      </p:pic>
      <p:sp>
        <p:nvSpPr>
          <p:cNvPr id="180" name="CaixaDeTexto 179"/>
          <p:cNvSpPr txBox="1"/>
          <p:nvPr/>
        </p:nvSpPr>
        <p:spPr>
          <a:xfrm>
            <a:off x="2726378" y="2925873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escribir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181" name="CaixaDeTexto 180"/>
          <p:cNvSpPr txBox="1"/>
          <p:nvPr/>
        </p:nvSpPr>
        <p:spPr>
          <a:xfrm>
            <a:off x="4077065" y="2932430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escribir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182" name="Imagem 1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78" y="3155125"/>
            <a:ext cx="860881" cy="860881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0" y="3155125"/>
            <a:ext cx="847414" cy="847414"/>
          </a:xfrm>
          <a:prstGeom prst="rect">
            <a:avLst/>
          </a:prstGeom>
        </p:spPr>
      </p:pic>
      <p:sp>
        <p:nvSpPr>
          <p:cNvPr id="66" name="CaixaDeTexto 65"/>
          <p:cNvSpPr txBox="1"/>
          <p:nvPr/>
        </p:nvSpPr>
        <p:spPr>
          <a:xfrm>
            <a:off x="1437267" y="2925872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logopeda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9" y="4266161"/>
            <a:ext cx="841436" cy="841436"/>
          </a:xfrm>
          <a:prstGeom prst="rect">
            <a:avLst/>
          </a:prstGeom>
        </p:spPr>
      </p:pic>
      <p:sp>
        <p:nvSpPr>
          <p:cNvPr id="68" name="CaixaDeTexto 67"/>
          <p:cNvSpPr txBox="1"/>
          <p:nvPr/>
        </p:nvSpPr>
        <p:spPr>
          <a:xfrm>
            <a:off x="112911" y="4062002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acostarse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2696" y="8820472"/>
            <a:ext cx="228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Tamanho: 3,0 x 3,5cm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550307" y="8688171"/>
            <a:ext cx="294517" cy="2183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20" y="4223847"/>
            <a:ext cx="873084" cy="873084"/>
          </a:xfrm>
          <a:prstGeom prst="rect">
            <a:avLst/>
          </a:prstGeom>
        </p:spPr>
      </p:pic>
      <p:sp>
        <p:nvSpPr>
          <p:cNvPr id="74" name="CaixaDeTexto 73"/>
          <p:cNvSpPr txBox="1"/>
          <p:nvPr/>
        </p:nvSpPr>
        <p:spPr>
          <a:xfrm>
            <a:off x="1420421" y="4048404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 err="1">
                <a:latin typeface="Comic Sans MS" panose="030F0702030302020204" pitchFamily="66" charset="0"/>
              </a:rPr>
              <a:t>colegio</a:t>
            </a:r>
            <a:endParaRPr lang="pt-BR" sz="1250" dirty="0">
              <a:latin typeface="Comic Sans MS" panose="030F0702030302020204" pitchFamily="66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2713890" y="4084677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médico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4023435" y="4084677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dentista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6" y="4266161"/>
            <a:ext cx="898056" cy="89805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93" y="4333097"/>
            <a:ext cx="755409" cy="75540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75" y="4292825"/>
            <a:ext cx="844728" cy="844728"/>
          </a:xfrm>
          <a:prstGeom prst="rect">
            <a:avLst/>
          </a:prstGeom>
        </p:spPr>
      </p:pic>
      <p:sp>
        <p:nvSpPr>
          <p:cNvPr id="82" name="CaixaDeTexto 81"/>
          <p:cNvSpPr txBox="1"/>
          <p:nvPr/>
        </p:nvSpPr>
        <p:spPr>
          <a:xfrm>
            <a:off x="5335382" y="4078447"/>
            <a:ext cx="139604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>
                <a:latin typeface="Comic Sans MS" panose="030F0702030302020204" pitchFamily="66" charset="0"/>
              </a:rPr>
              <a:t>jugar </a:t>
            </a:r>
            <a:r>
              <a:rPr lang="pt-BR" sz="1250" dirty="0" err="1">
                <a:latin typeface="Comic Sans MS" panose="030F0702030302020204" pitchFamily="66" charset="0"/>
              </a:rPr>
              <a:t>fútbol</a:t>
            </a:r>
            <a:endParaRPr lang="pt-BR" sz="12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0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66800" y="8854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Rounded MT Bold" panose="020F0704030504030204" pitchFamily="34" charset="0"/>
              </a:rPr>
              <a:t>RUTINA     -      MAÑANA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3028950" y="201930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9550" y="685800"/>
            <a:ext cx="2571750" cy="84391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65425" y="16698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65425" y="29271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65425" y="41844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65425" y="54417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65425" y="66990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65425" y="79563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114800" y="685800"/>
            <a:ext cx="2571750" cy="84391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852211" y="16881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852211" y="29454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852211" y="42027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852211" y="54600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852211" y="67173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852211" y="79746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76672" y="837435"/>
            <a:ext cx="2088232" cy="691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81" y="886202"/>
            <a:ext cx="508670" cy="50867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20688" y="955871"/>
            <a:ext cx="163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 HACER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438095" y="871399"/>
            <a:ext cx="2088232" cy="691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434430" y="977368"/>
            <a:ext cx="163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ACABADO 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04" y="915500"/>
            <a:ext cx="603448" cy="60344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99" y="42462"/>
            <a:ext cx="492275" cy="492275"/>
          </a:xfrm>
          <a:prstGeom prst="rect">
            <a:avLst/>
          </a:prstGeom>
        </p:spPr>
      </p:pic>
      <p:sp>
        <p:nvSpPr>
          <p:cNvPr id="28" name="Seta para a direita 27"/>
          <p:cNvSpPr/>
          <p:nvPr/>
        </p:nvSpPr>
        <p:spPr>
          <a:xfrm>
            <a:off x="3028950" y="328216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a direita 28"/>
          <p:cNvSpPr/>
          <p:nvPr/>
        </p:nvSpPr>
        <p:spPr>
          <a:xfrm>
            <a:off x="3028950" y="454503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>
            <a:off x="3028950" y="580789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>
            <a:off x="3028950" y="707076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3028950" y="833362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43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3028950" y="201930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9550" y="685800"/>
            <a:ext cx="2571750" cy="84391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65425" y="16698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65425" y="29271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65425" y="41844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65425" y="54417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65425" y="66990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65425" y="79563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114800" y="685800"/>
            <a:ext cx="2571750" cy="84391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852211" y="16881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852211" y="29454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852211" y="42027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852211" y="54600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852211" y="67173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852211" y="79746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76672" y="837435"/>
            <a:ext cx="2088232" cy="691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81" y="886202"/>
            <a:ext cx="508670" cy="50867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20688" y="955871"/>
            <a:ext cx="163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 HACER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438095" y="871399"/>
            <a:ext cx="2088232" cy="691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383990" y="1000125"/>
            <a:ext cx="163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ACABADO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04" y="915500"/>
            <a:ext cx="603448" cy="603448"/>
          </a:xfrm>
          <a:prstGeom prst="rect">
            <a:avLst/>
          </a:prstGeom>
        </p:spPr>
      </p:pic>
      <p:sp>
        <p:nvSpPr>
          <p:cNvPr id="28" name="Seta para a direita 27"/>
          <p:cNvSpPr/>
          <p:nvPr/>
        </p:nvSpPr>
        <p:spPr>
          <a:xfrm>
            <a:off x="3028950" y="328216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a direita 28"/>
          <p:cNvSpPr/>
          <p:nvPr/>
        </p:nvSpPr>
        <p:spPr>
          <a:xfrm>
            <a:off x="3028950" y="454503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>
            <a:off x="3028950" y="580789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>
            <a:off x="3028950" y="707076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3028950" y="833362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83" y="93472"/>
            <a:ext cx="471600" cy="471600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66800" y="8854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Rounded MT Bold" panose="020F0704030504030204" pitchFamily="34" charset="0"/>
              </a:rPr>
              <a:t>RUTINA     -      TARDE</a:t>
            </a:r>
          </a:p>
        </p:txBody>
      </p:sp>
    </p:spTree>
    <p:extLst>
      <p:ext uri="{BB962C8B-B14F-4D97-AF65-F5344CB8AC3E}">
        <p14:creationId xmlns:p14="http://schemas.microsoft.com/office/powerpoint/2010/main" val="33575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66800" y="8854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Rounded MT Bold" panose="020F0704030504030204" pitchFamily="34" charset="0"/>
              </a:rPr>
              <a:t>RUTINA     </a:t>
            </a:r>
            <a:r>
              <a:rPr lang="pt-BR" sz="2000">
                <a:latin typeface="Arial Rounded MT Bold" panose="020F0704030504030204" pitchFamily="34" charset="0"/>
              </a:rPr>
              <a:t>-      NOCHE</a:t>
            </a:r>
            <a:endParaRPr lang="pt-BR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028950" y="201930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9550" y="685800"/>
            <a:ext cx="2571750" cy="84391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65425" y="16698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65425" y="29271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65425" y="41844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65425" y="54417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65425" y="66990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65425" y="79563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114800" y="685800"/>
            <a:ext cx="2571750" cy="84391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852211" y="16881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852211" y="29454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852211" y="42027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852211" y="54600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852211" y="67173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852211" y="797460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76672" y="837435"/>
            <a:ext cx="2088232" cy="691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81" y="886202"/>
            <a:ext cx="508670" cy="50867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20688" y="955871"/>
            <a:ext cx="163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 HACER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438095" y="871399"/>
            <a:ext cx="2088232" cy="691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401902" y="1006540"/>
            <a:ext cx="163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ACABADO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04" y="915500"/>
            <a:ext cx="603448" cy="603448"/>
          </a:xfrm>
          <a:prstGeom prst="rect">
            <a:avLst/>
          </a:prstGeom>
        </p:spPr>
      </p:pic>
      <p:sp>
        <p:nvSpPr>
          <p:cNvPr id="28" name="Seta para a direita 27"/>
          <p:cNvSpPr/>
          <p:nvPr/>
        </p:nvSpPr>
        <p:spPr>
          <a:xfrm>
            <a:off x="3028950" y="328216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a direita 28"/>
          <p:cNvSpPr/>
          <p:nvPr/>
        </p:nvSpPr>
        <p:spPr>
          <a:xfrm>
            <a:off x="3028950" y="454503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>
            <a:off x="3028950" y="580789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>
            <a:off x="3028950" y="7070760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3028950" y="8333625"/>
            <a:ext cx="800100" cy="36195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15" y="88544"/>
            <a:ext cx="471600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277567" y="543772"/>
            <a:ext cx="5781865" cy="8350135"/>
          </a:xfrm>
          <a:prstGeom prst="roundRect">
            <a:avLst>
              <a:gd name="adj" fmla="val 1258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2229542" y="8676555"/>
            <a:ext cx="20448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/>
              <a:t>MATERIAIS ADAPTADOS FABI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83322" y="746756"/>
            <a:ext cx="473726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Rounded MT Bold" panose="020F0704030504030204" pitchFamily="34" charset="0"/>
              </a:rPr>
              <a:t>MI RUTINA - IMÁGENES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6409" y="1187624"/>
            <a:ext cx="4737261" cy="7258074"/>
          </a:xfrm>
          <a:prstGeom prst="rect">
            <a:avLst/>
          </a:prstGeom>
          <a:solidFill>
            <a:srgbClr val="53D2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2062633" y="1493973"/>
            <a:ext cx="2211732" cy="1937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97" y="1897820"/>
            <a:ext cx="1476000" cy="14760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2062633" y="3898664"/>
            <a:ext cx="2211732" cy="1937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2062633" y="6303355"/>
            <a:ext cx="2211732" cy="1937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97" y="4233575"/>
            <a:ext cx="1476000" cy="147600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39" y="6637740"/>
            <a:ext cx="1476000" cy="1476000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2380220" y="1583889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latin typeface="Arial Rounded MT Bold" panose="020F0704030504030204" pitchFamily="34" charset="0"/>
              </a:rPr>
              <a:t>MAÑANA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380220" y="3941347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latin typeface="Arial Rounded MT Bold" panose="020F0704030504030204" pitchFamily="34" charset="0"/>
              </a:rPr>
              <a:t>TARDE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2380529" y="6321562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latin typeface="Arial Rounded MT Bold" panose="020F0704030504030204" pitchFamily="34" charset="0"/>
              </a:rPr>
              <a:t>NOCHE</a:t>
            </a:r>
          </a:p>
        </p:txBody>
      </p:sp>
    </p:spTree>
    <p:extLst>
      <p:ext uri="{BB962C8B-B14F-4D97-AF65-F5344CB8AC3E}">
        <p14:creationId xmlns:p14="http://schemas.microsoft.com/office/powerpoint/2010/main" val="29344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A7E8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32"/>
          <p:cNvSpPr/>
          <p:nvPr/>
        </p:nvSpPr>
        <p:spPr>
          <a:xfrm>
            <a:off x="5907370" y="1009148"/>
            <a:ext cx="843310" cy="1244087"/>
          </a:xfrm>
          <a:prstGeom prst="rect">
            <a:avLst/>
          </a:prstGeom>
          <a:solidFill>
            <a:srgbClr val="A7E8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Imagem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9" y="1309980"/>
            <a:ext cx="882276" cy="882276"/>
          </a:xfrm>
          <a:prstGeom prst="rect">
            <a:avLst/>
          </a:prstGeom>
        </p:spPr>
      </p:pic>
      <p:sp>
        <p:nvSpPr>
          <p:cNvPr id="82" name="CaixaDeTexto 81"/>
          <p:cNvSpPr txBox="1"/>
          <p:nvPr/>
        </p:nvSpPr>
        <p:spPr>
          <a:xfrm>
            <a:off x="5866853" y="1063888"/>
            <a:ext cx="932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ESTUDIAR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A7E8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32"/>
          <p:cNvSpPr/>
          <p:nvPr/>
        </p:nvSpPr>
        <p:spPr>
          <a:xfrm>
            <a:off x="5907370" y="1009148"/>
            <a:ext cx="843310" cy="1244087"/>
          </a:xfrm>
          <a:prstGeom prst="rect">
            <a:avLst/>
          </a:prstGeom>
          <a:solidFill>
            <a:srgbClr val="A7E8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Imagem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9" y="1309980"/>
            <a:ext cx="882276" cy="882276"/>
          </a:xfrm>
          <a:prstGeom prst="rect">
            <a:avLst/>
          </a:prstGeom>
        </p:spPr>
      </p:pic>
      <p:sp>
        <p:nvSpPr>
          <p:cNvPr id="82" name="CaixaDeTexto 81"/>
          <p:cNvSpPr txBox="1"/>
          <p:nvPr/>
        </p:nvSpPr>
        <p:spPr>
          <a:xfrm>
            <a:off x="5866853" y="1063888"/>
            <a:ext cx="932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ESTUDIAR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66FF9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Rectangle 32"/>
          <p:cNvSpPr/>
          <p:nvPr/>
        </p:nvSpPr>
        <p:spPr>
          <a:xfrm>
            <a:off x="5907370" y="2583251"/>
            <a:ext cx="843310" cy="1244087"/>
          </a:xfrm>
          <a:prstGeom prst="rect">
            <a:avLst/>
          </a:prstGeom>
          <a:solidFill>
            <a:srgbClr val="4FFF9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Imagem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8" y="2928770"/>
            <a:ext cx="815490" cy="815490"/>
          </a:xfrm>
          <a:prstGeom prst="rect">
            <a:avLst/>
          </a:prstGeom>
        </p:spPr>
      </p:pic>
      <p:sp>
        <p:nvSpPr>
          <p:cNvPr id="96" name="CaixaDeTexto 95"/>
          <p:cNvSpPr txBox="1"/>
          <p:nvPr/>
        </p:nvSpPr>
        <p:spPr>
          <a:xfrm>
            <a:off x="5866853" y="2578321"/>
            <a:ext cx="89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OTRAS</a:t>
            </a:r>
          </a:p>
          <a:p>
            <a:pPr algn="ctr"/>
            <a:r>
              <a:rPr lang="pt-BR" sz="1000" b="1" dirty="0"/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152374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25505" y="555812"/>
            <a:ext cx="5781865" cy="8350135"/>
          </a:xfrm>
          <a:prstGeom prst="roundRect">
            <a:avLst>
              <a:gd name="adj" fmla="val 1258"/>
            </a:avLst>
          </a:prstGeom>
          <a:solidFill>
            <a:srgbClr val="66FF9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76626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76626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76626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6626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76626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76626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ounded Rectangle 37"/>
          <p:cNvSpPr/>
          <p:nvPr/>
        </p:nvSpPr>
        <p:spPr>
          <a:xfrm>
            <a:off x="135146" y="555812"/>
            <a:ext cx="284842" cy="8350135"/>
          </a:xfrm>
          <a:prstGeom prst="roundRect">
            <a:avLst>
              <a:gd name="adj" fmla="val 125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2512853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12853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2512853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512853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512853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2512853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149080" y="980824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4149080" y="2256515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4149080" y="3532206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49080" y="4807897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/>
          <p:cNvSpPr/>
          <p:nvPr/>
        </p:nvSpPr>
        <p:spPr>
          <a:xfrm>
            <a:off x="4149080" y="6083588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4149080" y="7359280"/>
            <a:ext cx="126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Rectangle 32"/>
          <p:cNvSpPr/>
          <p:nvPr/>
        </p:nvSpPr>
        <p:spPr>
          <a:xfrm>
            <a:off x="5907370" y="2583251"/>
            <a:ext cx="843310" cy="1244087"/>
          </a:xfrm>
          <a:prstGeom prst="rect">
            <a:avLst/>
          </a:prstGeom>
          <a:solidFill>
            <a:srgbClr val="4FFF9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Imagem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8" y="2928770"/>
            <a:ext cx="815490" cy="815490"/>
          </a:xfrm>
          <a:prstGeom prst="rect">
            <a:avLst/>
          </a:prstGeom>
        </p:spPr>
      </p:pic>
      <p:sp>
        <p:nvSpPr>
          <p:cNvPr id="96" name="CaixaDeTexto 95"/>
          <p:cNvSpPr txBox="1"/>
          <p:nvPr/>
        </p:nvSpPr>
        <p:spPr>
          <a:xfrm>
            <a:off x="5866853" y="2578321"/>
            <a:ext cx="932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OTRAS</a:t>
            </a:r>
          </a:p>
          <a:p>
            <a:pPr algn="ctr"/>
            <a:r>
              <a:rPr lang="pt-BR" sz="1000" b="1" dirty="0"/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1868465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244</Words>
  <Application>Microsoft Office PowerPoint</Application>
  <PresentationFormat>Presentación en pantalla (4:3)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Comic Sans MS</vt:lpstr>
      <vt:lpstr>KG Blank Space Solid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Sara Cachán Muñoz</cp:lastModifiedBy>
  <cp:revision>65</cp:revision>
  <dcterms:created xsi:type="dcterms:W3CDTF">2020-11-01T13:54:25Z</dcterms:created>
  <dcterms:modified xsi:type="dcterms:W3CDTF">2021-10-08T08:19:46Z</dcterms:modified>
</cp:coreProperties>
</file>