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199313" cy="719931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EB20-54F7-E504-4857-C9E8FD91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2665E7-A2F4-D13C-AAA9-69F9D59C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6414-4EEE-4B4C-840E-680974F86CEB}" type="datetimeFigureOut">
              <a:rPr lang="es-US" smtClean="0"/>
              <a:t>4/28/2023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99FCB8-2E9C-4D9E-191A-E1CA2058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0D5B7-F358-7D9C-67CF-90AB6BFF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A344-EC97-4A99-B841-0AE073A5E1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418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5AAD51-AAE5-022C-621C-35A168B4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3297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A2FCD1-1C8A-EEAF-3FE3-62584E21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40240-39EC-C97E-DF1E-359BA7F96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953" y="6672697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6414-4EEE-4B4C-840E-680974F86CEB}" type="datetimeFigureOut">
              <a:rPr lang="es-US" smtClean="0"/>
              <a:t>4/28/2023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68AFA-66F1-9B64-DEA0-1BAC1433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73" y="6672697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11BCF-47A9-6ECF-40C1-475DC45E3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4515" y="6672697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A344-EC97-4A99-B841-0AE073A5E1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785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39953" rtl="0" eaLnBrk="1" latinLnBrk="0" hangingPunct="1">
        <a:lnSpc>
          <a:spcPct val="90000"/>
        </a:lnSpc>
        <a:spcBef>
          <a:spcPct val="0"/>
        </a:spcBef>
        <a:buNone/>
        <a:defRPr sz="2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988" indent="-134988" algn="l" defTabSz="539953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0496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4942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4918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489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4871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4848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482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4801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69977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0993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7990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4988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1986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8983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5981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D801F3-28A6-2213-3A97-D9F166D0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C2DD17-8BBA-1197-E436-42675E2DF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39F74D-325B-BE66-5CCF-025039AC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637289-B901-84F7-9660-A00BC88E4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008ED7-7AC3-8DF6-6198-AF8C072B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D16975-8D32-C057-76B8-BAFD96517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5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9F3310-7DBD-BD67-E534-56E2DB5F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1EF143-11E6-04AC-714C-738B5A85A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3A3C47-E1F6-C3C7-4811-3624C165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174CAF-120E-6539-E7D1-B2E42D42A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4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66666C-B6D9-53D1-3DA5-5EBCEFB6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CA5481-DEB8-8F03-7F36-CDA2B7E4F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15AB84-C740-3F0D-3C32-3BC1BACE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48C227-A503-1400-F535-83F691C3F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CEF479-14DA-9303-9361-F08C2277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EEE9CC-34B7-62AF-3469-DF0E44505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A969C30-D5C4-05E9-E14B-07FF4A6A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4C26D1-7DEC-6F63-53C2-C7B1E8E00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FDAAF1F-97A8-DA43-ACB0-6E278978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A2EA07-AF99-B5FB-96C5-3B16A86CE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2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sinai de jesus reyes salas</dc:creator>
  <cp:lastModifiedBy>sinai de jesus reyes salas</cp:lastModifiedBy>
  <cp:revision>1</cp:revision>
  <dcterms:created xsi:type="dcterms:W3CDTF">2023-04-28T22:40:43Z</dcterms:created>
  <dcterms:modified xsi:type="dcterms:W3CDTF">2023-04-28T22:40:43Z</dcterms:modified>
</cp:coreProperties>
</file>