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C6A5D-A383-B505-CC83-AAFD46CB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420415-421A-512C-F8A0-49353ABF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15AA-ED77-4065-87C0-84EDC87FEA39}" type="datetimeFigureOut">
              <a:rPr lang="es-US" smtClean="0"/>
              <a:t>4/28/2023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C177BB-3666-67AA-A82E-57FCBED4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EB17FA-6D32-AABF-32EB-D9D08D70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9BF-CD80-4D45-A2AF-A242465E42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5644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4858A8-705B-59BD-562F-3A4E027C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0D7752-E656-5985-3B96-93753B705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805EF-12D3-04C7-007B-8E26A3567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15AA-ED77-4065-87C0-84EDC87FEA39}" type="datetimeFigureOut">
              <a:rPr lang="es-US" smtClean="0"/>
              <a:t>4/28/2023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70A16E-5DE8-7D21-5845-99A2642E2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3A8C7-B6B1-FBAD-2C6D-448BD1B3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49BF-CD80-4D45-A2AF-A242465E42D7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13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13FBC94-0A0B-737C-2DA8-6F7E768F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44F654-5E16-B672-EAFC-0A1BE1377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D0FAD3C-47FD-8A8D-C289-989407B3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210B6F-F77F-7E39-073A-38D24C202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F00052-CFC6-25B7-3C65-017551E37B36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47933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5A17F1-A747-3D09-4BF4-30DA91D1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7833B9-9CC8-2DFC-7E6A-1F165DE37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05874E-AA42-A9D9-FCEB-1A66E019C748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131854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95A6225-FF9C-F9B5-62E1-C9D81872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59E462-30AA-FA44-AAED-3C0B16CF0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F7F5B84-2E0E-9C3F-ECF3-61A7137C5A48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22419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2672110-19B0-D0C7-F4A0-B82B9237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071203-DC22-0963-EF51-38055A362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0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5F5EBE-EAE6-57DB-2B84-CB21DEE1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0225ED-07CE-4D3C-AF6F-152FF52B3B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22C7A2-A0D5-27FD-271C-11874549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91F3CD-EE1A-33DF-8CA1-9066D161D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F992FF3-4D9E-AC16-D63B-8AFCC7AE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7C2FC9-8D2C-67F6-F5B5-5C41CD9ED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C630AF4-BC16-82DD-098E-D137EEAA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B785A6-2FC7-DF7D-EC98-D26C1E885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64090B-C5B6-AB0D-450B-5E64E5A0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F2B0F2-B38F-ED71-D2DE-608051A0E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F1EE5F-0CF0-EC45-2FDD-443C5658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196797-15F9-BE6A-91B3-75EE08D45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B0FCD5F-A0B3-2D9C-DC9A-DDB404F3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DE5AB0-2917-B5AC-2FC5-59E0721D3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5660CD-D6BD-5F91-C16A-1EB3CDECB6BB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87283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0F8654-463B-2A6A-6AC7-B6730457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795EC8-7CEB-D9BA-E1B7-FBF5BF1203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6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1917FB-5015-EFB8-D7F6-79690115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52A511-3798-F6DA-C6F7-E26827BC9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8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E8EF4A4-CC12-C443-84C2-28971620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A09D07-144B-B005-159B-B53F01B44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343844-345E-EBAA-0DB9-D7C91B97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775FA5-E7A6-C9C4-3C0C-6D26AC77D3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9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D9C4A98-9BE5-C445-DC0E-790495ED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19CBFD-659D-5705-F090-FCAFD9322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9B5ED8-AE70-8D90-6891-2CAA3EE26C11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8486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E01472-E0EB-F677-F52C-181308C0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C9761D-7B0F-7AAE-12FE-F7ECA9ADA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8323A0-425A-04FD-3491-BD0F520CEDEC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106620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A365925-B807-42EA-0709-29B136EB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1EB409-CF91-2D66-421B-C2E9CAB97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40828E8-7B63-FC17-9767-E958DC6283B4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68836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F0C655F-5593-9A89-6C20-0F60C892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AEEDD0-552A-FE7C-E2E4-8F6D41DA0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2EC15C-0A37-0585-849C-A53B5C319166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308806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1CBEEC-8481-B672-53B8-62839DF0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662558-B92D-CDEE-A333-4983863EA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1909FD-F5AC-FE97-C188-ED8B70E83D0D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00180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DC3210-F000-44A0-3875-6BE24FC7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6DE5FF-D766-DD61-37EE-274355AE6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832B83B-E0FB-8C75-16CB-32448D947E7A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416328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7022678-A529-47AD-74F2-D107077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4DB16B-E586-604C-0922-5D5C527A6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D94BA4-FDE1-55D7-75F5-F3AE09893E32}"/>
              </a:ext>
            </a:extLst>
          </p:cNvPr>
          <p:cNvSpPr txBox="1"/>
          <p:nvPr/>
        </p:nvSpPr>
        <p:spPr>
          <a:xfrm>
            <a:off x="1869440" y="1676400"/>
            <a:ext cx="5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Juanita </a:t>
            </a:r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635922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Presentación en pantalla (4:3)</PresentationFormat>
  <Paragraphs>11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sinai de jesus reyes salas</dc:creator>
  <cp:lastModifiedBy>sinai de jesus reyes salas</cp:lastModifiedBy>
  <cp:revision>2</cp:revision>
  <dcterms:created xsi:type="dcterms:W3CDTF">2023-04-29T03:08:16Z</dcterms:created>
  <dcterms:modified xsi:type="dcterms:W3CDTF">2023-04-29T04:36:11Z</dcterms:modified>
</cp:coreProperties>
</file>