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363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046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74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671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492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59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81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33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57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80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368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5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7BB1-E89C-4C08-9E82-6BC93E55EF64}" type="datetimeFigureOut">
              <a:rPr lang="es-ES" smtClean="0"/>
              <a:t>26/07/2023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7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SEPTIEMBRE 2023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100" baseline="0" dirty="0">
                        <a:latin typeface="KG Blank Space Solid" panose="020000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JUNIO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77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OCTUBRE 2023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59" y="1018864"/>
          <a:ext cx="8927901" cy="5561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805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46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2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NOVIEMBRE 2023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05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DICIEMRBE 2023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100" baseline="0" dirty="0">
                        <a:latin typeface="KG Blank Space Solid" panose="020000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79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ENERO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7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FEBRERO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73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MARZO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100" baseline="0" dirty="0">
                        <a:latin typeface="KG Blank Space Solid" panose="020000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35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ABRIL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03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MAYO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883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2542</TotalTime>
  <Words>395</Words>
  <Application>Microsoft Office PowerPoint</Application>
  <PresentationFormat>A4 (210 x 297 mm)</PresentationFormat>
  <Paragraphs>385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KG Blank Space Solid</vt:lpstr>
      <vt:lpstr>Tema de Office</vt:lpstr>
      <vt:lpstr>SEPTIEMBRE 2023</vt:lpstr>
      <vt:lpstr>OCTUBRE 2023</vt:lpstr>
      <vt:lpstr>NOVIEMBRE 2023</vt:lpstr>
      <vt:lpstr>DICIEMRBE 2023</vt:lpstr>
      <vt:lpstr>ENERO 2024</vt:lpstr>
      <vt:lpstr>FEBRERO 2024</vt:lpstr>
      <vt:lpstr>MARZO 2024</vt:lpstr>
      <vt:lpstr>ABRIL 2024</vt:lpstr>
      <vt:lpstr>MAYO 2024</vt:lpstr>
      <vt:lpstr>JUNIO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SEPTIEMBRE 2023</dc:title>
  <dc:creator>Gines Ciudad Real</dc:creator>
  <cp:lastModifiedBy>Gines Ciudad Real</cp:lastModifiedBy>
  <cp:revision>1</cp:revision>
  <dcterms:created xsi:type="dcterms:W3CDTF">2023-07-26T15:21:14Z</dcterms:created>
  <dcterms:modified xsi:type="dcterms:W3CDTF">2023-07-28T09:43:33Z</dcterms:modified>
</cp:coreProperties>
</file>