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61"/>
    <p:restoredTop sz="93351" autoAdjust="0"/>
  </p:normalViewPr>
  <p:slideViewPr>
    <p:cSldViewPr>
      <p:cViewPr>
        <p:scale>
          <a:sx n="100" d="100"/>
          <a:sy n="100" d="100"/>
        </p:scale>
        <p:origin x="475" y="58"/>
      </p:cViewPr>
      <p:guideLst>
        <p:guide orient="horz" pos="2160"/>
        <p:guide pos="312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400" d="100"/>
        <a:sy n="4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15/07/2023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77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15/07/2023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2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15/07/2023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716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15/07/2023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910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15/07/2023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972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15/07/2023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55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15/07/2023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5168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15/07/2023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3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15/07/2023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471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15/07/2023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034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15/07/2023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810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89E1-0772-46D5-80EA-A7C70CE6BDA6}" type="datetimeFigureOut">
              <a:rPr lang="es-MX" smtClean="0"/>
              <a:t>15/07/2023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FA76D-2D83-4CFC-A8DA-EE81B02DD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79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551137"/>
              </p:ext>
            </p:extLst>
          </p:nvPr>
        </p:nvGraphicFramePr>
        <p:xfrm>
          <a:off x="462070" y="1510494"/>
          <a:ext cx="9203999" cy="683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2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3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Mes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 _____________________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Días hábiles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_____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Asistencia media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__________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901650"/>
              </p:ext>
            </p:extLst>
          </p:nvPr>
        </p:nvGraphicFramePr>
        <p:xfrm>
          <a:off x="462071" y="2250842"/>
          <a:ext cx="9204000" cy="4062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95000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213827">
                <a:tc rowSpan="10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CURSO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del alumno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827">
                <a:tc rowSpan="7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CURSO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82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382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4685233" y="6315321"/>
            <a:ext cx="4953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MX" sz="1300" b="1" u="sng" dirty="0">
                <a:latin typeface="KG Ten Thousand Reasons" panose="02000000000000000000" pitchFamily="2" charset="0"/>
              </a:rPr>
              <a:t>__________________________________________</a:t>
            </a:r>
            <a:endParaRPr lang="es-MX" sz="1300" dirty="0">
              <a:latin typeface="KG Ten Thousand Reasons" panose="02000000000000000000" pitchFamily="2" charset="0"/>
            </a:endParaRPr>
          </a:p>
          <a:p>
            <a:pPr algn="r"/>
            <a:r>
              <a:rPr lang="es-MX" sz="1300" b="1" dirty="0">
                <a:latin typeface="KG Ten Thousand Reasons" panose="02000000000000000000" pitchFamily="2" charset="0"/>
              </a:rPr>
              <a:t>Maestra/o</a:t>
            </a:r>
            <a:endParaRPr lang="es-MX" sz="1300" dirty="0">
              <a:latin typeface="KG Ten Thousand Reasons" panose="02000000000000000000" pitchFamily="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100371" y="336111"/>
            <a:ext cx="5772641" cy="1070404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5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50" dirty="0"/>
          </a:p>
        </p:txBody>
      </p:sp>
      <p:sp>
        <p:nvSpPr>
          <p:cNvPr id="9" name="8 CuadroTexto"/>
          <p:cNvSpPr txBox="1"/>
          <p:nvPr/>
        </p:nvSpPr>
        <p:spPr>
          <a:xfrm>
            <a:off x="1978355" y="66807"/>
            <a:ext cx="604256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950" dirty="0">
              <a:solidFill>
                <a:srgbClr val="C00000"/>
              </a:solidFill>
              <a:latin typeface="DJB Starry Starry Font" panose="02000500000000000000" pitchFamily="2" charset="0"/>
            </a:endParaRPr>
          </a:p>
          <a:p>
            <a:pPr algn="ctr"/>
            <a:r>
              <a:rPr lang="es-MX" sz="3900" dirty="0">
                <a:solidFill>
                  <a:srgbClr val="C00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L</a:t>
            </a:r>
            <a:r>
              <a:rPr lang="es-MX" sz="3900" dirty="0">
                <a:solidFill>
                  <a:srgbClr val="FF0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I</a:t>
            </a:r>
            <a:r>
              <a:rPr lang="es-MX" sz="3900" dirty="0">
                <a:solidFill>
                  <a:srgbClr val="FFC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S</a:t>
            </a:r>
            <a:r>
              <a:rPr lang="es-MX" sz="3900" dirty="0">
                <a:solidFill>
                  <a:srgbClr val="FFFF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T</a:t>
            </a:r>
            <a:r>
              <a:rPr lang="es-MX" sz="3900" dirty="0">
                <a:solidFill>
                  <a:srgbClr val="92D05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A</a:t>
            </a:r>
            <a:r>
              <a:rPr lang="es-MX" sz="3900" dirty="0">
                <a:latin typeface="KG Miss Kindergarten" charset="0"/>
                <a:ea typeface="KG Miss Kindergarten" charset="0"/>
                <a:cs typeface="KG Miss Kindergarten" charset="0"/>
              </a:rPr>
              <a:t> </a:t>
            </a:r>
            <a:r>
              <a:rPr lang="es-MX" sz="3900" dirty="0">
                <a:solidFill>
                  <a:srgbClr val="00B05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D</a:t>
            </a:r>
            <a:r>
              <a:rPr lang="es-MX" sz="3900" dirty="0">
                <a:solidFill>
                  <a:srgbClr val="00B0F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E</a:t>
            </a:r>
            <a:r>
              <a:rPr lang="es-MX" sz="3900" dirty="0">
                <a:latin typeface="KG Miss Kindergarten" charset="0"/>
                <a:ea typeface="KG Miss Kindergarten" charset="0"/>
                <a:cs typeface="KG Miss Kindergarten" charset="0"/>
              </a:rPr>
              <a:t> </a:t>
            </a:r>
            <a:r>
              <a:rPr lang="es-MX" sz="3900" dirty="0">
                <a:solidFill>
                  <a:srgbClr val="92D05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A</a:t>
            </a:r>
            <a:r>
              <a:rPr lang="es-MX" sz="3900" dirty="0">
                <a:solidFill>
                  <a:srgbClr val="FFC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S</a:t>
            </a:r>
            <a:r>
              <a:rPr lang="es-MX" sz="3900" dirty="0">
                <a:solidFill>
                  <a:srgbClr val="FF0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I</a:t>
            </a:r>
            <a:r>
              <a:rPr lang="es-MX" sz="3900" dirty="0">
                <a:solidFill>
                  <a:srgbClr val="FFC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S</a:t>
            </a:r>
            <a:r>
              <a:rPr lang="es-MX" sz="3900" dirty="0">
                <a:solidFill>
                  <a:srgbClr val="FFFF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T</a:t>
            </a:r>
            <a:r>
              <a:rPr lang="es-MX" sz="3900" dirty="0">
                <a:solidFill>
                  <a:srgbClr val="00B0F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E</a:t>
            </a:r>
            <a:r>
              <a:rPr lang="es-MX" sz="3900" dirty="0">
                <a:solidFill>
                  <a:srgbClr val="00206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N</a:t>
            </a:r>
            <a:r>
              <a:rPr lang="es-MX" sz="3900" dirty="0">
                <a:solidFill>
                  <a:srgbClr val="7030A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C</a:t>
            </a:r>
            <a:r>
              <a:rPr lang="es-MX" sz="3900" dirty="0">
                <a:solidFill>
                  <a:srgbClr val="FF0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I</a:t>
            </a:r>
            <a:r>
              <a:rPr lang="es-MX" sz="3900" dirty="0">
                <a:solidFill>
                  <a:srgbClr val="92D05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A</a:t>
            </a:r>
            <a:r>
              <a:rPr lang="es-MX" sz="3900" dirty="0">
                <a:latin typeface="KG Miss Kindergarten" charset="0"/>
                <a:ea typeface="KG Miss Kindergarten" charset="0"/>
                <a:cs typeface="KG Miss Kindergarten" charset="0"/>
              </a:rPr>
              <a:t> 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5176" y="93303"/>
            <a:ext cx="706296" cy="133894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54" y="66807"/>
            <a:ext cx="1147154" cy="139896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ECCA52AB-6989-2F0A-E0B0-0D46028DC660}"/>
              </a:ext>
            </a:extLst>
          </p:cNvPr>
          <p:cNvSpPr txBox="1"/>
          <p:nvPr/>
        </p:nvSpPr>
        <p:spPr>
          <a:xfrm>
            <a:off x="2100371" y="1048285"/>
            <a:ext cx="577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rgbClr val="92D05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C</a:t>
            </a:r>
            <a:r>
              <a:rPr lang="es-MX" dirty="0">
                <a:solidFill>
                  <a:srgbClr val="FFC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U</a:t>
            </a:r>
            <a:r>
              <a:rPr lang="es-MX" dirty="0">
                <a:solidFill>
                  <a:srgbClr val="FF0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R</a:t>
            </a:r>
            <a:r>
              <a:rPr lang="es-MX" sz="1800" dirty="0">
                <a:solidFill>
                  <a:srgbClr val="FFC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S</a:t>
            </a:r>
            <a:r>
              <a:rPr lang="es-MX" dirty="0">
                <a:solidFill>
                  <a:srgbClr val="00B0F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O  </a:t>
            </a:r>
            <a:r>
              <a:rPr lang="es-MX" dirty="0">
                <a:solidFill>
                  <a:srgbClr val="7030A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2023</a:t>
            </a:r>
            <a:r>
              <a:rPr lang="es-MX" dirty="0">
                <a:solidFill>
                  <a:srgbClr val="FF0000"/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2024</a:t>
            </a:r>
            <a:r>
              <a:rPr lang="es-MX" sz="1800" dirty="0">
                <a:latin typeface="KG Miss Kindergarten" charset="0"/>
                <a:ea typeface="KG Miss Kindergarten" charset="0"/>
                <a:cs typeface="KG Miss Kindergarten" charset="0"/>
              </a:rPr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4402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5828</TotalTime>
  <Words>603</Words>
  <Application>Microsoft Office PowerPoint</Application>
  <PresentationFormat>A4 (210 x 297 mm)</PresentationFormat>
  <Paragraphs>594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DJB Starry Starry Font</vt:lpstr>
      <vt:lpstr>KG Miss Kindergarten</vt:lpstr>
      <vt:lpstr>KG Ten Thousand Reasons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tania margarita</dc:creator>
  <cp:lastModifiedBy>Gines Ciudad Real</cp:lastModifiedBy>
  <cp:revision>9</cp:revision>
  <cp:lastPrinted>2017-09-07T16:04:24Z</cp:lastPrinted>
  <dcterms:created xsi:type="dcterms:W3CDTF">2017-08-29T05:05:45Z</dcterms:created>
  <dcterms:modified xsi:type="dcterms:W3CDTF">2023-07-18T18:04:19Z</dcterms:modified>
</cp:coreProperties>
</file>