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Bosk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571625" y="1571625"/>
            <a:ext cx="10696575" cy="7553325"/>
          </a:xfrm>
          <a:custGeom>
            <a:avLst/>
            <a:gdLst/>
            <a:ahLst/>
            <a:cxnLst/>
            <a:rect r="r" b="b" t="t" l="l"/>
            <a:pathLst>
              <a:path h="7553325" w="10696575">
                <a:moveTo>
                  <a:pt x="10696575" y="0"/>
                </a:move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lnTo>
                  <a:pt x="10696575" y="0"/>
                </a:lnTo>
                <a:close/>
              </a:path>
            </a:pathLst>
          </a:custGeom>
          <a:blipFill>
            <a:blip r:embed="rId2"/>
            <a:stretch>
              <a:fillRect l="-1025" t="-3709" r="-1068" b="-379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06698" y="1967723"/>
            <a:ext cx="2957229" cy="7869833"/>
            <a:chOff x="0" y="0"/>
            <a:chExt cx="3942973" cy="1049311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513236" y="0"/>
              <a:ext cx="357962" cy="359014"/>
              <a:chOff x="0" y="0"/>
              <a:chExt cx="187544" cy="18809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4800" y="0"/>
              <a:ext cx="357962" cy="359014"/>
              <a:chOff x="0" y="0"/>
              <a:chExt cx="187544" cy="18809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023598" y="0"/>
              <a:ext cx="357962" cy="359014"/>
              <a:chOff x="0" y="0"/>
              <a:chExt cx="187544" cy="18809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539793" y="0"/>
              <a:ext cx="357962" cy="359014"/>
              <a:chOff x="0" y="0"/>
              <a:chExt cx="187544" cy="18809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563253" y="0"/>
              <a:ext cx="357962" cy="359014"/>
              <a:chOff x="0" y="0"/>
              <a:chExt cx="187544" cy="18809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045217" y="0"/>
              <a:ext cx="357962" cy="359014"/>
              <a:chOff x="0" y="0"/>
              <a:chExt cx="187544" cy="18809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3068816" y="0"/>
              <a:ext cx="357962" cy="359014"/>
              <a:chOff x="0" y="0"/>
              <a:chExt cx="187544" cy="18809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580210" y="0"/>
              <a:ext cx="357962" cy="359014"/>
              <a:chOff x="0" y="0"/>
              <a:chExt cx="187544" cy="188095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13236" y="629641"/>
              <a:ext cx="357962" cy="359014"/>
              <a:chOff x="0" y="0"/>
              <a:chExt cx="187544" cy="188095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4800" y="629641"/>
              <a:ext cx="357962" cy="359014"/>
              <a:chOff x="0" y="0"/>
              <a:chExt cx="187544" cy="188095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023598" y="629641"/>
              <a:ext cx="357962" cy="359014"/>
              <a:chOff x="0" y="0"/>
              <a:chExt cx="187544" cy="18809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1539793" y="629641"/>
              <a:ext cx="357962" cy="359014"/>
              <a:chOff x="0" y="0"/>
              <a:chExt cx="187544" cy="18809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563253" y="629641"/>
              <a:ext cx="357962" cy="359014"/>
              <a:chOff x="0" y="0"/>
              <a:chExt cx="187544" cy="18809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0">
              <a:off x="2045217" y="629641"/>
              <a:ext cx="357962" cy="359014"/>
              <a:chOff x="0" y="0"/>
              <a:chExt cx="187544" cy="188095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3068816" y="629641"/>
              <a:ext cx="357962" cy="359014"/>
              <a:chOff x="0" y="0"/>
              <a:chExt cx="187544" cy="188095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3580210" y="629641"/>
              <a:ext cx="357962" cy="359014"/>
              <a:chOff x="0" y="0"/>
              <a:chExt cx="187544" cy="188095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513236" y="1255355"/>
              <a:ext cx="357962" cy="359014"/>
              <a:chOff x="0" y="0"/>
              <a:chExt cx="187544" cy="188095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4800" y="1255355"/>
              <a:ext cx="357962" cy="359014"/>
              <a:chOff x="0" y="0"/>
              <a:chExt cx="187544" cy="188095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1023598" y="1255355"/>
              <a:ext cx="357962" cy="359014"/>
              <a:chOff x="0" y="0"/>
              <a:chExt cx="187544" cy="188095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1539793" y="1255355"/>
              <a:ext cx="357962" cy="359014"/>
              <a:chOff x="0" y="0"/>
              <a:chExt cx="187544" cy="188095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0">
              <a:off x="2563253" y="1255355"/>
              <a:ext cx="357962" cy="359014"/>
              <a:chOff x="0" y="0"/>
              <a:chExt cx="187544" cy="188095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7" id="67"/>
            <p:cNvGrpSpPr/>
            <p:nvPr/>
          </p:nvGrpSpPr>
          <p:grpSpPr>
            <a:xfrm rot="0">
              <a:off x="2045217" y="1255355"/>
              <a:ext cx="357962" cy="359014"/>
              <a:chOff x="0" y="0"/>
              <a:chExt cx="187544" cy="188095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0" id="70"/>
            <p:cNvGrpSpPr/>
            <p:nvPr/>
          </p:nvGrpSpPr>
          <p:grpSpPr>
            <a:xfrm rot="0">
              <a:off x="3068816" y="1255355"/>
              <a:ext cx="357962" cy="359014"/>
              <a:chOff x="0" y="0"/>
              <a:chExt cx="187544" cy="188095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3" id="73"/>
            <p:cNvGrpSpPr/>
            <p:nvPr/>
          </p:nvGrpSpPr>
          <p:grpSpPr>
            <a:xfrm rot="0">
              <a:off x="3580210" y="1255355"/>
              <a:ext cx="357962" cy="359014"/>
              <a:chOff x="0" y="0"/>
              <a:chExt cx="187544" cy="188095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0">
              <a:off x="513236" y="1884996"/>
              <a:ext cx="357962" cy="359014"/>
              <a:chOff x="0" y="0"/>
              <a:chExt cx="187544" cy="188095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0">
              <a:off x="4800" y="1884996"/>
              <a:ext cx="357962" cy="359014"/>
              <a:chOff x="0" y="0"/>
              <a:chExt cx="187544" cy="188095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2" id="82"/>
            <p:cNvGrpSpPr/>
            <p:nvPr/>
          </p:nvGrpSpPr>
          <p:grpSpPr>
            <a:xfrm rot="0">
              <a:off x="1023598" y="1884996"/>
              <a:ext cx="357962" cy="359014"/>
              <a:chOff x="0" y="0"/>
              <a:chExt cx="187544" cy="188095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5" id="85"/>
            <p:cNvGrpSpPr/>
            <p:nvPr/>
          </p:nvGrpSpPr>
          <p:grpSpPr>
            <a:xfrm rot="0">
              <a:off x="1539793" y="1884996"/>
              <a:ext cx="357962" cy="359014"/>
              <a:chOff x="0" y="0"/>
              <a:chExt cx="187544" cy="188095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7" id="8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8" id="88"/>
            <p:cNvGrpSpPr/>
            <p:nvPr/>
          </p:nvGrpSpPr>
          <p:grpSpPr>
            <a:xfrm rot="0">
              <a:off x="2563253" y="1884996"/>
              <a:ext cx="357962" cy="359014"/>
              <a:chOff x="0" y="0"/>
              <a:chExt cx="187544" cy="188095"/>
            </a:xfrm>
          </p:grpSpPr>
          <p:sp>
            <p:nvSpPr>
              <p:cNvPr name="Freeform 89" id="8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0" id="9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1" id="91"/>
            <p:cNvGrpSpPr/>
            <p:nvPr/>
          </p:nvGrpSpPr>
          <p:grpSpPr>
            <a:xfrm rot="0">
              <a:off x="2045217" y="1884996"/>
              <a:ext cx="357962" cy="359014"/>
              <a:chOff x="0" y="0"/>
              <a:chExt cx="187544" cy="188095"/>
            </a:xfrm>
          </p:grpSpPr>
          <p:sp>
            <p:nvSpPr>
              <p:cNvPr name="Freeform 92" id="9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3" id="9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4" id="94"/>
            <p:cNvGrpSpPr/>
            <p:nvPr/>
          </p:nvGrpSpPr>
          <p:grpSpPr>
            <a:xfrm rot="0">
              <a:off x="3068816" y="1884996"/>
              <a:ext cx="357962" cy="359014"/>
              <a:chOff x="0" y="0"/>
              <a:chExt cx="187544" cy="188095"/>
            </a:xfrm>
          </p:grpSpPr>
          <p:sp>
            <p:nvSpPr>
              <p:cNvPr name="Freeform 95" id="9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6" id="9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7" id="97"/>
            <p:cNvGrpSpPr/>
            <p:nvPr/>
          </p:nvGrpSpPr>
          <p:grpSpPr>
            <a:xfrm rot="0">
              <a:off x="3580210" y="1884996"/>
              <a:ext cx="357962" cy="359014"/>
              <a:chOff x="0" y="0"/>
              <a:chExt cx="187544" cy="188095"/>
            </a:xfrm>
          </p:grpSpPr>
          <p:sp>
            <p:nvSpPr>
              <p:cNvPr name="Freeform 98" id="9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9" id="9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0" id="100"/>
            <p:cNvGrpSpPr/>
            <p:nvPr/>
          </p:nvGrpSpPr>
          <p:grpSpPr>
            <a:xfrm rot="0">
              <a:off x="508436" y="2500735"/>
              <a:ext cx="357962" cy="359014"/>
              <a:chOff x="0" y="0"/>
              <a:chExt cx="187544" cy="188095"/>
            </a:xfrm>
          </p:grpSpPr>
          <p:sp>
            <p:nvSpPr>
              <p:cNvPr name="Freeform 101" id="10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2" id="10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0" y="2500735"/>
              <a:ext cx="357962" cy="359014"/>
              <a:chOff x="0" y="0"/>
              <a:chExt cx="187544" cy="188095"/>
            </a:xfrm>
          </p:grpSpPr>
          <p:sp>
            <p:nvSpPr>
              <p:cNvPr name="Freeform 104" id="10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5" id="10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6" id="106"/>
            <p:cNvGrpSpPr/>
            <p:nvPr/>
          </p:nvGrpSpPr>
          <p:grpSpPr>
            <a:xfrm rot="0">
              <a:off x="1018798" y="2500735"/>
              <a:ext cx="357962" cy="359014"/>
              <a:chOff x="0" y="0"/>
              <a:chExt cx="187544" cy="188095"/>
            </a:xfrm>
          </p:grpSpPr>
          <p:sp>
            <p:nvSpPr>
              <p:cNvPr name="Freeform 107" id="10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8" id="10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9" id="109"/>
            <p:cNvGrpSpPr/>
            <p:nvPr/>
          </p:nvGrpSpPr>
          <p:grpSpPr>
            <a:xfrm rot="0">
              <a:off x="1534993" y="2500735"/>
              <a:ext cx="357962" cy="359014"/>
              <a:chOff x="0" y="0"/>
              <a:chExt cx="187544" cy="188095"/>
            </a:xfrm>
          </p:grpSpPr>
          <p:sp>
            <p:nvSpPr>
              <p:cNvPr name="Freeform 110" id="11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1" id="11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2" id="112"/>
            <p:cNvGrpSpPr/>
            <p:nvPr/>
          </p:nvGrpSpPr>
          <p:grpSpPr>
            <a:xfrm rot="0">
              <a:off x="2558453" y="2500735"/>
              <a:ext cx="357962" cy="359014"/>
              <a:chOff x="0" y="0"/>
              <a:chExt cx="187544" cy="188095"/>
            </a:xfrm>
          </p:grpSpPr>
          <p:sp>
            <p:nvSpPr>
              <p:cNvPr name="Freeform 113" id="11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4" id="11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040417" y="2500735"/>
              <a:ext cx="357962" cy="359014"/>
              <a:chOff x="0" y="0"/>
              <a:chExt cx="187544" cy="188095"/>
            </a:xfrm>
          </p:grpSpPr>
          <p:sp>
            <p:nvSpPr>
              <p:cNvPr name="Freeform 116" id="11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7" id="11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8" id="118"/>
            <p:cNvGrpSpPr/>
            <p:nvPr/>
          </p:nvGrpSpPr>
          <p:grpSpPr>
            <a:xfrm rot="0">
              <a:off x="3064016" y="2500735"/>
              <a:ext cx="357962" cy="359014"/>
              <a:chOff x="0" y="0"/>
              <a:chExt cx="187544" cy="188095"/>
            </a:xfrm>
          </p:grpSpPr>
          <p:sp>
            <p:nvSpPr>
              <p:cNvPr name="Freeform 119" id="11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0" id="12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1" id="121"/>
            <p:cNvGrpSpPr/>
            <p:nvPr/>
          </p:nvGrpSpPr>
          <p:grpSpPr>
            <a:xfrm rot="0">
              <a:off x="3575410" y="2500735"/>
              <a:ext cx="357962" cy="359014"/>
              <a:chOff x="0" y="0"/>
              <a:chExt cx="187544" cy="188095"/>
            </a:xfrm>
          </p:grpSpPr>
          <p:sp>
            <p:nvSpPr>
              <p:cNvPr name="Freeform 122" id="12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3" id="12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513236" y="3130376"/>
              <a:ext cx="357962" cy="359014"/>
              <a:chOff x="0" y="0"/>
              <a:chExt cx="187544" cy="188095"/>
            </a:xfrm>
          </p:grpSpPr>
          <p:sp>
            <p:nvSpPr>
              <p:cNvPr name="Freeform 125" id="12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6" id="12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7" id="127"/>
            <p:cNvGrpSpPr/>
            <p:nvPr/>
          </p:nvGrpSpPr>
          <p:grpSpPr>
            <a:xfrm rot="0">
              <a:off x="4800" y="3130376"/>
              <a:ext cx="357962" cy="359014"/>
              <a:chOff x="0" y="0"/>
              <a:chExt cx="187544" cy="188095"/>
            </a:xfrm>
          </p:grpSpPr>
          <p:sp>
            <p:nvSpPr>
              <p:cNvPr name="Freeform 128" id="12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9" id="12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1023598" y="3130376"/>
              <a:ext cx="357962" cy="359014"/>
              <a:chOff x="0" y="0"/>
              <a:chExt cx="187544" cy="188095"/>
            </a:xfrm>
          </p:grpSpPr>
          <p:sp>
            <p:nvSpPr>
              <p:cNvPr name="Freeform 131" id="13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2" id="13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3" id="133"/>
            <p:cNvGrpSpPr/>
            <p:nvPr/>
          </p:nvGrpSpPr>
          <p:grpSpPr>
            <a:xfrm rot="0">
              <a:off x="1539793" y="3130376"/>
              <a:ext cx="357962" cy="359014"/>
              <a:chOff x="0" y="0"/>
              <a:chExt cx="187544" cy="188095"/>
            </a:xfrm>
          </p:grpSpPr>
          <p:sp>
            <p:nvSpPr>
              <p:cNvPr name="Freeform 134" id="13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5" id="13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2563253" y="3130376"/>
              <a:ext cx="357962" cy="359014"/>
              <a:chOff x="0" y="0"/>
              <a:chExt cx="187544" cy="188095"/>
            </a:xfrm>
          </p:grpSpPr>
          <p:sp>
            <p:nvSpPr>
              <p:cNvPr name="Freeform 137" id="13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8" id="13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9" id="139"/>
            <p:cNvGrpSpPr/>
            <p:nvPr/>
          </p:nvGrpSpPr>
          <p:grpSpPr>
            <a:xfrm rot="0">
              <a:off x="2045217" y="3130376"/>
              <a:ext cx="357962" cy="359014"/>
              <a:chOff x="0" y="0"/>
              <a:chExt cx="187544" cy="188095"/>
            </a:xfrm>
          </p:grpSpPr>
          <p:sp>
            <p:nvSpPr>
              <p:cNvPr name="Freeform 140" id="14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1" id="14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3068816" y="3130376"/>
              <a:ext cx="357962" cy="359014"/>
              <a:chOff x="0" y="0"/>
              <a:chExt cx="187544" cy="188095"/>
            </a:xfrm>
          </p:grpSpPr>
          <p:sp>
            <p:nvSpPr>
              <p:cNvPr name="Freeform 143" id="14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4" id="14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5" id="145"/>
            <p:cNvGrpSpPr/>
            <p:nvPr/>
          </p:nvGrpSpPr>
          <p:grpSpPr>
            <a:xfrm rot="0">
              <a:off x="3580210" y="3130376"/>
              <a:ext cx="357962" cy="359014"/>
              <a:chOff x="0" y="0"/>
              <a:chExt cx="187544" cy="188095"/>
            </a:xfrm>
          </p:grpSpPr>
          <p:sp>
            <p:nvSpPr>
              <p:cNvPr name="Freeform 146" id="14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7" id="14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508436" y="3775761"/>
              <a:ext cx="357962" cy="359014"/>
              <a:chOff x="0" y="0"/>
              <a:chExt cx="187544" cy="188095"/>
            </a:xfrm>
          </p:grpSpPr>
          <p:sp>
            <p:nvSpPr>
              <p:cNvPr name="Freeform 149" id="14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0" id="15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1" id="151"/>
            <p:cNvGrpSpPr/>
            <p:nvPr/>
          </p:nvGrpSpPr>
          <p:grpSpPr>
            <a:xfrm rot="0">
              <a:off x="0" y="3775761"/>
              <a:ext cx="357962" cy="359014"/>
              <a:chOff x="0" y="0"/>
              <a:chExt cx="187544" cy="188095"/>
            </a:xfrm>
          </p:grpSpPr>
          <p:sp>
            <p:nvSpPr>
              <p:cNvPr name="Freeform 152" id="15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3" id="15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1018798" y="3775761"/>
              <a:ext cx="357962" cy="359014"/>
              <a:chOff x="0" y="0"/>
              <a:chExt cx="187544" cy="188095"/>
            </a:xfrm>
          </p:grpSpPr>
          <p:sp>
            <p:nvSpPr>
              <p:cNvPr name="Freeform 155" id="15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6" id="15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7" id="157"/>
            <p:cNvGrpSpPr/>
            <p:nvPr/>
          </p:nvGrpSpPr>
          <p:grpSpPr>
            <a:xfrm rot="0">
              <a:off x="1534993" y="3775761"/>
              <a:ext cx="357962" cy="359014"/>
              <a:chOff x="0" y="0"/>
              <a:chExt cx="187544" cy="188095"/>
            </a:xfrm>
          </p:grpSpPr>
          <p:sp>
            <p:nvSpPr>
              <p:cNvPr name="Freeform 158" id="15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9" id="15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2558453" y="3775761"/>
              <a:ext cx="357962" cy="359014"/>
              <a:chOff x="0" y="0"/>
              <a:chExt cx="187544" cy="188095"/>
            </a:xfrm>
          </p:grpSpPr>
          <p:sp>
            <p:nvSpPr>
              <p:cNvPr name="Freeform 161" id="16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2" id="16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3" id="163"/>
            <p:cNvGrpSpPr/>
            <p:nvPr/>
          </p:nvGrpSpPr>
          <p:grpSpPr>
            <a:xfrm rot="0">
              <a:off x="2040417" y="3775761"/>
              <a:ext cx="357962" cy="359014"/>
              <a:chOff x="0" y="0"/>
              <a:chExt cx="187544" cy="188095"/>
            </a:xfrm>
          </p:grpSpPr>
          <p:sp>
            <p:nvSpPr>
              <p:cNvPr name="Freeform 164" id="16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5" id="16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6" id="166"/>
            <p:cNvGrpSpPr/>
            <p:nvPr/>
          </p:nvGrpSpPr>
          <p:grpSpPr>
            <a:xfrm rot="0">
              <a:off x="3064016" y="3775761"/>
              <a:ext cx="357962" cy="359014"/>
              <a:chOff x="0" y="0"/>
              <a:chExt cx="187544" cy="188095"/>
            </a:xfrm>
          </p:grpSpPr>
          <p:sp>
            <p:nvSpPr>
              <p:cNvPr name="Freeform 167" id="16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8" id="16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9" id="169"/>
            <p:cNvGrpSpPr/>
            <p:nvPr/>
          </p:nvGrpSpPr>
          <p:grpSpPr>
            <a:xfrm rot="0">
              <a:off x="3575410" y="3775761"/>
              <a:ext cx="357962" cy="359014"/>
              <a:chOff x="0" y="0"/>
              <a:chExt cx="187544" cy="188095"/>
            </a:xfrm>
          </p:grpSpPr>
          <p:sp>
            <p:nvSpPr>
              <p:cNvPr name="Freeform 170" id="17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1" id="17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513236" y="4407774"/>
              <a:ext cx="357962" cy="359014"/>
              <a:chOff x="0" y="0"/>
              <a:chExt cx="187544" cy="188095"/>
            </a:xfrm>
          </p:grpSpPr>
          <p:sp>
            <p:nvSpPr>
              <p:cNvPr name="Freeform 173" id="17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4" id="17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5" id="175"/>
            <p:cNvGrpSpPr/>
            <p:nvPr/>
          </p:nvGrpSpPr>
          <p:grpSpPr>
            <a:xfrm rot="0">
              <a:off x="4800" y="4407774"/>
              <a:ext cx="357962" cy="359014"/>
              <a:chOff x="0" y="0"/>
              <a:chExt cx="187544" cy="188095"/>
            </a:xfrm>
          </p:grpSpPr>
          <p:sp>
            <p:nvSpPr>
              <p:cNvPr name="Freeform 176" id="17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7" id="17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8" id="178"/>
            <p:cNvGrpSpPr/>
            <p:nvPr/>
          </p:nvGrpSpPr>
          <p:grpSpPr>
            <a:xfrm rot="0">
              <a:off x="1023598" y="4407774"/>
              <a:ext cx="357962" cy="359014"/>
              <a:chOff x="0" y="0"/>
              <a:chExt cx="187544" cy="188095"/>
            </a:xfrm>
          </p:grpSpPr>
          <p:sp>
            <p:nvSpPr>
              <p:cNvPr name="Freeform 179" id="17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0" id="18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1539793" y="4407774"/>
              <a:ext cx="357962" cy="359014"/>
              <a:chOff x="0" y="0"/>
              <a:chExt cx="187544" cy="188095"/>
            </a:xfrm>
          </p:grpSpPr>
          <p:sp>
            <p:nvSpPr>
              <p:cNvPr name="Freeform 182" id="18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3" id="18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4" id="184"/>
            <p:cNvGrpSpPr/>
            <p:nvPr/>
          </p:nvGrpSpPr>
          <p:grpSpPr>
            <a:xfrm rot="0">
              <a:off x="2563253" y="4407774"/>
              <a:ext cx="357962" cy="359014"/>
              <a:chOff x="0" y="0"/>
              <a:chExt cx="187544" cy="188095"/>
            </a:xfrm>
          </p:grpSpPr>
          <p:sp>
            <p:nvSpPr>
              <p:cNvPr name="Freeform 185" id="18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6" id="18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2045217" y="4407774"/>
              <a:ext cx="357962" cy="359014"/>
              <a:chOff x="0" y="0"/>
              <a:chExt cx="187544" cy="188095"/>
            </a:xfrm>
          </p:grpSpPr>
          <p:sp>
            <p:nvSpPr>
              <p:cNvPr name="Freeform 188" id="18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9" id="18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0" id="190"/>
            <p:cNvGrpSpPr/>
            <p:nvPr/>
          </p:nvGrpSpPr>
          <p:grpSpPr>
            <a:xfrm rot="0">
              <a:off x="3068816" y="4407774"/>
              <a:ext cx="357962" cy="359014"/>
              <a:chOff x="0" y="0"/>
              <a:chExt cx="187544" cy="188095"/>
            </a:xfrm>
          </p:grpSpPr>
          <p:sp>
            <p:nvSpPr>
              <p:cNvPr name="Freeform 191" id="19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2" id="19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3580210" y="4407774"/>
              <a:ext cx="357962" cy="359014"/>
              <a:chOff x="0" y="0"/>
              <a:chExt cx="187544" cy="188095"/>
            </a:xfrm>
          </p:grpSpPr>
          <p:sp>
            <p:nvSpPr>
              <p:cNvPr name="Freeform 194" id="19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5" id="19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6" id="196"/>
            <p:cNvGrpSpPr/>
            <p:nvPr/>
          </p:nvGrpSpPr>
          <p:grpSpPr>
            <a:xfrm rot="0">
              <a:off x="518036" y="5059817"/>
              <a:ext cx="357962" cy="359014"/>
              <a:chOff x="0" y="0"/>
              <a:chExt cx="187544" cy="188095"/>
            </a:xfrm>
          </p:grpSpPr>
          <p:sp>
            <p:nvSpPr>
              <p:cNvPr name="Freeform 197" id="19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8" id="19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9600" y="5059817"/>
              <a:ext cx="357962" cy="359014"/>
              <a:chOff x="0" y="0"/>
              <a:chExt cx="187544" cy="188095"/>
            </a:xfrm>
          </p:grpSpPr>
          <p:sp>
            <p:nvSpPr>
              <p:cNvPr name="Freeform 200" id="20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1" id="20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2" id="202"/>
            <p:cNvGrpSpPr/>
            <p:nvPr/>
          </p:nvGrpSpPr>
          <p:grpSpPr>
            <a:xfrm rot="0">
              <a:off x="1028398" y="5059817"/>
              <a:ext cx="357962" cy="359014"/>
              <a:chOff x="0" y="0"/>
              <a:chExt cx="187544" cy="188095"/>
            </a:xfrm>
          </p:grpSpPr>
          <p:sp>
            <p:nvSpPr>
              <p:cNvPr name="Freeform 203" id="20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4" id="20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1544593" y="5059817"/>
              <a:ext cx="357962" cy="359014"/>
              <a:chOff x="0" y="0"/>
              <a:chExt cx="187544" cy="188095"/>
            </a:xfrm>
          </p:grpSpPr>
          <p:sp>
            <p:nvSpPr>
              <p:cNvPr name="Freeform 206" id="20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7" id="20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8" id="208"/>
            <p:cNvGrpSpPr/>
            <p:nvPr/>
          </p:nvGrpSpPr>
          <p:grpSpPr>
            <a:xfrm rot="0">
              <a:off x="2568053" y="5059817"/>
              <a:ext cx="357962" cy="359014"/>
              <a:chOff x="0" y="0"/>
              <a:chExt cx="187544" cy="188095"/>
            </a:xfrm>
          </p:grpSpPr>
          <p:sp>
            <p:nvSpPr>
              <p:cNvPr name="Freeform 209" id="20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0" id="21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2050017" y="5059817"/>
              <a:ext cx="357962" cy="359014"/>
              <a:chOff x="0" y="0"/>
              <a:chExt cx="187544" cy="188095"/>
            </a:xfrm>
          </p:grpSpPr>
          <p:sp>
            <p:nvSpPr>
              <p:cNvPr name="Freeform 212" id="21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3" id="21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4" id="214"/>
            <p:cNvGrpSpPr/>
            <p:nvPr/>
          </p:nvGrpSpPr>
          <p:grpSpPr>
            <a:xfrm rot="0">
              <a:off x="3073616" y="5059817"/>
              <a:ext cx="357962" cy="359014"/>
              <a:chOff x="0" y="0"/>
              <a:chExt cx="187544" cy="188095"/>
            </a:xfrm>
          </p:grpSpPr>
          <p:sp>
            <p:nvSpPr>
              <p:cNvPr name="Freeform 215" id="21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6" id="21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3585010" y="5059817"/>
              <a:ext cx="357962" cy="359014"/>
              <a:chOff x="0" y="0"/>
              <a:chExt cx="187544" cy="188095"/>
            </a:xfrm>
          </p:grpSpPr>
          <p:sp>
            <p:nvSpPr>
              <p:cNvPr name="Freeform 218" id="21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9" id="21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0" id="220"/>
            <p:cNvGrpSpPr/>
            <p:nvPr/>
          </p:nvGrpSpPr>
          <p:grpSpPr>
            <a:xfrm rot="0">
              <a:off x="513236" y="5688916"/>
              <a:ext cx="357962" cy="359014"/>
              <a:chOff x="0" y="0"/>
              <a:chExt cx="187544" cy="188095"/>
            </a:xfrm>
          </p:grpSpPr>
          <p:sp>
            <p:nvSpPr>
              <p:cNvPr name="Freeform 221" id="22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2" id="22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3" id="223"/>
            <p:cNvGrpSpPr/>
            <p:nvPr/>
          </p:nvGrpSpPr>
          <p:grpSpPr>
            <a:xfrm rot="0">
              <a:off x="4800" y="5688916"/>
              <a:ext cx="357962" cy="359014"/>
              <a:chOff x="0" y="0"/>
              <a:chExt cx="187544" cy="188095"/>
            </a:xfrm>
          </p:grpSpPr>
          <p:sp>
            <p:nvSpPr>
              <p:cNvPr name="Freeform 224" id="22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5" id="22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6" id="226"/>
            <p:cNvGrpSpPr/>
            <p:nvPr/>
          </p:nvGrpSpPr>
          <p:grpSpPr>
            <a:xfrm rot="0">
              <a:off x="1023598" y="5688916"/>
              <a:ext cx="357962" cy="359014"/>
              <a:chOff x="0" y="0"/>
              <a:chExt cx="187544" cy="188095"/>
            </a:xfrm>
          </p:grpSpPr>
          <p:sp>
            <p:nvSpPr>
              <p:cNvPr name="Freeform 227" id="22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8" id="22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1539793" y="5688916"/>
              <a:ext cx="357962" cy="359014"/>
              <a:chOff x="0" y="0"/>
              <a:chExt cx="187544" cy="188095"/>
            </a:xfrm>
          </p:grpSpPr>
          <p:sp>
            <p:nvSpPr>
              <p:cNvPr name="Freeform 230" id="23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1" id="23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2" id="232"/>
            <p:cNvGrpSpPr/>
            <p:nvPr/>
          </p:nvGrpSpPr>
          <p:grpSpPr>
            <a:xfrm rot="0">
              <a:off x="2563253" y="5688916"/>
              <a:ext cx="357962" cy="359014"/>
              <a:chOff x="0" y="0"/>
              <a:chExt cx="187544" cy="188095"/>
            </a:xfrm>
          </p:grpSpPr>
          <p:sp>
            <p:nvSpPr>
              <p:cNvPr name="Freeform 233" id="23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4" id="23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5" id="235"/>
            <p:cNvGrpSpPr/>
            <p:nvPr/>
          </p:nvGrpSpPr>
          <p:grpSpPr>
            <a:xfrm rot="0">
              <a:off x="2045217" y="5688916"/>
              <a:ext cx="357962" cy="359014"/>
              <a:chOff x="0" y="0"/>
              <a:chExt cx="187544" cy="188095"/>
            </a:xfrm>
          </p:grpSpPr>
          <p:sp>
            <p:nvSpPr>
              <p:cNvPr name="Freeform 236" id="23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7" id="23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8" id="238"/>
            <p:cNvGrpSpPr/>
            <p:nvPr/>
          </p:nvGrpSpPr>
          <p:grpSpPr>
            <a:xfrm rot="0">
              <a:off x="3068816" y="5688916"/>
              <a:ext cx="357962" cy="359014"/>
              <a:chOff x="0" y="0"/>
              <a:chExt cx="187544" cy="188095"/>
            </a:xfrm>
          </p:grpSpPr>
          <p:sp>
            <p:nvSpPr>
              <p:cNvPr name="Freeform 239" id="23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0" id="24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1" id="241"/>
            <p:cNvGrpSpPr/>
            <p:nvPr/>
          </p:nvGrpSpPr>
          <p:grpSpPr>
            <a:xfrm rot="0">
              <a:off x="3580210" y="5688916"/>
              <a:ext cx="357962" cy="359014"/>
              <a:chOff x="0" y="0"/>
              <a:chExt cx="187544" cy="188095"/>
            </a:xfrm>
          </p:grpSpPr>
          <p:sp>
            <p:nvSpPr>
              <p:cNvPr name="Freeform 242" id="24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3" id="24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4" id="244"/>
            <p:cNvGrpSpPr/>
            <p:nvPr/>
          </p:nvGrpSpPr>
          <p:grpSpPr>
            <a:xfrm rot="0">
              <a:off x="518036" y="6324515"/>
              <a:ext cx="357962" cy="359014"/>
              <a:chOff x="0" y="0"/>
              <a:chExt cx="187544" cy="188095"/>
            </a:xfrm>
          </p:grpSpPr>
          <p:sp>
            <p:nvSpPr>
              <p:cNvPr name="Freeform 245" id="24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6" id="24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7" id="247"/>
            <p:cNvGrpSpPr/>
            <p:nvPr/>
          </p:nvGrpSpPr>
          <p:grpSpPr>
            <a:xfrm rot="0">
              <a:off x="9600" y="6324515"/>
              <a:ext cx="357962" cy="359014"/>
              <a:chOff x="0" y="0"/>
              <a:chExt cx="187544" cy="188095"/>
            </a:xfrm>
          </p:grpSpPr>
          <p:sp>
            <p:nvSpPr>
              <p:cNvPr name="Freeform 248" id="24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9" id="24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0" id="250"/>
            <p:cNvGrpSpPr/>
            <p:nvPr/>
          </p:nvGrpSpPr>
          <p:grpSpPr>
            <a:xfrm rot="0">
              <a:off x="1028398" y="6324515"/>
              <a:ext cx="357962" cy="359014"/>
              <a:chOff x="0" y="0"/>
              <a:chExt cx="187544" cy="188095"/>
            </a:xfrm>
          </p:grpSpPr>
          <p:sp>
            <p:nvSpPr>
              <p:cNvPr name="Freeform 251" id="25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2" id="25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3" id="253"/>
            <p:cNvGrpSpPr/>
            <p:nvPr/>
          </p:nvGrpSpPr>
          <p:grpSpPr>
            <a:xfrm rot="0">
              <a:off x="1544593" y="6324515"/>
              <a:ext cx="357962" cy="359014"/>
              <a:chOff x="0" y="0"/>
              <a:chExt cx="187544" cy="188095"/>
            </a:xfrm>
          </p:grpSpPr>
          <p:sp>
            <p:nvSpPr>
              <p:cNvPr name="Freeform 254" id="25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5" id="25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6" id="256"/>
            <p:cNvGrpSpPr/>
            <p:nvPr/>
          </p:nvGrpSpPr>
          <p:grpSpPr>
            <a:xfrm rot="0">
              <a:off x="2568053" y="6324515"/>
              <a:ext cx="357962" cy="359014"/>
              <a:chOff x="0" y="0"/>
              <a:chExt cx="187544" cy="188095"/>
            </a:xfrm>
          </p:grpSpPr>
          <p:sp>
            <p:nvSpPr>
              <p:cNvPr name="Freeform 257" id="25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8" id="25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9" id="259"/>
            <p:cNvGrpSpPr/>
            <p:nvPr/>
          </p:nvGrpSpPr>
          <p:grpSpPr>
            <a:xfrm rot="0">
              <a:off x="2050017" y="6324515"/>
              <a:ext cx="357962" cy="359014"/>
              <a:chOff x="0" y="0"/>
              <a:chExt cx="187544" cy="188095"/>
            </a:xfrm>
          </p:grpSpPr>
          <p:sp>
            <p:nvSpPr>
              <p:cNvPr name="Freeform 260" id="26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1" id="26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2" id="262"/>
            <p:cNvGrpSpPr/>
            <p:nvPr/>
          </p:nvGrpSpPr>
          <p:grpSpPr>
            <a:xfrm rot="0">
              <a:off x="3073616" y="6324515"/>
              <a:ext cx="357962" cy="359014"/>
              <a:chOff x="0" y="0"/>
              <a:chExt cx="187544" cy="188095"/>
            </a:xfrm>
          </p:grpSpPr>
          <p:sp>
            <p:nvSpPr>
              <p:cNvPr name="Freeform 263" id="26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4" id="26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5" id="265"/>
            <p:cNvGrpSpPr/>
            <p:nvPr/>
          </p:nvGrpSpPr>
          <p:grpSpPr>
            <a:xfrm rot="0">
              <a:off x="3585010" y="6324515"/>
              <a:ext cx="357962" cy="359014"/>
              <a:chOff x="0" y="0"/>
              <a:chExt cx="187544" cy="188095"/>
            </a:xfrm>
          </p:grpSpPr>
          <p:sp>
            <p:nvSpPr>
              <p:cNvPr name="Freeform 266" id="26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7" id="26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8" id="268"/>
            <p:cNvGrpSpPr/>
            <p:nvPr/>
          </p:nvGrpSpPr>
          <p:grpSpPr>
            <a:xfrm rot="0">
              <a:off x="513236" y="6955030"/>
              <a:ext cx="357962" cy="359014"/>
              <a:chOff x="0" y="0"/>
              <a:chExt cx="187544" cy="188095"/>
            </a:xfrm>
          </p:grpSpPr>
          <p:sp>
            <p:nvSpPr>
              <p:cNvPr name="Freeform 269" id="26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0" id="27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1" id="271"/>
            <p:cNvGrpSpPr/>
            <p:nvPr/>
          </p:nvGrpSpPr>
          <p:grpSpPr>
            <a:xfrm rot="0">
              <a:off x="4800" y="6955030"/>
              <a:ext cx="357962" cy="359014"/>
              <a:chOff x="0" y="0"/>
              <a:chExt cx="187544" cy="188095"/>
            </a:xfrm>
          </p:grpSpPr>
          <p:sp>
            <p:nvSpPr>
              <p:cNvPr name="Freeform 272" id="27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3" id="27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4" id="274"/>
            <p:cNvGrpSpPr/>
            <p:nvPr/>
          </p:nvGrpSpPr>
          <p:grpSpPr>
            <a:xfrm rot="0">
              <a:off x="1023598" y="6955030"/>
              <a:ext cx="357962" cy="359014"/>
              <a:chOff x="0" y="0"/>
              <a:chExt cx="187544" cy="188095"/>
            </a:xfrm>
          </p:grpSpPr>
          <p:sp>
            <p:nvSpPr>
              <p:cNvPr name="Freeform 275" id="27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6" id="27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7" id="277"/>
            <p:cNvGrpSpPr/>
            <p:nvPr/>
          </p:nvGrpSpPr>
          <p:grpSpPr>
            <a:xfrm rot="0">
              <a:off x="1539793" y="6955030"/>
              <a:ext cx="357962" cy="359014"/>
              <a:chOff x="0" y="0"/>
              <a:chExt cx="187544" cy="188095"/>
            </a:xfrm>
          </p:grpSpPr>
          <p:sp>
            <p:nvSpPr>
              <p:cNvPr name="Freeform 278" id="27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9" id="27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0" id="280"/>
            <p:cNvGrpSpPr/>
            <p:nvPr/>
          </p:nvGrpSpPr>
          <p:grpSpPr>
            <a:xfrm rot="0">
              <a:off x="2563253" y="6955030"/>
              <a:ext cx="357962" cy="359014"/>
              <a:chOff x="0" y="0"/>
              <a:chExt cx="187544" cy="188095"/>
            </a:xfrm>
          </p:grpSpPr>
          <p:sp>
            <p:nvSpPr>
              <p:cNvPr name="Freeform 281" id="28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2" id="28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3" id="283"/>
            <p:cNvGrpSpPr/>
            <p:nvPr/>
          </p:nvGrpSpPr>
          <p:grpSpPr>
            <a:xfrm rot="0">
              <a:off x="2045217" y="6955030"/>
              <a:ext cx="357962" cy="359014"/>
              <a:chOff x="0" y="0"/>
              <a:chExt cx="187544" cy="188095"/>
            </a:xfrm>
          </p:grpSpPr>
          <p:sp>
            <p:nvSpPr>
              <p:cNvPr name="Freeform 284" id="28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5" id="28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6" id="286"/>
            <p:cNvGrpSpPr/>
            <p:nvPr/>
          </p:nvGrpSpPr>
          <p:grpSpPr>
            <a:xfrm rot="0">
              <a:off x="3068816" y="6955030"/>
              <a:ext cx="357962" cy="359014"/>
              <a:chOff x="0" y="0"/>
              <a:chExt cx="187544" cy="188095"/>
            </a:xfrm>
          </p:grpSpPr>
          <p:sp>
            <p:nvSpPr>
              <p:cNvPr name="Freeform 287" id="28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8" id="28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9" id="289"/>
            <p:cNvGrpSpPr/>
            <p:nvPr/>
          </p:nvGrpSpPr>
          <p:grpSpPr>
            <a:xfrm rot="0">
              <a:off x="3580210" y="6955030"/>
              <a:ext cx="357962" cy="359014"/>
              <a:chOff x="0" y="0"/>
              <a:chExt cx="187544" cy="188095"/>
            </a:xfrm>
          </p:grpSpPr>
          <p:sp>
            <p:nvSpPr>
              <p:cNvPr name="Freeform 290" id="29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1" id="29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2" id="292"/>
            <p:cNvGrpSpPr/>
            <p:nvPr/>
          </p:nvGrpSpPr>
          <p:grpSpPr>
            <a:xfrm rot="0">
              <a:off x="508436" y="7593444"/>
              <a:ext cx="357962" cy="359014"/>
              <a:chOff x="0" y="0"/>
              <a:chExt cx="187544" cy="188095"/>
            </a:xfrm>
          </p:grpSpPr>
          <p:sp>
            <p:nvSpPr>
              <p:cNvPr name="Freeform 293" id="29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4" id="29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5" id="295"/>
            <p:cNvGrpSpPr/>
            <p:nvPr/>
          </p:nvGrpSpPr>
          <p:grpSpPr>
            <a:xfrm rot="0">
              <a:off x="0" y="7593444"/>
              <a:ext cx="357962" cy="359014"/>
              <a:chOff x="0" y="0"/>
              <a:chExt cx="187544" cy="188095"/>
            </a:xfrm>
          </p:grpSpPr>
          <p:sp>
            <p:nvSpPr>
              <p:cNvPr name="Freeform 296" id="29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7" id="29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8" id="298"/>
            <p:cNvGrpSpPr/>
            <p:nvPr/>
          </p:nvGrpSpPr>
          <p:grpSpPr>
            <a:xfrm rot="0">
              <a:off x="1018798" y="7593444"/>
              <a:ext cx="357962" cy="359014"/>
              <a:chOff x="0" y="0"/>
              <a:chExt cx="187544" cy="188095"/>
            </a:xfrm>
          </p:grpSpPr>
          <p:sp>
            <p:nvSpPr>
              <p:cNvPr name="Freeform 299" id="29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0" id="30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1" id="301"/>
            <p:cNvGrpSpPr/>
            <p:nvPr/>
          </p:nvGrpSpPr>
          <p:grpSpPr>
            <a:xfrm rot="0">
              <a:off x="1534993" y="7593444"/>
              <a:ext cx="357962" cy="359014"/>
              <a:chOff x="0" y="0"/>
              <a:chExt cx="187544" cy="188095"/>
            </a:xfrm>
          </p:grpSpPr>
          <p:sp>
            <p:nvSpPr>
              <p:cNvPr name="Freeform 302" id="30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3" id="30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4" id="304"/>
            <p:cNvGrpSpPr/>
            <p:nvPr/>
          </p:nvGrpSpPr>
          <p:grpSpPr>
            <a:xfrm rot="0">
              <a:off x="2558453" y="7593444"/>
              <a:ext cx="357962" cy="359014"/>
              <a:chOff x="0" y="0"/>
              <a:chExt cx="187544" cy="188095"/>
            </a:xfrm>
          </p:grpSpPr>
          <p:sp>
            <p:nvSpPr>
              <p:cNvPr name="Freeform 305" id="30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6" id="30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7" id="307"/>
            <p:cNvGrpSpPr/>
            <p:nvPr/>
          </p:nvGrpSpPr>
          <p:grpSpPr>
            <a:xfrm rot="0">
              <a:off x="2040417" y="7593444"/>
              <a:ext cx="357962" cy="359014"/>
              <a:chOff x="0" y="0"/>
              <a:chExt cx="187544" cy="188095"/>
            </a:xfrm>
          </p:grpSpPr>
          <p:sp>
            <p:nvSpPr>
              <p:cNvPr name="Freeform 308" id="30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9" id="30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0" id="310"/>
            <p:cNvGrpSpPr/>
            <p:nvPr/>
          </p:nvGrpSpPr>
          <p:grpSpPr>
            <a:xfrm rot="0">
              <a:off x="3064016" y="7593444"/>
              <a:ext cx="357962" cy="359014"/>
              <a:chOff x="0" y="0"/>
              <a:chExt cx="187544" cy="188095"/>
            </a:xfrm>
          </p:grpSpPr>
          <p:sp>
            <p:nvSpPr>
              <p:cNvPr name="Freeform 311" id="31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2" id="3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3" id="313"/>
            <p:cNvGrpSpPr/>
            <p:nvPr/>
          </p:nvGrpSpPr>
          <p:grpSpPr>
            <a:xfrm rot="0">
              <a:off x="3575410" y="7593444"/>
              <a:ext cx="357962" cy="359014"/>
              <a:chOff x="0" y="0"/>
              <a:chExt cx="187544" cy="188095"/>
            </a:xfrm>
          </p:grpSpPr>
          <p:sp>
            <p:nvSpPr>
              <p:cNvPr name="Freeform 314" id="31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5" id="31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6" id="316"/>
            <p:cNvGrpSpPr/>
            <p:nvPr/>
          </p:nvGrpSpPr>
          <p:grpSpPr>
            <a:xfrm rot="0">
              <a:off x="513236" y="8242755"/>
              <a:ext cx="357962" cy="359014"/>
              <a:chOff x="0" y="0"/>
              <a:chExt cx="187544" cy="188095"/>
            </a:xfrm>
          </p:grpSpPr>
          <p:sp>
            <p:nvSpPr>
              <p:cNvPr name="Freeform 317" id="31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8" id="31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9" id="319"/>
            <p:cNvGrpSpPr/>
            <p:nvPr/>
          </p:nvGrpSpPr>
          <p:grpSpPr>
            <a:xfrm rot="0">
              <a:off x="4800" y="8242755"/>
              <a:ext cx="357962" cy="359014"/>
              <a:chOff x="0" y="0"/>
              <a:chExt cx="187544" cy="188095"/>
            </a:xfrm>
          </p:grpSpPr>
          <p:sp>
            <p:nvSpPr>
              <p:cNvPr name="Freeform 320" id="32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1" id="32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2" id="322"/>
            <p:cNvGrpSpPr/>
            <p:nvPr/>
          </p:nvGrpSpPr>
          <p:grpSpPr>
            <a:xfrm rot="0">
              <a:off x="1023598" y="8242755"/>
              <a:ext cx="357962" cy="359014"/>
              <a:chOff x="0" y="0"/>
              <a:chExt cx="187544" cy="188095"/>
            </a:xfrm>
          </p:grpSpPr>
          <p:sp>
            <p:nvSpPr>
              <p:cNvPr name="Freeform 323" id="32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4" id="32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5" id="325"/>
            <p:cNvGrpSpPr/>
            <p:nvPr/>
          </p:nvGrpSpPr>
          <p:grpSpPr>
            <a:xfrm rot="0">
              <a:off x="1539793" y="8242755"/>
              <a:ext cx="357962" cy="359014"/>
              <a:chOff x="0" y="0"/>
              <a:chExt cx="187544" cy="188095"/>
            </a:xfrm>
          </p:grpSpPr>
          <p:sp>
            <p:nvSpPr>
              <p:cNvPr name="Freeform 326" id="32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7" id="32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8" id="328"/>
            <p:cNvGrpSpPr/>
            <p:nvPr/>
          </p:nvGrpSpPr>
          <p:grpSpPr>
            <a:xfrm rot="0">
              <a:off x="2563253" y="8242755"/>
              <a:ext cx="357962" cy="359014"/>
              <a:chOff x="0" y="0"/>
              <a:chExt cx="187544" cy="188095"/>
            </a:xfrm>
          </p:grpSpPr>
          <p:sp>
            <p:nvSpPr>
              <p:cNvPr name="Freeform 329" id="32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0" id="33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1" id="331"/>
            <p:cNvGrpSpPr/>
            <p:nvPr/>
          </p:nvGrpSpPr>
          <p:grpSpPr>
            <a:xfrm rot="0">
              <a:off x="2045217" y="8242755"/>
              <a:ext cx="357962" cy="359014"/>
              <a:chOff x="0" y="0"/>
              <a:chExt cx="187544" cy="188095"/>
            </a:xfrm>
          </p:grpSpPr>
          <p:sp>
            <p:nvSpPr>
              <p:cNvPr name="Freeform 332" id="33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3" id="33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4" id="334"/>
            <p:cNvGrpSpPr/>
            <p:nvPr/>
          </p:nvGrpSpPr>
          <p:grpSpPr>
            <a:xfrm rot="0">
              <a:off x="3068816" y="8242755"/>
              <a:ext cx="357962" cy="359014"/>
              <a:chOff x="0" y="0"/>
              <a:chExt cx="187544" cy="188095"/>
            </a:xfrm>
          </p:grpSpPr>
          <p:sp>
            <p:nvSpPr>
              <p:cNvPr name="Freeform 335" id="33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6" id="33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7" id="337"/>
            <p:cNvGrpSpPr/>
            <p:nvPr/>
          </p:nvGrpSpPr>
          <p:grpSpPr>
            <a:xfrm rot="0">
              <a:off x="3580210" y="8242755"/>
              <a:ext cx="357962" cy="359014"/>
              <a:chOff x="0" y="0"/>
              <a:chExt cx="187544" cy="188095"/>
            </a:xfrm>
          </p:grpSpPr>
          <p:sp>
            <p:nvSpPr>
              <p:cNvPr name="Freeform 338" id="33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9" id="33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0" id="340"/>
            <p:cNvGrpSpPr/>
            <p:nvPr/>
          </p:nvGrpSpPr>
          <p:grpSpPr>
            <a:xfrm rot="0">
              <a:off x="508436" y="8869968"/>
              <a:ext cx="357962" cy="359014"/>
              <a:chOff x="0" y="0"/>
              <a:chExt cx="187544" cy="188095"/>
            </a:xfrm>
          </p:grpSpPr>
          <p:sp>
            <p:nvSpPr>
              <p:cNvPr name="Freeform 341" id="34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2" id="34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3" id="343"/>
            <p:cNvGrpSpPr/>
            <p:nvPr/>
          </p:nvGrpSpPr>
          <p:grpSpPr>
            <a:xfrm rot="0">
              <a:off x="0" y="8869968"/>
              <a:ext cx="357962" cy="359014"/>
              <a:chOff x="0" y="0"/>
              <a:chExt cx="187544" cy="188095"/>
            </a:xfrm>
          </p:grpSpPr>
          <p:sp>
            <p:nvSpPr>
              <p:cNvPr name="Freeform 344" id="34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5" id="34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6" id="346"/>
            <p:cNvGrpSpPr/>
            <p:nvPr/>
          </p:nvGrpSpPr>
          <p:grpSpPr>
            <a:xfrm rot="0">
              <a:off x="1018798" y="8869968"/>
              <a:ext cx="357962" cy="359014"/>
              <a:chOff x="0" y="0"/>
              <a:chExt cx="187544" cy="188095"/>
            </a:xfrm>
          </p:grpSpPr>
          <p:sp>
            <p:nvSpPr>
              <p:cNvPr name="Freeform 347" id="34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8" id="34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9" id="349"/>
            <p:cNvGrpSpPr/>
            <p:nvPr/>
          </p:nvGrpSpPr>
          <p:grpSpPr>
            <a:xfrm rot="0">
              <a:off x="1534993" y="8869968"/>
              <a:ext cx="357962" cy="359014"/>
              <a:chOff x="0" y="0"/>
              <a:chExt cx="187544" cy="188095"/>
            </a:xfrm>
          </p:grpSpPr>
          <p:sp>
            <p:nvSpPr>
              <p:cNvPr name="Freeform 350" id="35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1" id="35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2" id="352"/>
            <p:cNvGrpSpPr/>
            <p:nvPr/>
          </p:nvGrpSpPr>
          <p:grpSpPr>
            <a:xfrm rot="0">
              <a:off x="2558453" y="8869968"/>
              <a:ext cx="357962" cy="359014"/>
              <a:chOff x="0" y="0"/>
              <a:chExt cx="187544" cy="188095"/>
            </a:xfrm>
          </p:grpSpPr>
          <p:sp>
            <p:nvSpPr>
              <p:cNvPr name="Freeform 353" id="35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4" id="35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5" id="355"/>
            <p:cNvGrpSpPr/>
            <p:nvPr/>
          </p:nvGrpSpPr>
          <p:grpSpPr>
            <a:xfrm rot="0">
              <a:off x="2040417" y="8869968"/>
              <a:ext cx="357962" cy="359014"/>
              <a:chOff x="0" y="0"/>
              <a:chExt cx="187544" cy="188095"/>
            </a:xfrm>
          </p:grpSpPr>
          <p:sp>
            <p:nvSpPr>
              <p:cNvPr name="Freeform 356" id="35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7" id="35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8" id="358"/>
            <p:cNvGrpSpPr/>
            <p:nvPr/>
          </p:nvGrpSpPr>
          <p:grpSpPr>
            <a:xfrm rot="0">
              <a:off x="3064016" y="8869968"/>
              <a:ext cx="357962" cy="359014"/>
              <a:chOff x="0" y="0"/>
              <a:chExt cx="187544" cy="188095"/>
            </a:xfrm>
          </p:grpSpPr>
          <p:sp>
            <p:nvSpPr>
              <p:cNvPr name="Freeform 359" id="35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0" id="36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1" id="361"/>
            <p:cNvGrpSpPr/>
            <p:nvPr/>
          </p:nvGrpSpPr>
          <p:grpSpPr>
            <a:xfrm rot="0">
              <a:off x="3575410" y="8869968"/>
              <a:ext cx="357962" cy="359014"/>
              <a:chOff x="0" y="0"/>
              <a:chExt cx="187544" cy="188095"/>
            </a:xfrm>
          </p:grpSpPr>
          <p:sp>
            <p:nvSpPr>
              <p:cNvPr name="Freeform 362" id="36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3" id="36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4" id="364"/>
            <p:cNvGrpSpPr/>
            <p:nvPr/>
          </p:nvGrpSpPr>
          <p:grpSpPr>
            <a:xfrm rot="0">
              <a:off x="508436" y="9497181"/>
              <a:ext cx="357962" cy="359014"/>
              <a:chOff x="0" y="0"/>
              <a:chExt cx="187544" cy="188095"/>
            </a:xfrm>
          </p:grpSpPr>
          <p:sp>
            <p:nvSpPr>
              <p:cNvPr name="Freeform 365" id="36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6" id="36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7" id="367"/>
            <p:cNvGrpSpPr/>
            <p:nvPr/>
          </p:nvGrpSpPr>
          <p:grpSpPr>
            <a:xfrm rot="0">
              <a:off x="0" y="9497181"/>
              <a:ext cx="357962" cy="359014"/>
              <a:chOff x="0" y="0"/>
              <a:chExt cx="187544" cy="188095"/>
            </a:xfrm>
          </p:grpSpPr>
          <p:sp>
            <p:nvSpPr>
              <p:cNvPr name="Freeform 368" id="36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9" id="36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0" id="370"/>
            <p:cNvGrpSpPr/>
            <p:nvPr/>
          </p:nvGrpSpPr>
          <p:grpSpPr>
            <a:xfrm rot="0">
              <a:off x="1018798" y="9497181"/>
              <a:ext cx="357962" cy="359014"/>
              <a:chOff x="0" y="0"/>
              <a:chExt cx="187544" cy="188095"/>
            </a:xfrm>
          </p:grpSpPr>
          <p:sp>
            <p:nvSpPr>
              <p:cNvPr name="Freeform 371" id="37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2" id="37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3" id="373"/>
            <p:cNvGrpSpPr/>
            <p:nvPr/>
          </p:nvGrpSpPr>
          <p:grpSpPr>
            <a:xfrm rot="0">
              <a:off x="1534993" y="9497181"/>
              <a:ext cx="357962" cy="359014"/>
              <a:chOff x="0" y="0"/>
              <a:chExt cx="187544" cy="188095"/>
            </a:xfrm>
          </p:grpSpPr>
          <p:sp>
            <p:nvSpPr>
              <p:cNvPr name="Freeform 374" id="37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5" id="37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6" id="376"/>
            <p:cNvGrpSpPr/>
            <p:nvPr/>
          </p:nvGrpSpPr>
          <p:grpSpPr>
            <a:xfrm rot="0">
              <a:off x="2558453" y="9497181"/>
              <a:ext cx="357962" cy="359014"/>
              <a:chOff x="0" y="0"/>
              <a:chExt cx="187544" cy="188095"/>
            </a:xfrm>
          </p:grpSpPr>
          <p:sp>
            <p:nvSpPr>
              <p:cNvPr name="Freeform 377" id="37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8" id="37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9" id="379"/>
            <p:cNvGrpSpPr/>
            <p:nvPr/>
          </p:nvGrpSpPr>
          <p:grpSpPr>
            <a:xfrm rot="0">
              <a:off x="2040417" y="9497181"/>
              <a:ext cx="357962" cy="359014"/>
              <a:chOff x="0" y="0"/>
              <a:chExt cx="187544" cy="188095"/>
            </a:xfrm>
          </p:grpSpPr>
          <p:sp>
            <p:nvSpPr>
              <p:cNvPr name="Freeform 380" id="38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1" id="38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2" id="382"/>
            <p:cNvGrpSpPr/>
            <p:nvPr/>
          </p:nvGrpSpPr>
          <p:grpSpPr>
            <a:xfrm rot="0">
              <a:off x="3064016" y="9497181"/>
              <a:ext cx="357962" cy="359014"/>
              <a:chOff x="0" y="0"/>
              <a:chExt cx="187544" cy="188095"/>
            </a:xfrm>
          </p:grpSpPr>
          <p:sp>
            <p:nvSpPr>
              <p:cNvPr name="Freeform 383" id="38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4" id="38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5" id="385"/>
            <p:cNvGrpSpPr/>
            <p:nvPr/>
          </p:nvGrpSpPr>
          <p:grpSpPr>
            <a:xfrm rot="0">
              <a:off x="3575410" y="9497181"/>
              <a:ext cx="357962" cy="359014"/>
              <a:chOff x="0" y="0"/>
              <a:chExt cx="187544" cy="188095"/>
            </a:xfrm>
          </p:grpSpPr>
          <p:sp>
            <p:nvSpPr>
              <p:cNvPr name="Freeform 386" id="38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7" id="38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8" id="388"/>
            <p:cNvGrpSpPr/>
            <p:nvPr/>
          </p:nvGrpSpPr>
          <p:grpSpPr>
            <a:xfrm rot="0">
              <a:off x="508436" y="10134097"/>
              <a:ext cx="357962" cy="359014"/>
              <a:chOff x="0" y="0"/>
              <a:chExt cx="187544" cy="188095"/>
            </a:xfrm>
          </p:grpSpPr>
          <p:sp>
            <p:nvSpPr>
              <p:cNvPr name="Freeform 389" id="38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0" id="39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1" id="391"/>
            <p:cNvGrpSpPr/>
            <p:nvPr/>
          </p:nvGrpSpPr>
          <p:grpSpPr>
            <a:xfrm rot="0">
              <a:off x="0" y="10134097"/>
              <a:ext cx="357962" cy="359014"/>
              <a:chOff x="0" y="0"/>
              <a:chExt cx="187544" cy="188095"/>
            </a:xfrm>
          </p:grpSpPr>
          <p:sp>
            <p:nvSpPr>
              <p:cNvPr name="Freeform 392" id="39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3" id="39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4" id="394"/>
            <p:cNvGrpSpPr/>
            <p:nvPr/>
          </p:nvGrpSpPr>
          <p:grpSpPr>
            <a:xfrm rot="0">
              <a:off x="1018798" y="10134097"/>
              <a:ext cx="357962" cy="359014"/>
              <a:chOff x="0" y="0"/>
              <a:chExt cx="187544" cy="188095"/>
            </a:xfrm>
          </p:grpSpPr>
          <p:sp>
            <p:nvSpPr>
              <p:cNvPr name="Freeform 395" id="39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6" id="39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7" id="397"/>
            <p:cNvGrpSpPr/>
            <p:nvPr/>
          </p:nvGrpSpPr>
          <p:grpSpPr>
            <a:xfrm rot="0">
              <a:off x="1534993" y="10134097"/>
              <a:ext cx="357962" cy="359014"/>
              <a:chOff x="0" y="0"/>
              <a:chExt cx="187544" cy="188095"/>
            </a:xfrm>
          </p:grpSpPr>
          <p:sp>
            <p:nvSpPr>
              <p:cNvPr name="Freeform 398" id="39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9" id="39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0" id="400"/>
            <p:cNvGrpSpPr/>
            <p:nvPr/>
          </p:nvGrpSpPr>
          <p:grpSpPr>
            <a:xfrm rot="0">
              <a:off x="2558453" y="10134097"/>
              <a:ext cx="357962" cy="359014"/>
              <a:chOff x="0" y="0"/>
              <a:chExt cx="187544" cy="188095"/>
            </a:xfrm>
          </p:grpSpPr>
          <p:sp>
            <p:nvSpPr>
              <p:cNvPr name="Freeform 401" id="40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2" id="40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3" id="403"/>
            <p:cNvGrpSpPr/>
            <p:nvPr/>
          </p:nvGrpSpPr>
          <p:grpSpPr>
            <a:xfrm rot="0">
              <a:off x="2040417" y="10134097"/>
              <a:ext cx="357962" cy="359014"/>
              <a:chOff x="0" y="0"/>
              <a:chExt cx="187544" cy="188095"/>
            </a:xfrm>
          </p:grpSpPr>
          <p:sp>
            <p:nvSpPr>
              <p:cNvPr name="Freeform 404" id="40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5" id="40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6" id="406"/>
            <p:cNvGrpSpPr/>
            <p:nvPr/>
          </p:nvGrpSpPr>
          <p:grpSpPr>
            <a:xfrm rot="0">
              <a:off x="3064016" y="10134097"/>
              <a:ext cx="357962" cy="359014"/>
              <a:chOff x="0" y="0"/>
              <a:chExt cx="187544" cy="188095"/>
            </a:xfrm>
          </p:grpSpPr>
          <p:sp>
            <p:nvSpPr>
              <p:cNvPr name="Freeform 407" id="40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8" id="40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9" id="409"/>
            <p:cNvGrpSpPr/>
            <p:nvPr/>
          </p:nvGrpSpPr>
          <p:grpSpPr>
            <a:xfrm rot="0">
              <a:off x="3575410" y="10134097"/>
              <a:ext cx="357962" cy="359014"/>
              <a:chOff x="0" y="0"/>
              <a:chExt cx="187544" cy="188095"/>
            </a:xfrm>
          </p:grpSpPr>
          <p:sp>
            <p:nvSpPr>
              <p:cNvPr name="Freeform 410" id="41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11" id="41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  <p:sp>
        <p:nvSpPr>
          <p:cNvPr name="Freeform 412" id="412"/>
          <p:cNvSpPr/>
          <p:nvPr/>
        </p:nvSpPr>
        <p:spPr>
          <a:xfrm flipH="false" flipV="false" rot="5335695">
            <a:off x="-5434537" y="4880322"/>
            <a:ext cx="11868839" cy="1763135"/>
          </a:xfrm>
          <a:custGeom>
            <a:avLst/>
            <a:gdLst/>
            <a:ahLst/>
            <a:cxnLst/>
            <a:rect r="r" b="b" t="t" l="l"/>
            <a:pathLst>
              <a:path h="1763135" w="11868839">
                <a:moveTo>
                  <a:pt x="0" y="0"/>
                </a:moveTo>
                <a:lnTo>
                  <a:pt x="11868839" y="0"/>
                </a:lnTo>
                <a:lnTo>
                  <a:pt x="11868839" y="1763135"/>
                </a:lnTo>
                <a:lnTo>
                  <a:pt x="0" y="17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3" id="413"/>
          <p:cNvSpPr/>
          <p:nvPr/>
        </p:nvSpPr>
        <p:spPr>
          <a:xfrm flipH="false" flipV="false" rot="0">
            <a:off x="2626188" y="201729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4" id="414"/>
          <p:cNvSpPr/>
          <p:nvPr/>
        </p:nvSpPr>
        <p:spPr>
          <a:xfrm flipH="false" flipV="false" rot="0">
            <a:off x="2635348" y="2467413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5" id="415"/>
          <p:cNvSpPr/>
          <p:nvPr/>
        </p:nvSpPr>
        <p:spPr>
          <a:xfrm flipH="false" flipV="false" rot="0">
            <a:off x="2626188" y="2941696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6" id="416"/>
          <p:cNvSpPr/>
          <p:nvPr/>
        </p:nvSpPr>
        <p:spPr>
          <a:xfrm flipH="false" flipV="false" rot="0">
            <a:off x="2635348" y="3391813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7" id="417"/>
          <p:cNvSpPr/>
          <p:nvPr/>
        </p:nvSpPr>
        <p:spPr>
          <a:xfrm flipH="false" flipV="false" rot="0">
            <a:off x="2626188" y="386226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8" id="418"/>
          <p:cNvSpPr/>
          <p:nvPr/>
        </p:nvSpPr>
        <p:spPr>
          <a:xfrm flipH="false" flipV="true" rot="0">
            <a:off x="2626188" y="4819762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236157"/>
                </a:moveTo>
                <a:lnTo>
                  <a:pt x="780687" y="236157"/>
                </a:lnTo>
                <a:lnTo>
                  <a:pt x="780687" y="0"/>
                </a:lnTo>
                <a:lnTo>
                  <a:pt x="0" y="0"/>
                </a:lnTo>
                <a:lnTo>
                  <a:pt x="0" y="23615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9" id="419"/>
          <p:cNvSpPr/>
          <p:nvPr/>
        </p:nvSpPr>
        <p:spPr>
          <a:xfrm flipH="false" flipV="true" rot="0">
            <a:off x="2630768" y="434979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0" id="420"/>
          <p:cNvSpPr/>
          <p:nvPr/>
        </p:nvSpPr>
        <p:spPr>
          <a:xfrm flipH="false" flipV="false" rot="0">
            <a:off x="2630768" y="5283079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1" id="421"/>
          <p:cNvSpPr/>
          <p:nvPr/>
        </p:nvSpPr>
        <p:spPr>
          <a:xfrm flipH="false" flipV="true" rot="0">
            <a:off x="2587671" y="5776411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2" id="422"/>
          <p:cNvSpPr/>
          <p:nvPr/>
        </p:nvSpPr>
        <p:spPr>
          <a:xfrm flipH="false" flipV="false" rot="0">
            <a:off x="2647737" y="6259332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3" id="423"/>
          <p:cNvSpPr/>
          <p:nvPr/>
        </p:nvSpPr>
        <p:spPr>
          <a:xfrm flipH="false" flipV="false" rot="0">
            <a:off x="2652317" y="6704152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6" y="0"/>
                </a:lnTo>
                <a:lnTo>
                  <a:pt x="780686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4" id="424"/>
          <p:cNvSpPr/>
          <p:nvPr/>
        </p:nvSpPr>
        <p:spPr>
          <a:xfrm flipH="false" flipV="false" rot="0">
            <a:off x="2635348" y="7207010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5" id="425"/>
          <p:cNvSpPr/>
          <p:nvPr/>
        </p:nvSpPr>
        <p:spPr>
          <a:xfrm flipH="false" flipV="false" rot="0">
            <a:off x="2661477" y="7680406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6" id="426"/>
          <p:cNvSpPr/>
          <p:nvPr/>
        </p:nvSpPr>
        <p:spPr>
          <a:xfrm flipH="false" flipV="false" rot="0">
            <a:off x="2652317" y="8173738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7" id="427"/>
          <p:cNvSpPr/>
          <p:nvPr/>
        </p:nvSpPr>
        <p:spPr>
          <a:xfrm flipH="false" flipV="true" rot="0">
            <a:off x="2652317" y="9107411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236158"/>
                </a:moveTo>
                <a:lnTo>
                  <a:pt x="780686" y="236158"/>
                </a:lnTo>
                <a:lnTo>
                  <a:pt x="780686" y="0"/>
                </a:lnTo>
                <a:lnTo>
                  <a:pt x="0" y="0"/>
                </a:lnTo>
                <a:lnTo>
                  <a:pt x="0" y="23615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8" id="428"/>
          <p:cNvSpPr/>
          <p:nvPr/>
        </p:nvSpPr>
        <p:spPr>
          <a:xfrm flipH="false" flipV="true" rot="0">
            <a:off x="2652317" y="8628084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9" id="429"/>
          <p:cNvSpPr/>
          <p:nvPr/>
        </p:nvSpPr>
        <p:spPr>
          <a:xfrm flipH="false" flipV="false" rot="0">
            <a:off x="2661477" y="9581694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0" id="430"/>
          <p:cNvSpPr/>
          <p:nvPr/>
        </p:nvSpPr>
        <p:spPr>
          <a:xfrm flipH="false" flipV="false" rot="2582532">
            <a:off x="6383237" y="111647"/>
            <a:ext cx="904200" cy="939065"/>
          </a:xfrm>
          <a:custGeom>
            <a:avLst/>
            <a:gdLst/>
            <a:ahLst/>
            <a:cxnLst/>
            <a:rect r="r" b="b" t="t" l="l"/>
            <a:pathLst>
              <a:path h="939065" w="904200">
                <a:moveTo>
                  <a:pt x="0" y="0"/>
                </a:moveTo>
                <a:lnTo>
                  <a:pt x="904200" y="0"/>
                </a:lnTo>
                <a:lnTo>
                  <a:pt x="904200" y="939066"/>
                </a:lnTo>
                <a:lnTo>
                  <a:pt x="0" y="9390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1" id="431"/>
          <p:cNvSpPr/>
          <p:nvPr/>
        </p:nvSpPr>
        <p:spPr>
          <a:xfrm flipH="false" flipV="false" rot="2839710">
            <a:off x="356751" y="-65244"/>
            <a:ext cx="2469850" cy="2124071"/>
          </a:xfrm>
          <a:custGeom>
            <a:avLst/>
            <a:gdLst/>
            <a:ahLst/>
            <a:cxnLst/>
            <a:rect r="r" b="b" t="t" l="l"/>
            <a:pathLst>
              <a:path h="2124071" w="2469850">
                <a:moveTo>
                  <a:pt x="0" y="0"/>
                </a:moveTo>
                <a:lnTo>
                  <a:pt x="2469850" y="0"/>
                </a:lnTo>
                <a:lnTo>
                  <a:pt x="2469850" y="2124071"/>
                </a:lnTo>
                <a:lnTo>
                  <a:pt x="0" y="21240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2" id="432"/>
          <p:cNvSpPr txBox="true"/>
          <p:nvPr/>
        </p:nvSpPr>
        <p:spPr>
          <a:xfrm rot="0">
            <a:off x="756000" y="2412695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2</a:t>
            </a:r>
          </a:p>
        </p:txBody>
      </p:sp>
      <p:sp>
        <p:nvSpPr>
          <p:cNvPr name="TextBox 433" id="433"/>
          <p:cNvSpPr txBox="true"/>
          <p:nvPr/>
        </p:nvSpPr>
        <p:spPr>
          <a:xfrm rot="0">
            <a:off x="760018" y="2872263"/>
            <a:ext cx="1159868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3</a:t>
            </a:r>
          </a:p>
        </p:txBody>
      </p:sp>
      <p:sp>
        <p:nvSpPr>
          <p:cNvPr name="TextBox 434" id="434"/>
          <p:cNvSpPr txBox="true"/>
          <p:nvPr/>
        </p:nvSpPr>
        <p:spPr>
          <a:xfrm rot="0">
            <a:off x="765375" y="3360599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4</a:t>
            </a:r>
          </a:p>
        </p:txBody>
      </p:sp>
      <p:sp>
        <p:nvSpPr>
          <p:cNvPr name="TextBox 435" id="435"/>
          <p:cNvSpPr txBox="true"/>
          <p:nvPr/>
        </p:nvSpPr>
        <p:spPr>
          <a:xfrm rot="0">
            <a:off x="758679" y="1926023"/>
            <a:ext cx="1161208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1</a:t>
            </a:r>
          </a:p>
        </p:txBody>
      </p:sp>
      <p:sp>
        <p:nvSpPr>
          <p:cNvPr name="TextBox 436" id="436"/>
          <p:cNvSpPr txBox="true"/>
          <p:nvPr/>
        </p:nvSpPr>
        <p:spPr>
          <a:xfrm rot="0">
            <a:off x="757339" y="3824165"/>
            <a:ext cx="116254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5</a:t>
            </a:r>
          </a:p>
        </p:txBody>
      </p:sp>
      <p:sp>
        <p:nvSpPr>
          <p:cNvPr name="TextBox 437" id="437"/>
          <p:cNvSpPr txBox="true"/>
          <p:nvPr/>
        </p:nvSpPr>
        <p:spPr>
          <a:xfrm rot="0">
            <a:off x="756000" y="428510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6</a:t>
            </a:r>
          </a:p>
        </p:txBody>
      </p:sp>
      <p:sp>
        <p:nvSpPr>
          <p:cNvPr name="TextBox 438" id="438"/>
          <p:cNvSpPr txBox="true"/>
          <p:nvPr/>
        </p:nvSpPr>
        <p:spPr>
          <a:xfrm rot="0">
            <a:off x="756000" y="4765044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7</a:t>
            </a:r>
          </a:p>
        </p:txBody>
      </p:sp>
      <p:sp>
        <p:nvSpPr>
          <p:cNvPr name="TextBox 439" id="439"/>
          <p:cNvSpPr txBox="true"/>
          <p:nvPr/>
        </p:nvSpPr>
        <p:spPr>
          <a:xfrm rot="0">
            <a:off x="756000" y="524497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8</a:t>
            </a:r>
          </a:p>
        </p:txBody>
      </p:sp>
      <p:sp>
        <p:nvSpPr>
          <p:cNvPr name="TextBox 440" id="440"/>
          <p:cNvSpPr txBox="true"/>
          <p:nvPr/>
        </p:nvSpPr>
        <p:spPr>
          <a:xfrm rot="0">
            <a:off x="756000" y="572378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9</a:t>
            </a:r>
          </a:p>
        </p:txBody>
      </p:sp>
      <p:sp>
        <p:nvSpPr>
          <p:cNvPr name="TextBox 441" id="441"/>
          <p:cNvSpPr txBox="true"/>
          <p:nvPr/>
        </p:nvSpPr>
        <p:spPr>
          <a:xfrm rot="0">
            <a:off x="756000" y="619419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10</a:t>
            </a:r>
          </a:p>
        </p:txBody>
      </p:sp>
      <p:sp>
        <p:nvSpPr>
          <p:cNvPr name="TextBox 442" id="442"/>
          <p:cNvSpPr txBox="true"/>
          <p:nvPr/>
        </p:nvSpPr>
        <p:spPr>
          <a:xfrm rot="0">
            <a:off x="765375" y="6721926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11</a:t>
            </a:r>
          </a:p>
        </p:txBody>
      </p:sp>
      <p:sp>
        <p:nvSpPr>
          <p:cNvPr name="TextBox 443" id="443"/>
          <p:cNvSpPr txBox="true"/>
          <p:nvPr/>
        </p:nvSpPr>
        <p:spPr>
          <a:xfrm rot="0">
            <a:off x="751982" y="7192502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12</a:t>
            </a:r>
          </a:p>
        </p:txBody>
      </p:sp>
      <p:sp>
        <p:nvSpPr>
          <p:cNvPr name="TextBox 444" id="444"/>
          <p:cNvSpPr txBox="true"/>
          <p:nvPr/>
        </p:nvSpPr>
        <p:spPr>
          <a:xfrm rot="0">
            <a:off x="765375" y="7641280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13</a:t>
            </a:r>
          </a:p>
        </p:txBody>
      </p:sp>
      <p:sp>
        <p:nvSpPr>
          <p:cNvPr name="TextBox 445" id="445"/>
          <p:cNvSpPr txBox="true"/>
          <p:nvPr/>
        </p:nvSpPr>
        <p:spPr>
          <a:xfrm rot="0">
            <a:off x="751982" y="814653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14</a:t>
            </a:r>
          </a:p>
        </p:txBody>
      </p:sp>
      <p:sp>
        <p:nvSpPr>
          <p:cNvPr name="TextBox 446" id="446"/>
          <p:cNvSpPr txBox="true"/>
          <p:nvPr/>
        </p:nvSpPr>
        <p:spPr>
          <a:xfrm rot="0">
            <a:off x="760018" y="8619440"/>
            <a:ext cx="1003499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15</a:t>
            </a:r>
          </a:p>
        </p:txBody>
      </p:sp>
      <p:sp>
        <p:nvSpPr>
          <p:cNvPr name="TextBox 447" id="447"/>
          <p:cNvSpPr txBox="true"/>
          <p:nvPr/>
        </p:nvSpPr>
        <p:spPr>
          <a:xfrm rot="-5400000">
            <a:off x="307705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Leído</a:t>
            </a:r>
          </a:p>
        </p:txBody>
      </p:sp>
      <p:sp>
        <p:nvSpPr>
          <p:cNvPr name="TextBox 448" id="448"/>
          <p:cNvSpPr txBox="true"/>
          <p:nvPr/>
        </p:nvSpPr>
        <p:spPr>
          <a:xfrm rot="-5400000">
            <a:off x="345866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Subrayado</a:t>
            </a:r>
          </a:p>
        </p:txBody>
      </p:sp>
      <p:sp>
        <p:nvSpPr>
          <p:cNvPr name="TextBox 449" id="449"/>
          <p:cNvSpPr txBox="true"/>
          <p:nvPr/>
        </p:nvSpPr>
        <p:spPr>
          <a:xfrm rot="-5400000">
            <a:off x="3841438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Resumen</a:t>
            </a:r>
          </a:p>
        </p:txBody>
      </p:sp>
      <p:sp>
        <p:nvSpPr>
          <p:cNvPr name="TextBox 450" id="450"/>
          <p:cNvSpPr txBox="true"/>
          <p:nvPr/>
        </p:nvSpPr>
        <p:spPr>
          <a:xfrm rot="-5400000">
            <a:off x="4224210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Esquema</a:t>
            </a:r>
          </a:p>
        </p:txBody>
      </p:sp>
      <p:sp>
        <p:nvSpPr>
          <p:cNvPr name="TextBox 451" id="451"/>
          <p:cNvSpPr txBox="true"/>
          <p:nvPr/>
        </p:nvSpPr>
        <p:spPr>
          <a:xfrm rot="-5400000">
            <a:off x="4606982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Estudiado</a:t>
            </a:r>
          </a:p>
        </p:txBody>
      </p:sp>
      <p:sp>
        <p:nvSpPr>
          <p:cNvPr name="TextBox 452" id="452"/>
          <p:cNvSpPr txBox="true"/>
          <p:nvPr/>
        </p:nvSpPr>
        <p:spPr>
          <a:xfrm rot="-5400000">
            <a:off x="4989754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1</a:t>
            </a:r>
          </a:p>
        </p:txBody>
      </p:sp>
      <p:sp>
        <p:nvSpPr>
          <p:cNvPr name="TextBox 453" id="453"/>
          <p:cNvSpPr txBox="true"/>
          <p:nvPr/>
        </p:nvSpPr>
        <p:spPr>
          <a:xfrm rot="-5400000">
            <a:off x="537252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2</a:t>
            </a:r>
          </a:p>
        </p:txBody>
      </p:sp>
      <p:sp>
        <p:nvSpPr>
          <p:cNvPr name="TextBox 454" id="454"/>
          <p:cNvSpPr txBox="true"/>
          <p:nvPr/>
        </p:nvSpPr>
        <p:spPr>
          <a:xfrm rot="-5400000">
            <a:off x="575529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3</a:t>
            </a:r>
          </a:p>
        </p:txBody>
      </p:sp>
      <p:sp>
        <p:nvSpPr>
          <p:cNvPr name="TextBox 455" id="455"/>
          <p:cNvSpPr txBox="true"/>
          <p:nvPr/>
        </p:nvSpPr>
        <p:spPr>
          <a:xfrm rot="0">
            <a:off x="751982" y="9069311"/>
            <a:ext cx="1167905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16</a:t>
            </a:r>
          </a:p>
        </p:txBody>
      </p:sp>
      <p:sp>
        <p:nvSpPr>
          <p:cNvPr name="TextBox 456" id="456"/>
          <p:cNvSpPr txBox="true"/>
          <p:nvPr/>
        </p:nvSpPr>
        <p:spPr>
          <a:xfrm rot="0">
            <a:off x="792163" y="9585569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17</a:t>
            </a:r>
          </a:p>
        </p:txBody>
      </p:sp>
      <p:sp>
        <p:nvSpPr>
          <p:cNvPr name="TextBox 457" id="457"/>
          <p:cNvSpPr txBox="true"/>
          <p:nvPr/>
        </p:nvSpPr>
        <p:spPr>
          <a:xfrm rot="0">
            <a:off x="756000" y="646853"/>
            <a:ext cx="2834565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osk"/>
              </a:rPr>
              <a:t>OPOSICIONES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571625" y="1571625"/>
            <a:ext cx="10696575" cy="7553325"/>
          </a:xfrm>
          <a:custGeom>
            <a:avLst/>
            <a:gdLst/>
            <a:ahLst/>
            <a:cxnLst/>
            <a:rect r="r" b="b" t="t" l="l"/>
            <a:pathLst>
              <a:path h="7553325" w="10696575">
                <a:moveTo>
                  <a:pt x="10696575" y="0"/>
                </a:move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lnTo>
                  <a:pt x="10696575" y="0"/>
                </a:lnTo>
                <a:close/>
              </a:path>
            </a:pathLst>
          </a:custGeom>
          <a:blipFill>
            <a:blip r:embed="rId2"/>
            <a:stretch>
              <a:fillRect l="-1025" t="-3709" r="-1068" b="-379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06698" y="1967723"/>
            <a:ext cx="2957229" cy="7869833"/>
            <a:chOff x="0" y="0"/>
            <a:chExt cx="3942973" cy="1049311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513236" y="0"/>
              <a:ext cx="357962" cy="359014"/>
              <a:chOff x="0" y="0"/>
              <a:chExt cx="187544" cy="18809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4800" y="0"/>
              <a:ext cx="357962" cy="359014"/>
              <a:chOff x="0" y="0"/>
              <a:chExt cx="187544" cy="18809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023598" y="0"/>
              <a:ext cx="357962" cy="359014"/>
              <a:chOff x="0" y="0"/>
              <a:chExt cx="187544" cy="18809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539793" y="0"/>
              <a:ext cx="357962" cy="359014"/>
              <a:chOff x="0" y="0"/>
              <a:chExt cx="187544" cy="18809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563253" y="0"/>
              <a:ext cx="357962" cy="359014"/>
              <a:chOff x="0" y="0"/>
              <a:chExt cx="187544" cy="18809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045217" y="0"/>
              <a:ext cx="357962" cy="359014"/>
              <a:chOff x="0" y="0"/>
              <a:chExt cx="187544" cy="18809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3068816" y="0"/>
              <a:ext cx="357962" cy="359014"/>
              <a:chOff x="0" y="0"/>
              <a:chExt cx="187544" cy="18809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580210" y="0"/>
              <a:ext cx="357962" cy="359014"/>
              <a:chOff x="0" y="0"/>
              <a:chExt cx="187544" cy="188095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13236" y="629641"/>
              <a:ext cx="357962" cy="359014"/>
              <a:chOff x="0" y="0"/>
              <a:chExt cx="187544" cy="188095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4800" y="629641"/>
              <a:ext cx="357962" cy="359014"/>
              <a:chOff x="0" y="0"/>
              <a:chExt cx="187544" cy="188095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023598" y="629641"/>
              <a:ext cx="357962" cy="359014"/>
              <a:chOff x="0" y="0"/>
              <a:chExt cx="187544" cy="18809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1539793" y="629641"/>
              <a:ext cx="357962" cy="359014"/>
              <a:chOff x="0" y="0"/>
              <a:chExt cx="187544" cy="18809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563253" y="629641"/>
              <a:ext cx="357962" cy="359014"/>
              <a:chOff x="0" y="0"/>
              <a:chExt cx="187544" cy="18809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0">
              <a:off x="2045217" y="629641"/>
              <a:ext cx="357962" cy="359014"/>
              <a:chOff x="0" y="0"/>
              <a:chExt cx="187544" cy="188095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3068816" y="629641"/>
              <a:ext cx="357962" cy="359014"/>
              <a:chOff x="0" y="0"/>
              <a:chExt cx="187544" cy="188095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3580210" y="629641"/>
              <a:ext cx="357962" cy="359014"/>
              <a:chOff x="0" y="0"/>
              <a:chExt cx="187544" cy="188095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513236" y="1255355"/>
              <a:ext cx="357962" cy="359014"/>
              <a:chOff x="0" y="0"/>
              <a:chExt cx="187544" cy="188095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4800" y="1255355"/>
              <a:ext cx="357962" cy="359014"/>
              <a:chOff x="0" y="0"/>
              <a:chExt cx="187544" cy="188095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1023598" y="1255355"/>
              <a:ext cx="357962" cy="359014"/>
              <a:chOff x="0" y="0"/>
              <a:chExt cx="187544" cy="188095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1539793" y="1255355"/>
              <a:ext cx="357962" cy="359014"/>
              <a:chOff x="0" y="0"/>
              <a:chExt cx="187544" cy="188095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0">
              <a:off x="2563253" y="1255355"/>
              <a:ext cx="357962" cy="359014"/>
              <a:chOff x="0" y="0"/>
              <a:chExt cx="187544" cy="188095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7" id="67"/>
            <p:cNvGrpSpPr/>
            <p:nvPr/>
          </p:nvGrpSpPr>
          <p:grpSpPr>
            <a:xfrm rot="0">
              <a:off x="2045217" y="1255355"/>
              <a:ext cx="357962" cy="359014"/>
              <a:chOff x="0" y="0"/>
              <a:chExt cx="187544" cy="188095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0" id="70"/>
            <p:cNvGrpSpPr/>
            <p:nvPr/>
          </p:nvGrpSpPr>
          <p:grpSpPr>
            <a:xfrm rot="0">
              <a:off x="3068816" y="1255355"/>
              <a:ext cx="357962" cy="359014"/>
              <a:chOff x="0" y="0"/>
              <a:chExt cx="187544" cy="188095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3" id="73"/>
            <p:cNvGrpSpPr/>
            <p:nvPr/>
          </p:nvGrpSpPr>
          <p:grpSpPr>
            <a:xfrm rot="0">
              <a:off x="3580210" y="1255355"/>
              <a:ext cx="357962" cy="359014"/>
              <a:chOff x="0" y="0"/>
              <a:chExt cx="187544" cy="188095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0">
              <a:off x="513236" y="1884996"/>
              <a:ext cx="357962" cy="359014"/>
              <a:chOff x="0" y="0"/>
              <a:chExt cx="187544" cy="188095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0">
              <a:off x="4800" y="1884996"/>
              <a:ext cx="357962" cy="359014"/>
              <a:chOff x="0" y="0"/>
              <a:chExt cx="187544" cy="188095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2" id="82"/>
            <p:cNvGrpSpPr/>
            <p:nvPr/>
          </p:nvGrpSpPr>
          <p:grpSpPr>
            <a:xfrm rot="0">
              <a:off x="1023598" y="1884996"/>
              <a:ext cx="357962" cy="359014"/>
              <a:chOff x="0" y="0"/>
              <a:chExt cx="187544" cy="188095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5" id="85"/>
            <p:cNvGrpSpPr/>
            <p:nvPr/>
          </p:nvGrpSpPr>
          <p:grpSpPr>
            <a:xfrm rot="0">
              <a:off x="1539793" y="1884996"/>
              <a:ext cx="357962" cy="359014"/>
              <a:chOff x="0" y="0"/>
              <a:chExt cx="187544" cy="188095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7" id="8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8" id="88"/>
            <p:cNvGrpSpPr/>
            <p:nvPr/>
          </p:nvGrpSpPr>
          <p:grpSpPr>
            <a:xfrm rot="0">
              <a:off x="2563253" y="1884996"/>
              <a:ext cx="357962" cy="359014"/>
              <a:chOff x="0" y="0"/>
              <a:chExt cx="187544" cy="188095"/>
            </a:xfrm>
          </p:grpSpPr>
          <p:sp>
            <p:nvSpPr>
              <p:cNvPr name="Freeform 89" id="8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0" id="9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1" id="91"/>
            <p:cNvGrpSpPr/>
            <p:nvPr/>
          </p:nvGrpSpPr>
          <p:grpSpPr>
            <a:xfrm rot="0">
              <a:off x="2045217" y="1884996"/>
              <a:ext cx="357962" cy="359014"/>
              <a:chOff x="0" y="0"/>
              <a:chExt cx="187544" cy="188095"/>
            </a:xfrm>
          </p:grpSpPr>
          <p:sp>
            <p:nvSpPr>
              <p:cNvPr name="Freeform 92" id="9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3" id="9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4" id="94"/>
            <p:cNvGrpSpPr/>
            <p:nvPr/>
          </p:nvGrpSpPr>
          <p:grpSpPr>
            <a:xfrm rot="0">
              <a:off x="3068816" y="1884996"/>
              <a:ext cx="357962" cy="359014"/>
              <a:chOff x="0" y="0"/>
              <a:chExt cx="187544" cy="188095"/>
            </a:xfrm>
          </p:grpSpPr>
          <p:sp>
            <p:nvSpPr>
              <p:cNvPr name="Freeform 95" id="9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6" id="9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7" id="97"/>
            <p:cNvGrpSpPr/>
            <p:nvPr/>
          </p:nvGrpSpPr>
          <p:grpSpPr>
            <a:xfrm rot="0">
              <a:off x="3580210" y="1884996"/>
              <a:ext cx="357962" cy="359014"/>
              <a:chOff x="0" y="0"/>
              <a:chExt cx="187544" cy="188095"/>
            </a:xfrm>
          </p:grpSpPr>
          <p:sp>
            <p:nvSpPr>
              <p:cNvPr name="Freeform 98" id="9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9" id="9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0" id="100"/>
            <p:cNvGrpSpPr/>
            <p:nvPr/>
          </p:nvGrpSpPr>
          <p:grpSpPr>
            <a:xfrm rot="0">
              <a:off x="508436" y="2500735"/>
              <a:ext cx="357962" cy="359014"/>
              <a:chOff x="0" y="0"/>
              <a:chExt cx="187544" cy="188095"/>
            </a:xfrm>
          </p:grpSpPr>
          <p:sp>
            <p:nvSpPr>
              <p:cNvPr name="Freeform 101" id="10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2" id="10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0" y="2500735"/>
              <a:ext cx="357962" cy="359014"/>
              <a:chOff x="0" y="0"/>
              <a:chExt cx="187544" cy="188095"/>
            </a:xfrm>
          </p:grpSpPr>
          <p:sp>
            <p:nvSpPr>
              <p:cNvPr name="Freeform 104" id="10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5" id="10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6" id="106"/>
            <p:cNvGrpSpPr/>
            <p:nvPr/>
          </p:nvGrpSpPr>
          <p:grpSpPr>
            <a:xfrm rot="0">
              <a:off x="1018798" y="2500735"/>
              <a:ext cx="357962" cy="359014"/>
              <a:chOff x="0" y="0"/>
              <a:chExt cx="187544" cy="188095"/>
            </a:xfrm>
          </p:grpSpPr>
          <p:sp>
            <p:nvSpPr>
              <p:cNvPr name="Freeform 107" id="10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8" id="10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9" id="109"/>
            <p:cNvGrpSpPr/>
            <p:nvPr/>
          </p:nvGrpSpPr>
          <p:grpSpPr>
            <a:xfrm rot="0">
              <a:off x="1534993" y="2500735"/>
              <a:ext cx="357962" cy="359014"/>
              <a:chOff x="0" y="0"/>
              <a:chExt cx="187544" cy="188095"/>
            </a:xfrm>
          </p:grpSpPr>
          <p:sp>
            <p:nvSpPr>
              <p:cNvPr name="Freeform 110" id="11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1" id="11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2" id="112"/>
            <p:cNvGrpSpPr/>
            <p:nvPr/>
          </p:nvGrpSpPr>
          <p:grpSpPr>
            <a:xfrm rot="0">
              <a:off x="2558453" y="2500735"/>
              <a:ext cx="357962" cy="359014"/>
              <a:chOff x="0" y="0"/>
              <a:chExt cx="187544" cy="188095"/>
            </a:xfrm>
          </p:grpSpPr>
          <p:sp>
            <p:nvSpPr>
              <p:cNvPr name="Freeform 113" id="11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4" id="11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040417" y="2500735"/>
              <a:ext cx="357962" cy="359014"/>
              <a:chOff x="0" y="0"/>
              <a:chExt cx="187544" cy="188095"/>
            </a:xfrm>
          </p:grpSpPr>
          <p:sp>
            <p:nvSpPr>
              <p:cNvPr name="Freeform 116" id="11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7" id="11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8" id="118"/>
            <p:cNvGrpSpPr/>
            <p:nvPr/>
          </p:nvGrpSpPr>
          <p:grpSpPr>
            <a:xfrm rot="0">
              <a:off x="3064016" y="2500735"/>
              <a:ext cx="357962" cy="359014"/>
              <a:chOff x="0" y="0"/>
              <a:chExt cx="187544" cy="188095"/>
            </a:xfrm>
          </p:grpSpPr>
          <p:sp>
            <p:nvSpPr>
              <p:cNvPr name="Freeform 119" id="11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0" id="12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1" id="121"/>
            <p:cNvGrpSpPr/>
            <p:nvPr/>
          </p:nvGrpSpPr>
          <p:grpSpPr>
            <a:xfrm rot="0">
              <a:off x="3575410" y="2500735"/>
              <a:ext cx="357962" cy="359014"/>
              <a:chOff x="0" y="0"/>
              <a:chExt cx="187544" cy="188095"/>
            </a:xfrm>
          </p:grpSpPr>
          <p:sp>
            <p:nvSpPr>
              <p:cNvPr name="Freeform 122" id="12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3" id="12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513236" y="3130376"/>
              <a:ext cx="357962" cy="359014"/>
              <a:chOff x="0" y="0"/>
              <a:chExt cx="187544" cy="188095"/>
            </a:xfrm>
          </p:grpSpPr>
          <p:sp>
            <p:nvSpPr>
              <p:cNvPr name="Freeform 125" id="12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6" id="12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7" id="127"/>
            <p:cNvGrpSpPr/>
            <p:nvPr/>
          </p:nvGrpSpPr>
          <p:grpSpPr>
            <a:xfrm rot="0">
              <a:off x="4800" y="3130376"/>
              <a:ext cx="357962" cy="359014"/>
              <a:chOff x="0" y="0"/>
              <a:chExt cx="187544" cy="188095"/>
            </a:xfrm>
          </p:grpSpPr>
          <p:sp>
            <p:nvSpPr>
              <p:cNvPr name="Freeform 128" id="12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9" id="12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1023598" y="3130376"/>
              <a:ext cx="357962" cy="359014"/>
              <a:chOff x="0" y="0"/>
              <a:chExt cx="187544" cy="188095"/>
            </a:xfrm>
          </p:grpSpPr>
          <p:sp>
            <p:nvSpPr>
              <p:cNvPr name="Freeform 131" id="13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2" id="13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3" id="133"/>
            <p:cNvGrpSpPr/>
            <p:nvPr/>
          </p:nvGrpSpPr>
          <p:grpSpPr>
            <a:xfrm rot="0">
              <a:off x="1539793" y="3130376"/>
              <a:ext cx="357962" cy="359014"/>
              <a:chOff x="0" y="0"/>
              <a:chExt cx="187544" cy="188095"/>
            </a:xfrm>
          </p:grpSpPr>
          <p:sp>
            <p:nvSpPr>
              <p:cNvPr name="Freeform 134" id="13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5" id="13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2563253" y="3130376"/>
              <a:ext cx="357962" cy="359014"/>
              <a:chOff x="0" y="0"/>
              <a:chExt cx="187544" cy="188095"/>
            </a:xfrm>
          </p:grpSpPr>
          <p:sp>
            <p:nvSpPr>
              <p:cNvPr name="Freeform 137" id="13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8" id="13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9" id="139"/>
            <p:cNvGrpSpPr/>
            <p:nvPr/>
          </p:nvGrpSpPr>
          <p:grpSpPr>
            <a:xfrm rot="0">
              <a:off x="2045217" y="3130376"/>
              <a:ext cx="357962" cy="359014"/>
              <a:chOff x="0" y="0"/>
              <a:chExt cx="187544" cy="188095"/>
            </a:xfrm>
          </p:grpSpPr>
          <p:sp>
            <p:nvSpPr>
              <p:cNvPr name="Freeform 140" id="14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1" id="14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3068816" y="3130376"/>
              <a:ext cx="357962" cy="359014"/>
              <a:chOff x="0" y="0"/>
              <a:chExt cx="187544" cy="188095"/>
            </a:xfrm>
          </p:grpSpPr>
          <p:sp>
            <p:nvSpPr>
              <p:cNvPr name="Freeform 143" id="14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4" id="14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5" id="145"/>
            <p:cNvGrpSpPr/>
            <p:nvPr/>
          </p:nvGrpSpPr>
          <p:grpSpPr>
            <a:xfrm rot="0">
              <a:off x="3580210" y="3130376"/>
              <a:ext cx="357962" cy="359014"/>
              <a:chOff x="0" y="0"/>
              <a:chExt cx="187544" cy="188095"/>
            </a:xfrm>
          </p:grpSpPr>
          <p:sp>
            <p:nvSpPr>
              <p:cNvPr name="Freeform 146" id="14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7" id="14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508436" y="3775761"/>
              <a:ext cx="357962" cy="359014"/>
              <a:chOff x="0" y="0"/>
              <a:chExt cx="187544" cy="188095"/>
            </a:xfrm>
          </p:grpSpPr>
          <p:sp>
            <p:nvSpPr>
              <p:cNvPr name="Freeform 149" id="14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0" id="15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1" id="151"/>
            <p:cNvGrpSpPr/>
            <p:nvPr/>
          </p:nvGrpSpPr>
          <p:grpSpPr>
            <a:xfrm rot="0">
              <a:off x="0" y="3775761"/>
              <a:ext cx="357962" cy="359014"/>
              <a:chOff x="0" y="0"/>
              <a:chExt cx="187544" cy="188095"/>
            </a:xfrm>
          </p:grpSpPr>
          <p:sp>
            <p:nvSpPr>
              <p:cNvPr name="Freeform 152" id="15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3" id="15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1018798" y="3775761"/>
              <a:ext cx="357962" cy="359014"/>
              <a:chOff x="0" y="0"/>
              <a:chExt cx="187544" cy="188095"/>
            </a:xfrm>
          </p:grpSpPr>
          <p:sp>
            <p:nvSpPr>
              <p:cNvPr name="Freeform 155" id="15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6" id="15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7" id="157"/>
            <p:cNvGrpSpPr/>
            <p:nvPr/>
          </p:nvGrpSpPr>
          <p:grpSpPr>
            <a:xfrm rot="0">
              <a:off x="1534993" y="3775761"/>
              <a:ext cx="357962" cy="359014"/>
              <a:chOff x="0" y="0"/>
              <a:chExt cx="187544" cy="188095"/>
            </a:xfrm>
          </p:grpSpPr>
          <p:sp>
            <p:nvSpPr>
              <p:cNvPr name="Freeform 158" id="15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9" id="15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2558453" y="3775761"/>
              <a:ext cx="357962" cy="359014"/>
              <a:chOff x="0" y="0"/>
              <a:chExt cx="187544" cy="188095"/>
            </a:xfrm>
          </p:grpSpPr>
          <p:sp>
            <p:nvSpPr>
              <p:cNvPr name="Freeform 161" id="16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2" id="16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3" id="163"/>
            <p:cNvGrpSpPr/>
            <p:nvPr/>
          </p:nvGrpSpPr>
          <p:grpSpPr>
            <a:xfrm rot="0">
              <a:off x="2040417" y="3775761"/>
              <a:ext cx="357962" cy="359014"/>
              <a:chOff x="0" y="0"/>
              <a:chExt cx="187544" cy="188095"/>
            </a:xfrm>
          </p:grpSpPr>
          <p:sp>
            <p:nvSpPr>
              <p:cNvPr name="Freeform 164" id="16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5" id="16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6" id="166"/>
            <p:cNvGrpSpPr/>
            <p:nvPr/>
          </p:nvGrpSpPr>
          <p:grpSpPr>
            <a:xfrm rot="0">
              <a:off x="3064016" y="3775761"/>
              <a:ext cx="357962" cy="359014"/>
              <a:chOff x="0" y="0"/>
              <a:chExt cx="187544" cy="188095"/>
            </a:xfrm>
          </p:grpSpPr>
          <p:sp>
            <p:nvSpPr>
              <p:cNvPr name="Freeform 167" id="16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8" id="16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9" id="169"/>
            <p:cNvGrpSpPr/>
            <p:nvPr/>
          </p:nvGrpSpPr>
          <p:grpSpPr>
            <a:xfrm rot="0">
              <a:off x="3575410" y="3775761"/>
              <a:ext cx="357962" cy="359014"/>
              <a:chOff x="0" y="0"/>
              <a:chExt cx="187544" cy="188095"/>
            </a:xfrm>
          </p:grpSpPr>
          <p:sp>
            <p:nvSpPr>
              <p:cNvPr name="Freeform 170" id="17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1" id="17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513236" y="4407774"/>
              <a:ext cx="357962" cy="359014"/>
              <a:chOff x="0" y="0"/>
              <a:chExt cx="187544" cy="188095"/>
            </a:xfrm>
          </p:grpSpPr>
          <p:sp>
            <p:nvSpPr>
              <p:cNvPr name="Freeform 173" id="17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4" id="17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5" id="175"/>
            <p:cNvGrpSpPr/>
            <p:nvPr/>
          </p:nvGrpSpPr>
          <p:grpSpPr>
            <a:xfrm rot="0">
              <a:off x="4800" y="4407774"/>
              <a:ext cx="357962" cy="359014"/>
              <a:chOff x="0" y="0"/>
              <a:chExt cx="187544" cy="188095"/>
            </a:xfrm>
          </p:grpSpPr>
          <p:sp>
            <p:nvSpPr>
              <p:cNvPr name="Freeform 176" id="17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7" id="17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8" id="178"/>
            <p:cNvGrpSpPr/>
            <p:nvPr/>
          </p:nvGrpSpPr>
          <p:grpSpPr>
            <a:xfrm rot="0">
              <a:off x="1023598" y="4407774"/>
              <a:ext cx="357962" cy="359014"/>
              <a:chOff x="0" y="0"/>
              <a:chExt cx="187544" cy="188095"/>
            </a:xfrm>
          </p:grpSpPr>
          <p:sp>
            <p:nvSpPr>
              <p:cNvPr name="Freeform 179" id="17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0" id="18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1539793" y="4407774"/>
              <a:ext cx="357962" cy="359014"/>
              <a:chOff x="0" y="0"/>
              <a:chExt cx="187544" cy="188095"/>
            </a:xfrm>
          </p:grpSpPr>
          <p:sp>
            <p:nvSpPr>
              <p:cNvPr name="Freeform 182" id="18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3" id="18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4" id="184"/>
            <p:cNvGrpSpPr/>
            <p:nvPr/>
          </p:nvGrpSpPr>
          <p:grpSpPr>
            <a:xfrm rot="0">
              <a:off x="2563253" y="4407774"/>
              <a:ext cx="357962" cy="359014"/>
              <a:chOff x="0" y="0"/>
              <a:chExt cx="187544" cy="188095"/>
            </a:xfrm>
          </p:grpSpPr>
          <p:sp>
            <p:nvSpPr>
              <p:cNvPr name="Freeform 185" id="18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6" id="18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2045217" y="4407774"/>
              <a:ext cx="357962" cy="359014"/>
              <a:chOff x="0" y="0"/>
              <a:chExt cx="187544" cy="188095"/>
            </a:xfrm>
          </p:grpSpPr>
          <p:sp>
            <p:nvSpPr>
              <p:cNvPr name="Freeform 188" id="18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9" id="18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0" id="190"/>
            <p:cNvGrpSpPr/>
            <p:nvPr/>
          </p:nvGrpSpPr>
          <p:grpSpPr>
            <a:xfrm rot="0">
              <a:off x="3068816" y="4407774"/>
              <a:ext cx="357962" cy="359014"/>
              <a:chOff x="0" y="0"/>
              <a:chExt cx="187544" cy="188095"/>
            </a:xfrm>
          </p:grpSpPr>
          <p:sp>
            <p:nvSpPr>
              <p:cNvPr name="Freeform 191" id="19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2" id="19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3580210" y="4407774"/>
              <a:ext cx="357962" cy="359014"/>
              <a:chOff x="0" y="0"/>
              <a:chExt cx="187544" cy="188095"/>
            </a:xfrm>
          </p:grpSpPr>
          <p:sp>
            <p:nvSpPr>
              <p:cNvPr name="Freeform 194" id="19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5" id="19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6" id="196"/>
            <p:cNvGrpSpPr/>
            <p:nvPr/>
          </p:nvGrpSpPr>
          <p:grpSpPr>
            <a:xfrm rot="0">
              <a:off x="518036" y="5059817"/>
              <a:ext cx="357962" cy="359014"/>
              <a:chOff x="0" y="0"/>
              <a:chExt cx="187544" cy="188095"/>
            </a:xfrm>
          </p:grpSpPr>
          <p:sp>
            <p:nvSpPr>
              <p:cNvPr name="Freeform 197" id="19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8" id="19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9600" y="5059817"/>
              <a:ext cx="357962" cy="359014"/>
              <a:chOff x="0" y="0"/>
              <a:chExt cx="187544" cy="188095"/>
            </a:xfrm>
          </p:grpSpPr>
          <p:sp>
            <p:nvSpPr>
              <p:cNvPr name="Freeform 200" id="20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1" id="20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2" id="202"/>
            <p:cNvGrpSpPr/>
            <p:nvPr/>
          </p:nvGrpSpPr>
          <p:grpSpPr>
            <a:xfrm rot="0">
              <a:off x="1028398" y="5059817"/>
              <a:ext cx="357962" cy="359014"/>
              <a:chOff x="0" y="0"/>
              <a:chExt cx="187544" cy="188095"/>
            </a:xfrm>
          </p:grpSpPr>
          <p:sp>
            <p:nvSpPr>
              <p:cNvPr name="Freeform 203" id="20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4" id="20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1544593" y="5059817"/>
              <a:ext cx="357962" cy="359014"/>
              <a:chOff x="0" y="0"/>
              <a:chExt cx="187544" cy="188095"/>
            </a:xfrm>
          </p:grpSpPr>
          <p:sp>
            <p:nvSpPr>
              <p:cNvPr name="Freeform 206" id="20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7" id="20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8" id="208"/>
            <p:cNvGrpSpPr/>
            <p:nvPr/>
          </p:nvGrpSpPr>
          <p:grpSpPr>
            <a:xfrm rot="0">
              <a:off x="2568053" y="5059817"/>
              <a:ext cx="357962" cy="359014"/>
              <a:chOff x="0" y="0"/>
              <a:chExt cx="187544" cy="188095"/>
            </a:xfrm>
          </p:grpSpPr>
          <p:sp>
            <p:nvSpPr>
              <p:cNvPr name="Freeform 209" id="20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0" id="21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2050017" y="5059817"/>
              <a:ext cx="357962" cy="359014"/>
              <a:chOff x="0" y="0"/>
              <a:chExt cx="187544" cy="188095"/>
            </a:xfrm>
          </p:grpSpPr>
          <p:sp>
            <p:nvSpPr>
              <p:cNvPr name="Freeform 212" id="21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3" id="21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4" id="214"/>
            <p:cNvGrpSpPr/>
            <p:nvPr/>
          </p:nvGrpSpPr>
          <p:grpSpPr>
            <a:xfrm rot="0">
              <a:off x="3073616" y="5059817"/>
              <a:ext cx="357962" cy="359014"/>
              <a:chOff x="0" y="0"/>
              <a:chExt cx="187544" cy="188095"/>
            </a:xfrm>
          </p:grpSpPr>
          <p:sp>
            <p:nvSpPr>
              <p:cNvPr name="Freeform 215" id="21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6" id="21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3585010" y="5059817"/>
              <a:ext cx="357962" cy="359014"/>
              <a:chOff x="0" y="0"/>
              <a:chExt cx="187544" cy="188095"/>
            </a:xfrm>
          </p:grpSpPr>
          <p:sp>
            <p:nvSpPr>
              <p:cNvPr name="Freeform 218" id="21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9" id="21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0" id="220"/>
            <p:cNvGrpSpPr/>
            <p:nvPr/>
          </p:nvGrpSpPr>
          <p:grpSpPr>
            <a:xfrm rot="0">
              <a:off x="513236" y="5688916"/>
              <a:ext cx="357962" cy="359014"/>
              <a:chOff x="0" y="0"/>
              <a:chExt cx="187544" cy="188095"/>
            </a:xfrm>
          </p:grpSpPr>
          <p:sp>
            <p:nvSpPr>
              <p:cNvPr name="Freeform 221" id="22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2" id="22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3" id="223"/>
            <p:cNvGrpSpPr/>
            <p:nvPr/>
          </p:nvGrpSpPr>
          <p:grpSpPr>
            <a:xfrm rot="0">
              <a:off x="4800" y="5688916"/>
              <a:ext cx="357962" cy="359014"/>
              <a:chOff x="0" y="0"/>
              <a:chExt cx="187544" cy="188095"/>
            </a:xfrm>
          </p:grpSpPr>
          <p:sp>
            <p:nvSpPr>
              <p:cNvPr name="Freeform 224" id="22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5" id="22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6" id="226"/>
            <p:cNvGrpSpPr/>
            <p:nvPr/>
          </p:nvGrpSpPr>
          <p:grpSpPr>
            <a:xfrm rot="0">
              <a:off x="1023598" y="5688916"/>
              <a:ext cx="357962" cy="359014"/>
              <a:chOff x="0" y="0"/>
              <a:chExt cx="187544" cy="188095"/>
            </a:xfrm>
          </p:grpSpPr>
          <p:sp>
            <p:nvSpPr>
              <p:cNvPr name="Freeform 227" id="22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8" id="22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1539793" y="5688916"/>
              <a:ext cx="357962" cy="359014"/>
              <a:chOff x="0" y="0"/>
              <a:chExt cx="187544" cy="188095"/>
            </a:xfrm>
          </p:grpSpPr>
          <p:sp>
            <p:nvSpPr>
              <p:cNvPr name="Freeform 230" id="23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1" id="23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2" id="232"/>
            <p:cNvGrpSpPr/>
            <p:nvPr/>
          </p:nvGrpSpPr>
          <p:grpSpPr>
            <a:xfrm rot="0">
              <a:off x="2563253" y="5688916"/>
              <a:ext cx="357962" cy="359014"/>
              <a:chOff x="0" y="0"/>
              <a:chExt cx="187544" cy="188095"/>
            </a:xfrm>
          </p:grpSpPr>
          <p:sp>
            <p:nvSpPr>
              <p:cNvPr name="Freeform 233" id="23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4" id="23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5" id="235"/>
            <p:cNvGrpSpPr/>
            <p:nvPr/>
          </p:nvGrpSpPr>
          <p:grpSpPr>
            <a:xfrm rot="0">
              <a:off x="2045217" y="5688916"/>
              <a:ext cx="357962" cy="359014"/>
              <a:chOff x="0" y="0"/>
              <a:chExt cx="187544" cy="188095"/>
            </a:xfrm>
          </p:grpSpPr>
          <p:sp>
            <p:nvSpPr>
              <p:cNvPr name="Freeform 236" id="23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7" id="23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8" id="238"/>
            <p:cNvGrpSpPr/>
            <p:nvPr/>
          </p:nvGrpSpPr>
          <p:grpSpPr>
            <a:xfrm rot="0">
              <a:off x="3068816" y="5688916"/>
              <a:ext cx="357962" cy="359014"/>
              <a:chOff x="0" y="0"/>
              <a:chExt cx="187544" cy="188095"/>
            </a:xfrm>
          </p:grpSpPr>
          <p:sp>
            <p:nvSpPr>
              <p:cNvPr name="Freeform 239" id="23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0" id="24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1" id="241"/>
            <p:cNvGrpSpPr/>
            <p:nvPr/>
          </p:nvGrpSpPr>
          <p:grpSpPr>
            <a:xfrm rot="0">
              <a:off x="3580210" y="5688916"/>
              <a:ext cx="357962" cy="359014"/>
              <a:chOff x="0" y="0"/>
              <a:chExt cx="187544" cy="188095"/>
            </a:xfrm>
          </p:grpSpPr>
          <p:sp>
            <p:nvSpPr>
              <p:cNvPr name="Freeform 242" id="24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3" id="24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4" id="244"/>
            <p:cNvGrpSpPr/>
            <p:nvPr/>
          </p:nvGrpSpPr>
          <p:grpSpPr>
            <a:xfrm rot="0">
              <a:off x="518036" y="6324515"/>
              <a:ext cx="357962" cy="359014"/>
              <a:chOff x="0" y="0"/>
              <a:chExt cx="187544" cy="188095"/>
            </a:xfrm>
          </p:grpSpPr>
          <p:sp>
            <p:nvSpPr>
              <p:cNvPr name="Freeform 245" id="24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6" id="24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7" id="247"/>
            <p:cNvGrpSpPr/>
            <p:nvPr/>
          </p:nvGrpSpPr>
          <p:grpSpPr>
            <a:xfrm rot="0">
              <a:off x="9600" y="6324515"/>
              <a:ext cx="357962" cy="359014"/>
              <a:chOff x="0" y="0"/>
              <a:chExt cx="187544" cy="188095"/>
            </a:xfrm>
          </p:grpSpPr>
          <p:sp>
            <p:nvSpPr>
              <p:cNvPr name="Freeform 248" id="24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9" id="24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0" id="250"/>
            <p:cNvGrpSpPr/>
            <p:nvPr/>
          </p:nvGrpSpPr>
          <p:grpSpPr>
            <a:xfrm rot="0">
              <a:off x="1028398" y="6324515"/>
              <a:ext cx="357962" cy="359014"/>
              <a:chOff x="0" y="0"/>
              <a:chExt cx="187544" cy="188095"/>
            </a:xfrm>
          </p:grpSpPr>
          <p:sp>
            <p:nvSpPr>
              <p:cNvPr name="Freeform 251" id="25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2" id="25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3" id="253"/>
            <p:cNvGrpSpPr/>
            <p:nvPr/>
          </p:nvGrpSpPr>
          <p:grpSpPr>
            <a:xfrm rot="0">
              <a:off x="1544593" y="6324515"/>
              <a:ext cx="357962" cy="359014"/>
              <a:chOff x="0" y="0"/>
              <a:chExt cx="187544" cy="188095"/>
            </a:xfrm>
          </p:grpSpPr>
          <p:sp>
            <p:nvSpPr>
              <p:cNvPr name="Freeform 254" id="25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5" id="25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6" id="256"/>
            <p:cNvGrpSpPr/>
            <p:nvPr/>
          </p:nvGrpSpPr>
          <p:grpSpPr>
            <a:xfrm rot="0">
              <a:off x="2568053" y="6324515"/>
              <a:ext cx="357962" cy="359014"/>
              <a:chOff x="0" y="0"/>
              <a:chExt cx="187544" cy="188095"/>
            </a:xfrm>
          </p:grpSpPr>
          <p:sp>
            <p:nvSpPr>
              <p:cNvPr name="Freeform 257" id="25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8" id="25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9" id="259"/>
            <p:cNvGrpSpPr/>
            <p:nvPr/>
          </p:nvGrpSpPr>
          <p:grpSpPr>
            <a:xfrm rot="0">
              <a:off x="2050017" y="6324515"/>
              <a:ext cx="357962" cy="359014"/>
              <a:chOff x="0" y="0"/>
              <a:chExt cx="187544" cy="188095"/>
            </a:xfrm>
          </p:grpSpPr>
          <p:sp>
            <p:nvSpPr>
              <p:cNvPr name="Freeform 260" id="26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1" id="26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2" id="262"/>
            <p:cNvGrpSpPr/>
            <p:nvPr/>
          </p:nvGrpSpPr>
          <p:grpSpPr>
            <a:xfrm rot="0">
              <a:off x="3073616" y="6324515"/>
              <a:ext cx="357962" cy="359014"/>
              <a:chOff x="0" y="0"/>
              <a:chExt cx="187544" cy="188095"/>
            </a:xfrm>
          </p:grpSpPr>
          <p:sp>
            <p:nvSpPr>
              <p:cNvPr name="Freeform 263" id="26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4" id="26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5" id="265"/>
            <p:cNvGrpSpPr/>
            <p:nvPr/>
          </p:nvGrpSpPr>
          <p:grpSpPr>
            <a:xfrm rot="0">
              <a:off x="3585010" y="6324515"/>
              <a:ext cx="357962" cy="359014"/>
              <a:chOff x="0" y="0"/>
              <a:chExt cx="187544" cy="188095"/>
            </a:xfrm>
          </p:grpSpPr>
          <p:sp>
            <p:nvSpPr>
              <p:cNvPr name="Freeform 266" id="26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7" id="26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8" id="268"/>
            <p:cNvGrpSpPr/>
            <p:nvPr/>
          </p:nvGrpSpPr>
          <p:grpSpPr>
            <a:xfrm rot="0">
              <a:off x="513236" y="6955030"/>
              <a:ext cx="357962" cy="359014"/>
              <a:chOff x="0" y="0"/>
              <a:chExt cx="187544" cy="188095"/>
            </a:xfrm>
          </p:grpSpPr>
          <p:sp>
            <p:nvSpPr>
              <p:cNvPr name="Freeform 269" id="26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0" id="27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1" id="271"/>
            <p:cNvGrpSpPr/>
            <p:nvPr/>
          </p:nvGrpSpPr>
          <p:grpSpPr>
            <a:xfrm rot="0">
              <a:off x="4800" y="6955030"/>
              <a:ext cx="357962" cy="359014"/>
              <a:chOff x="0" y="0"/>
              <a:chExt cx="187544" cy="188095"/>
            </a:xfrm>
          </p:grpSpPr>
          <p:sp>
            <p:nvSpPr>
              <p:cNvPr name="Freeform 272" id="27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3" id="27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4" id="274"/>
            <p:cNvGrpSpPr/>
            <p:nvPr/>
          </p:nvGrpSpPr>
          <p:grpSpPr>
            <a:xfrm rot="0">
              <a:off x="1023598" y="6955030"/>
              <a:ext cx="357962" cy="359014"/>
              <a:chOff x="0" y="0"/>
              <a:chExt cx="187544" cy="188095"/>
            </a:xfrm>
          </p:grpSpPr>
          <p:sp>
            <p:nvSpPr>
              <p:cNvPr name="Freeform 275" id="27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6" id="27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7" id="277"/>
            <p:cNvGrpSpPr/>
            <p:nvPr/>
          </p:nvGrpSpPr>
          <p:grpSpPr>
            <a:xfrm rot="0">
              <a:off x="1539793" y="6955030"/>
              <a:ext cx="357962" cy="359014"/>
              <a:chOff x="0" y="0"/>
              <a:chExt cx="187544" cy="188095"/>
            </a:xfrm>
          </p:grpSpPr>
          <p:sp>
            <p:nvSpPr>
              <p:cNvPr name="Freeform 278" id="27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9" id="27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0" id="280"/>
            <p:cNvGrpSpPr/>
            <p:nvPr/>
          </p:nvGrpSpPr>
          <p:grpSpPr>
            <a:xfrm rot="0">
              <a:off x="2563253" y="6955030"/>
              <a:ext cx="357962" cy="359014"/>
              <a:chOff x="0" y="0"/>
              <a:chExt cx="187544" cy="188095"/>
            </a:xfrm>
          </p:grpSpPr>
          <p:sp>
            <p:nvSpPr>
              <p:cNvPr name="Freeform 281" id="28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2" id="28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3" id="283"/>
            <p:cNvGrpSpPr/>
            <p:nvPr/>
          </p:nvGrpSpPr>
          <p:grpSpPr>
            <a:xfrm rot="0">
              <a:off x="2045217" y="6955030"/>
              <a:ext cx="357962" cy="359014"/>
              <a:chOff x="0" y="0"/>
              <a:chExt cx="187544" cy="188095"/>
            </a:xfrm>
          </p:grpSpPr>
          <p:sp>
            <p:nvSpPr>
              <p:cNvPr name="Freeform 284" id="28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5" id="28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6" id="286"/>
            <p:cNvGrpSpPr/>
            <p:nvPr/>
          </p:nvGrpSpPr>
          <p:grpSpPr>
            <a:xfrm rot="0">
              <a:off x="3068816" y="6955030"/>
              <a:ext cx="357962" cy="359014"/>
              <a:chOff x="0" y="0"/>
              <a:chExt cx="187544" cy="188095"/>
            </a:xfrm>
          </p:grpSpPr>
          <p:sp>
            <p:nvSpPr>
              <p:cNvPr name="Freeform 287" id="28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8" id="28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9" id="289"/>
            <p:cNvGrpSpPr/>
            <p:nvPr/>
          </p:nvGrpSpPr>
          <p:grpSpPr>
            <a:xfrm rot="0">
              <a:off x="3580210" y="6955030"/>
              <a:ext cx="357962" cy="359014"/>
              <a:chOff x="0" y="0"/>
              <a:chExt cx="187544" cy="188095"/>
            </a:xfrm>
          </p:grpSpPr>
          <p:sp>
            <p:nvSpPr>
              <p:cNvPr name="Freeform 290" id="29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1" id="29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2" id="292"/>
            <p:cNvGrpSpPr/>
            <p:nvPr/>
          </p:nvGrpSpPr>
          <p:grpSpPr>
            <a:xfrm rot="0">
              <a:off x="508436" y="7593444"/>
              <a:ext cx="357962" cy="359014"/>
              <a:chOff x="0" y="0"/>
              <a:chExt cx="187544" cy="188095"/>
            </a:xfrm>
          </p:grpSpPr>
          <p:sp>
            <p:nvSpPr>
              <p:cNvPr name="Freeform 293" id="29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4" id="29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5" id="295"/>
            <p:cNvGrpSpPr/>
            <p:nvPr/>
          </p:nvGrpSpPr>
          <p:grpSpPr>
            <a:xfrm rot="0">
              <a:off x="0" y="7593444"/>
              <a:ext cx="357962" cy="359014"/>
              <a:chOff x="0" y="0"/>
              <a:chExt cx="187544" cy="188095"/>
            </a:xfrm>
          </p:grpSpPr>
          <p:sp>
            <p:nvSpPr>
              <p:cNvPr name="Freeform 296" id="29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7" id="29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8" id="298"/>
            <p:cNvGrpSpPr/>
            <p:nvPr/>
          </p:nvGrpSpPr>
          <p:grpSpPr>
            <a:xfrm rot="0">
              <a:off x="1018798" y="7593444"/>
              <a:ext cx="357962" cy="359014"/>
              <a:chOff x="0" y="0"/>
              <a:chExt cx="187544" cy="188095"/>
            </a:xfrm>
          </p:grpSpPr>
          <p:sp>
            <p:nvSpPr>
              <p:cNvPr name="Freeform 299" id="29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0" id="30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1" id="301"/>
            <p:cNvGrpSpPr/>
            <p:nvPr/>
          </p:nvGrpSpPr>
          <p:grpSpPr>
            <a:xfrm rot="0">
              <a:off x="1534993" y="7593444"/>
              <a:ext cx="357962" cy="359014"/>
              <a:chOff x="0" y="0"/>
              <a:chExt cx="187544" cy="188095"/>
            </a:xfrm>
          </p:grpSpPr>
          <p:sp>
            <p:nvSpPr>
              <p:cNvPr name="Freeform 302" id="30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3" id="30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4" id="304"/>
            <p:cNvGrpSpPr/>
            <p:nvPr/>
          </p:nvGrpSpPr>
          <p:grpSpPr>
            <a:xfrm rot="0">
              <a:off x="2558453" y="7593444"/>
              <a:ext cx="357962" cy="359014"/>
              <a:chOff x="0" y="0"/>
              <a:chExt cx="187544" cy="188095"/>
            </a:xfrm>
          </p:grpSpPr>
          <p:sp>
            <p:nvSpPr>
              <p:cNvPr name="Freeform 305" id="30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6" id="30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7" id="307"/>
            <p:cNvGrpSpPr/>
            <p:nvPr/>
          </p:nvGrpSpPr>
          <p:grpSpPr>
            <a:xfrm rot="0">
              <a:off x="2040417" y="7593444"/>
              <a:ext cx="357962" cy="359014"/>
              <a:chOff x="0" y="0"/>
              <a:chExt cx="187544" cy="188095"/>
            </a:xfrm>
          </p:grpSpPr>
          <p:sp>
            <p:nvSpPr>
              <p:cNvPr name="Freeform 308" id="30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9" id="30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0" id="310"/>
            <p:cNvGrpSpPr/>
            <p:nvPr/>
          </p:nvGrpSpPr>
          <p:grpSpPr>
            <a:xfrm rot="0">
              <a:off x="3064016" y="7593444"/>
              <a:ext cx="357962" cy="359014"/>
              <a:chOff x="0" y="0"/>
              <a:chExt cx="187544" cy="188095"/>
            </a:xfrm>
          </p:grpSpPr>
          <p:sp>
            <p:nvSpPr>
              <p:cNvPr name="Freeform 311" id="31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2" id="3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3" id="313"/>
            <p:cNvGrpSpPr/>
            <p:nvPr/>
          </p:nvGrpSpPr>
          <p:grpSpPr>
            <a:xfrm rot="0">
              <a:off x="3575410" y="7593444"/>
              <a:ext cx="357962" cy="359014"/>
              <a:chOff x="0" y="0"/>
              <a:chExt cx="187544" cy="188095"/>
            </a:xfrm>
          </p:grpSpPr>
          <p:sp>
            <p:nvSpPr>
              <p:cNvPr name="Freeform 314" id="31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5" id="31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6" id="316"/>
            <p:cNvGrpSpPr/>
            <p:nvPr/>
          </p:nvGrpSpPr>
          <p:grpSpPr>
            <a:xfrm rot="0">
              <a:off x="513236" y="8242755"/>
              <a:ext cx="357962" cy="359014"/>
              <a:chOff x="0" y="0"/>
              <a:chExt cx="187544" cy="188095"/>
            </a:xfrm>
          </p:grpSpPr>
          <p:sp>
            <p:nvSpPr>
              <p:cNvPr name="Freeform 317" id="31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8" id="31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9" id="319"/>
            <p:cNvGrpSpPr/>
            <p:nvPr/>
          </p:nvGrpSpPr>
          <p:grpSpPr>
            <a:xfrm rot="0">
              <a:off x="4800" y="8242755"/>
              <a:ext cx="357962" cy="359014"/>
              <a:chOff x="0" y="0"/>
              <a:chExt cx="187544" cy="188095"/>
            </a:xfrm>
          </p:grpSpPr>
          <p:sp>
            <p:nvSpPr>
              <p:cNvPr name="Freeform 320" id="32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1" id="32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2" id="322"/>
            <p:cNvGrpSpPr/>
            <p:nvPr/>
          </p:nvGrpSpPr>
          <p:grpSpPr>
            <a:xfrm rot="0">
              <a:off x="1023598" y="8242755"/>
              <a:ext cx="357962" cy="359014"/>
              <a:chOff x="0" y="0"/>
              <a:chExt cx="187544" cy="188095"/>
            </a:xfrm>
          </p:grpSpPr>
          <p:sp>
            <p:nvSpPr>
              <p:cNvPr name="Freeform 323" id="32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4" id="32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5" id="325"/>
            <p:cNvGrpSpPr/>
            <p:nvPr/>
          </p:nvGrpSpPr>
          <p:grpSpPr>
            <a:xfrm rot="0">
              <a:off x="1539793" y="8242755"/>
              <a:ext cx="357962" cy="359014"/>
              <a:chOff x="0" y="0"/>
              <a:chExt cx="187544" cy="188095"/>
            </a:xfrm>
          </p:grpSpPr>
          <p:sp>
            <p:nvSpPr>
              <p:cNvPr name="Freeform 326" id="32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7" id="32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8" id="328"/>
            <p:cNvGrpSpPr/>
            <p:nvPr/>
          </p:nvGrpSpPr>
          <p:grpSpPr>
            <a:xfrm rot="0">
              <a:off x="2563253" y="8242755"/>
              <a:ext cx="357962" cy="359014"/>
              <a:chOff x="0" y="0"/>
              <a:chExt cx="187544" cy="188095"/>
            </a:xfrm>
          </p:grpSpPr>
          <p:sp>
            <p:nvSpPr>
              <p:cNvPr name="Freeform 329" id="32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0" id="33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1" id="331"/>
            <p:cNvGrpSpPr/>
            <p:nvPr/>
          </p:nvGrpSpPr>
          <p:grpSpPr>
            <a:xfrm rot="0">
              <a:off x="2045217" y="8242755"/>
              <a:ext cx="357962" cy="359014"/>
              <a:chOff x="0" y="0"/>
              <a:chExt cx="187544" cy="188095"/>
            </a:xfrm>
          </p:grpSpPr>
          <p:sp>
            <p:nvSpPr>
              <p:cNvPr name="Freeform 332" id="33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3" id="33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4" id="334"/>
            <p:cNvGrpSpPr/>
            <p:nvPr/>
          </p:nvGrpSpPr>
          <p:grpSpPr>
            <a:xfrm rot="0">
              <a:off x="3068816" y="8242755"/>
              <a:ext cx="357962" cy="359014"/>
              <a:chOff x="0" y="0"/>
              <a:chExt cx="187544" cy="188095"/>
            </a:xfrm>
          </p:grpSpPr>
          <p:sp>
            <p:nvSpPr>
              <p:cNvPr name="Freeform 335" id="33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6" id="33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7" id="337"/>
            <p:cNvGrpSpPr/>
            <p:nvPr/>
          </p:nvGrpSpPr>
          <p:grpSpPr>
            <a:xfrm rot="0">
              <a:off x="3580210" y="8242755"/>
              <a:ext cx="357962" cy="359014"/>
              <a:chOff x="0" y="0"/>
              <a:chExt cx="187544" cy="188095"/>
            </a:xfrm>
          </p:grpSpPr>
          <p:sp>
            <p:nvSpPr>
              <p:cNvPr name="Freeform 338" id="33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9" id="33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0" id="340"/>
            <p:cNvGrpSpPr/>
            <p:nvPr/>
          </p:nvGrpSpPr>
          <p:grpSpPr>
            <a:xfrm rot="0">
              <a:off x="508436" y="8869968"/>
              <a:ext cx="357962" cy="359014"/>
              <a:chOff x="0" y="0"/>
              <a:chExt cx="187544" cy="188095"/>
            </a:xfrm>
          </p:grpSpPr>
          <p:sp>
            <p:nvSpPr>
              <p:cNvPr name="Freeform 341" id="34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2" id="34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3" id="343"/>
            <p:cNvGrpSpPr/>
            <p:nvPr/>
          </p:nvGrpSpPr>
          <p:grpSpPr>
            <a:xfrm rot="0">
              <a:off x="0" y="8869968"/>
              <a:ext cx="357962" cy="359014"/>
              <a:chOff x="0" y="0"/>
              <a:chExt cx="187544" cy="188095"/>
            </a:xfrm>
          </p:grpSpPr>
          <p:sp>
            <p:nvSpPr>
              <p:cNvPr name="Freeform 344" id="34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5" id="34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6" id="346"/>
            <p:cNvGrpSpPr/>
            <p:nvPr/>
          </p:nvGrpSpPr>
          <p:grpSpPr>
            <a:xfrm rot="0">
              <a:off x="1018798" y="8869968"/>
              <a:ext cx="357962" cy="359014"/>
              <a:chOff x="0" y="0"/>
              <a:chExt cx="187544" cy="188095"/>
            </a:xfrm>
          </p:grpSpPr>
          <p:sp>
            <p:nvSpPr>
              <p:cNvPr name="Freeform 347" id="34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8" id="34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9" id="349"/>
            <p:cNvGrpSpPr/>
            <p:nvPr/>
          </p:nvGrpSpPr>
          <p:grpSpPr>
            <a:xfrm rot="0">
              <a:off x="1534993" y="8869968"/>
              <a:ext cx="357962" cy="359014"/>
              <a:chOff x="0" y="0"/>
              <a:chExt cx="187544" cy="188095"/>
            </a:xfrm>
          </p:grpSpPr>
          <p:sp>
            <p:nvSpPr>
              <p:cNvPr name="Freeform 350" id="35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1" id="35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2" id="352"/>
            <p:cNvGrpSpPr/>
            <p:nvPr/>
          </p:nvGrpSpPr>
          <p:grpSpPr>
            <a:xfrm rot="0">
              <a:off x="2558453" y="8869968"/>
              <a:ext cx="357962" cy="359014"/>
              <a:chOff x="0" y="0"/>
              <a:chExt cx="187544" cy="188095"/>
            </a:xfrm>
          </p:grpSpPr>
          <p:sp>
            <p:nvSpPr>
              <p:cNvPr name="Freeform 353" id="35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4" id="35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5" id="355"/>
            <p:cNvGrpSpPr/>
            <p:nvPr/>
          </p:nvGrpSpPr>
          <p:grpSpPr>
            <a:xfrm rot="0">
              <a:off x="2040417" y="8869968"/>
              <a:ext cx="357962" cy="359014"/>
              <a:chOff x="0" y="0"/>
              <a:chExt cx="187544" cy="188095"/>
            </a:xfrm>
          </p:grpSpPr>
          <p:sp>
            <p:nvSpPr>
              <p:cNvPr name="Freeform 356" id="35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7" id="35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8" id="358"/>
            <p:cNvGrpSpPr/>
            <p:nvPr/>
          </p:nvGrpSpPr>
          <p:grpSpPr>
            <a:xfrm rot="0">
              <a:off x="3064016" y="8869968"/>
              <a:ext cx="357962" cy="359014"/>
              <a:chOff x="0" y="0"/>
              <a:chExt cx="187544" cy="188095"/>
            </a:xfrm>
          </p:grpSpPr>
          <p:sp>
            <p:nvSpPr>
              <p:cNvPr name="Freeform 359" id="35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0" id="36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1" id="361"/>
            <p:cNvGrpSpPr/>
            <p:nvPr/>
          </p:nvGrpSpPr>
          <p:grpSpPr>
            <a:xfrm rot="0">
              <a:off x="3575410" y="8869968"/>
              <a:ext cx="357962" cy="359014"/>
              <a:chOff x="0" y="0"/>
              <a:chExt cx="187544" cy="188095"/>
            </a:xfrm>
          </p:grpSpPr>
          <p:sp>
            <p:nvSpPr>
              <p:cNvPr name="Freeform 362" id="36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3" id="36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4" id="364"/>
            <p:cNvGrpSpPr/>
            <p:nvPr/>
          </p:nvGrpSpPr>
          <p:grpSpPr>
            <a:xfrm rot="0">
              <a:off x="508436" y="9497181"/>
              <a:ext cx="357962" cy="359014"/>
              <a:chOff x="0" y="0"/>
              <a:chExt cx="187544" cy="188095"/>
            </a:xfrm>
          </p:grpSpPr>
          <p:sp>
            <p:nvSpPr>
              <p:cNvPr name="Freeform 365" id="36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6" id="36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7" id="367"/>
            <p:cNvGrpSpPr/>
            <p:nvPr/>
          </p:nvGrpSpPr>
          <p:grpSpPr>
            <a:xfrm rot="0">
              <a:off x="0" y="9497181"/>
              <a:ext cx="357962" cy="359014"/>
              <a:chOff x="0" y="0"/>
              <a:chExt cx="187544" cy="188095"/>
            </a:xfrm>
          </p:grpSpPr>
          <p:sp>
            <p:nvSpPr>
              <p:cNvPr name="Freeform 368" id="36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9" id="36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0" id="370"/>
            <p:cNvGrpSpPr/>
            <p:nvPr/>
          </p:nvGrpSpPr>
          <p:grpSpPr>
            <a:xfrm rot="0">
              <a:off x="1018798" y="9497181"/>
              <a:ext cx="357962" cy="359014"/>
              <a:chOff x="0" y="0"/>
              <a:chExt cx="187544" cy="188095"/>
            </a:xfrm>
          </p:grpSpPr>
          <p:sp>
            <p:nvSpPr>
              <p:cNvPr name="Freeform 371" id="37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2" id="37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3" id="373"/>
            <p:cNvGrpSpPr/>
            <p:nvPr/>
          </p:nvGrpSpPr>
          <p:grpSpPr>
            <a:xfrm rot="0">
              <a:off x="1534993" y="9497181"/>
              <a:ext cx="357962" cy="359014"/>
              <a:chOff x="0" y="0"/>
              <a:chExt cx="187544" cy="188095"/>
            </a:xfrm>
          </p:grpSpPr>
          <p:sp>
            <p:nvSpPr>
              <p:cNvPr name="Freeform 374" id="37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5" id="37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6" id="376"/>
            <p:cNvGrpSpPr/>
            <p:nvPr/>
          </p:nvGrpSpPr>
          <p:grpSpPr>
            <a:xfrm rot="0">
              <a:off x="2558453" y="9497181"/>
              <a:ext cx="357962" cy="359014"/>
              <a:chOff x="0" y="0"/>
              <a:chExt cx="187544" cy="188095"/>
            </a:xfrm>
          </p:grpSpPr>
          <p:sp>
            <p:nvSpPr>
              <p:cNvPr name="Freeform 377" id="37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8" id="37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9" id="379"/>
            <p:cNvGrpSpPr/>
            <p:nvPr/>
          </p:nvGrpSpPr>
          <p:grpSpPr>
            <a:xfrm rot="0">
              <a:off x="2040417" y="9497181"/>
              <a:ext cx="357962" cy="359014"/>
              <a:chOff x="0" y="0"/>
              <a:chExt cx="187544" cy="188095"/>
            </a:xfrm>
          </p:grpSpPr>
          <p:sp>
            <p:nvSpPr>
              <p:cNvPr name="Freeform 380" id="38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1" id="38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2" id="382"/>
            <p:cNvGrpSpPr/>
            <p:nvPr/>
          </p:nvGrpSpPr>
          <p:grpSpPr>
            <a:xfrm rot="0">
              <a:off x="3064016" y="9497181"/>
              <a:ext cx="357962" cy="359014"/>
              <a:chOff x="0" y="0"/>
              <a:chExt cx="187544" cy="188095"/>
            </a:xfrm>
          </p:grpSpPr>
          <p:sp>
            <p:nvSpPr>
              <p:cNvPr name="Freeform 383" id="38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4" id="38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5" id="385"/>
            <p:cNvGrpSpPr/>
            <p:nvPr/>
          </p:nvGrpSpPr>
          <p:grpSpPr>
            <a:xfrm rot="0">
              <a:off x="3575410" y="9497181"/>
              <a:ext cx="357962" cy="359014"/>
              <a:chOff x="0" y="0"/>
              <a:chExt cx="187544" cy="188095"/>
            </a:xfrm>
          </p:grpSpPr>
          <p:sp>
            <p:nvSpPr>
              <p:cNvPr name="Freeform 386" id="38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7" id="38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8" id="388"/>
            <p:cNvGrpSpPr/>
            <p:nvPr/>
          </p:nvGrpSpPr>
          <p:grpSpPr>
            <a:xfrm rot="0">
              <a:off x="508436" y="10134097"/>
              <a:ext cx="357962" cy="359014"/>
              <a:chOff x="0" y="0"/>
              <a:chExt cx="187544" cy="188095"/>
            </a:xfrm>
          </p:grpSpPr>
          <p:sp>
            <p:nvSpPr>
              <p:cNvPr name="Freeform 389" id="38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0" id="39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1" id="391"/>
            <p:cNvGrpSpPr/>
            <p:nvPr/>
          </p:nvGrpSpPr>
          <p:grpSpPr>
            <a:xfrm rot="0">
              <a:off x="0" y="10134097"/>
              <a:ext cx="357962" cy="359014"/>
              <a:chOff x="0" y="0"/>
              <a:chExt cx="187544" cy="188095"/>
            </a:xfrm>
          </p:grpSpPr>
          <p:sp>
            <p:nvSpPr>
              <p:cNvPr name="Freeform 392" id="39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3" id="39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4" id="394"/>
            <p:cNvGrpSpPr/>
            <p:nvPr/>
          </p:nvGrpSpPr>
          <p:grpSpPr>
            <a:xfrm rot="0">
              <a:off x="1018798" y="10134097"/>
              <a:ext cx="357962" cy="359014"/>
              <a:chOff x="0" y="0"/>
              <a:chExt cx="187544" cy="188095"/>
            </a:xfrm>
          </p:grpSpPr>
          <p:sp>
            <p:nvSpPr>
              <p:cNvPr name="Freeform 395" id="39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6" id="39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7" id="397"/>
            <p:cNvGrpSpPr/>
            <p:nvPr/>
          </p:nvGrpSpPr>
          <p:grpSpPr>
            <a:xfrm rot="0">
              <a:off x="1534993" y="10134097"/>
              <a:ext cx="357962" cy="359014"/>
              <a:chOff x="0" y="0"/>
              <a:chExt cx="187544" cy="188095"/>
            </a:xfrm>
          </p:grpSpPr>
          <p:sp>
            <p:nvSpPr>
              <p:cNvPr name="Freeform 398" id="39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9" id="39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0" id="400"/>
            <p:cNvGrpSpPr/>
            <p:nvPr/>
          </p:nvGrpSpPr>
          <p:grpSpPr>
            <a:xfrm rot="0">
              <a:off x="2558453" y="10134097"/>
              <a:ext cx="357962" cy="359014"/>
              <a:chOff x="0" y="0"/>
              <a:chExt cx="187544" cy="188095"/>
            </a:xfrm>
          </p:grpSpPr>
          <p:sp>
            <p:nvSpPr>
              <p:cNvPr name="Freeform 401" id="40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2" id="40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3" id="403"/>
            <p:cNvGrpSpPr/>
            <p:nvPr/>
          </p:nvGrpSpPr>
          <p:grpSpPr>
            <a:xfrm rot="0">
              <a:off x="2040417" y="10134097"/>
              <a:ext cx="357962" cy="359014"/>
              <a:chOff x="0" y="0"/>
              <a:chExt cx="187544" cy="188095"/>
            </a:xfrm>
          </p:grpSpPr>
          <p:sp>
            <p:nvSpPr>
              <p:cNvPr name="Freeform 404" id="40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5" id="40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6" id="406"/>
            <p:cNvGrpSpPr/>
            <p:nvPr/>
          </p:nvGrpSpPr>
          <p:grpSpPr>
            <a:xfrm rot="0">
              <a:off x="3064016" y="10134097"/>
              <a:ext cx="357962" cy="359014"/>
              <a:chOff x="0" y="0"/>
              <a:chExt cx="187544" cy="188095"/>
            </a:xfrm>
          </p:grpSpPr>
          <p:sp>
            <p:nvSpPr>
              <p:cNvPr name="Freeform 407" id="40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8" id="40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9" id="409"/>
            <p:cNvGrpSpPr/>
            <p:nvPr/>
          </p:nvGrpSpPr>
          <p:grpSpPr>
            <a:xfrm rot="0">
              <a:off x="3575410" y="10134097"/>
              <a:ext cx="357962" cy="359014"/>
              <a:chOff x="0" y="0"/>
              <a:chExt cx="187544" cy="188095"/>
            </a:xfrm>
          </p:grpSpPr>
          <p:sp>
            <p:nvSpPr>
              <p:cNvPr name="Freeform 410" id="41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11" id="41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  <p:sp>
        <p:nvSpPr>
          <p:cNvPr name="Freeform 412" id="412"/>
          <p:cNvSpPr/>
          <p:nvPr/>
        </p:nvSpPr>
        <p:spPr>
          <a:xfrm flipH="false" flipV="false" rot="5335695">
            <a:off x="-5434537" y="4880322"/>
            <a:ext cx="11868839" cy="1763135"/>
          </a:xfrm>
          <a:custGeom>
            <a:avLst/>
            <a:gdLst/>
            <a:ahLst/>
            <a:cxnLst/>
            <a:rect r="r" b="b" t="t" l="l"/>
            <a:pathLst>
              <a:path h="1763135" w="11868839">
                <a:moveTo>
                  <a:pt x="0" y="0"/>
                </a:moveTo>
                <a:lnTo>
                  <a:pt x="11868839" y="0"/>
                </a:lnTo>
                <a:lnTo>
                  <a:pt x="11868839" y="1763135"/>
                </a:lnTo>
                <a:lnTo>
                  <a:pt x="0" y="17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3" id="413"/>
          <p:cNvSpPr/>
          <p:nvPr/>
        </p:nvSpPr>
        <p:spPr>
          <a:xfrm flipH="false" flipV="false" rot="0">
            <a:off x="2626188" y="201729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4" id="414"/>
          <p:cNvSpPr/>
          <p:nvPr/>
        </p:nvSpPr>
        <p:spPr>
          <a:xfrm flipH="false" flipV="false" rot="0">
            <a:off x="2635348" y="2467413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5" id="415"/>
          <p:cNvSpPr/>
          <p:nvPr/>
        </p:nvSpPr>
        <p:spPr>
          <a:xfrm flipH="false" flipV="false" rot="0">
            <a:off x="2626188" y="2941696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6" id="416"/>
          <p:cNvSpPr/>
          <p:nvPr/>
        </p:nvSpPr>
        <p:spPr>
          <a:xfrm flipH="false" flipV="false" rot="0">
            <a:off x="2635348" y="3391813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7" id="417"/>
          <p:cNvSpPr/>
          <p:nvPr/>
        </p:nvSpPr>
        <p:spPr>
          <a:xfrm flipH="false" flipV="false" rot="0">
            <a:off x="2626188" y="386226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8" id="418"/>
          <p:cNvSpPr/>
          <p:nvPr/>
        </p:nvSpPr>
        <p:spPr>
          <a:xfrm flipH="false" flipV="true" rot="0">
            <a:off x="2626188" y="4819762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236157"/>
                </a:moveTo>
                <a:lnTo>
                  <a:pt x="780687" y="236157"/>
                </a:lnTo>
                <a:lnTo>
                  <a:pt x="780687" y="0"/>
                </a:lnTo>
                <a:lnTo>
                  <a:pt x="0" y="0"/>
                </a:lnTo>
                <a:lnTo>
                  <a:pt x="0" y="23615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9" id="419"/>
          <p:cNvSpPr/>
          <p:nvPr/>
        </p:nvSpPr>
        <p:spPr>
          <a:xfrm flipH="false" flipV="true" rot="0">
            <a:off x="2630768" y="434979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0" id="420"/>
          <p:cNvSpPr/>
          <p:nvPr/>
        </p:nvSpPr>
        <p:spPr>
          <a:xfrm flipH="false" flipV="false" rot="0">
            <a:off x="2630768" y="5283079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1" id="421"/>
          <p:cNvSpPr/>
          <p:nvPr/>
        </p:nvSpPr>
        <p:spPr>
          <a:xfrm flipH="false" flipV="true" rot="0">
            <a:off x="2587671" y="5776411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2" id="422"/>
          <p:cNvSpPr/>
          <p:nvPr/>
        </p:nvSpPr>
        <p:spPr>
          <a:xfrm flipH="false" flipV="false" rot="0">
            <a:off x="2647737" y="6259332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3" id="423"/>
          <p:cNvSpPr/>
          <p:nvPr/>
        </p:nvSpPr>
        <p:spPr>
          <a:xfrm flipH="false" flipV="false" rot="0">
            <a:off x="2652317" y="6704152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6" y="0"/>
                </a:lnTo>
                <a:lnTo>
                  <a:pt x="780686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4" id="424"/>
          <p:cNvSpPr/>
          <p:nvPr/>
        </p:nvSpPr>
        <p:spPr>
          <a:xfrm flipH="false" flipV="false" rot="0">
            <a:off x="2635348" y="7207010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5" id="425"/>
          <p:cNvSpPr/>
          <p:nvPr/>
        </p:nvSpPr>
        <p:spPr>
          <a:xfrm flipH="false" flipV="false" rot="0">
            <a:off x="2661477" y="7680406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6" id="426"/>
          <p:cNvSpPr/>
          <p:nvPr/>
        </p:nvSpPr>
        <p:spPr>
          <a:xfrm flipH="false" flipV="false" rot="0">
            <a:off x="2652317" y="8173738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7" id="427"/>
          <p:cNvSpPr/>
          <p:nvPr/>
        </p:nvSpPr>
        <p:spPr>
          <a:xfrm flipH="false" flipV="true" rot="0">
            <a:off x="2652317" y="9107411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236158"/>
                </a:moveTo>
                <a:lnTo>
                  <a:pt x="780686" y="236158"/>
                </a:lnTo>
                <a:lnTo>
                  <a:pt x="780686" y="0"/>
                </a:lnTo>
                <a:lnTo>
                  <a:pt x="0" y="0"/>
                </a:lnTo>
                <a:lnTo>
                  <a:pt x="0" y="23615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8" id="428"/>
          <p:cNvSpPr/>
          <p:nvPr/>
        </p:nvSpPr>
        <p:spPr>
          <a:xfrm flipH="false" flipV="true" rot="0">
            <a:off x="2652317" y="8628084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9" id="429"/>
          <p:cNvSpPr/>
          <p:nvPr/>
        </p:nvSpPr>
        <p:spPr>
          <a:xfrm flipH="false" flipV="false" rot="0">
            <a:off x="2661477" y="9581694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0" id="430"/>
          <p:cNvSpPr/>
          <p:nvPr/>
        </p:nvSpPr>
        <p:spPr>
          <a:xfrm flipH="false" flipV="false" rot="2582532">
            <a:off x="6383237" y="111647"/>
            <a:ext cx="904200" cy="939065"/>
          </a:xfrm>
          <a:custGeom>
            <a:avLst/>
            <a:gdLst/>
            <a:ahLst/>
            <a:cxnLst/>
            <a:rect r="r" b="b" t="t" l="l"/>
            <a:pathLst>
              <a:path h="939065" w="904200">
                <a:moveTo>
                  <a:pt x="0" y="0"/>
                </a:moveTo>
                <a:lnTo>
                  <a:pt x="904200" y="0"/>
                </a:lnTo>
                <a:lnTo>
                  <a:pt x="904200" y="939066"/>
                </a:lnTo>
                <a:lnTo>
                  <a:pt x="0" y="9390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1" id="431"/>
          <p:cNvSpPr/>
          <p:nvPr/>
        </p:nvSpPr>
        <p:spPr>
          <a:xfrm flipH="false" flipV="false" rot="2839710">
            <a:off x="356751" y="-65244"/>
            <a:ext cx="2469850" cy="2124071"/>
          </a:xfrm>
          <a:custGeom>
            <a:avLst/>
            <a:gdLst/>
            <a:ahLst/>
            <a:cxnLst/>
            <a:rect r="r" b="b" t="t" l="l"/>
            <a:pathLst>
              <a:path h="2124071" w="2469850">
                <a:moveTo>
                  <a:pt x="0" y="0"/>
                </a:moveTo>
                <a:lnTo>
                  <a:pt x="2469850" y="0"/>
                </a:lnTo>
                <a:lnTo>
                  <a:pt x="2469850" y="2124071"/>
                </a:lnTo>
                <a:lnTo>
                  <a:pt x="0" y="21240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2" id="432"/>
          <p:cNvSpPr txBox="true"/>
          <p:nvPr/>
        </p:nvSpPr>
        <p:spPr>
          <a:xfrm rot="0">
            <a:off x="756000" y="2412695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19</a:t>
            </a:r>
          </a:p>
        </p:txBody>
      </p:sp>
      <p:sp>
        <p:nvSpPr>
          <p:cNvPr name="TextBox 433" id="433"/>
          <p:cNvSpPr txBox="true"/>
          <p:nvPr/>
        </p:nvSpPr>
        <p:spPr>
          <a:xfrm rot="0">
            <a:off x="760018" y="2872263"/>
            <a:ext cx="1159868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20</a:t>
            </a:r>
          </a:p>
        </p:txBody>
      </p:sp>
      <p:sp>
        <p:nvSpPr>
          <p:cNvPr name="TextBox 434" id="434"/>
          <p:cNvSpPr txBox="true"/>
          <p:nvPr/>
        </p:nvSpPr>
        <p:spPr>
          <a:xfrm rot="0">
            <a:off x="765375" y="3360599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21</a:t>
            </a:r>
          </a:p>
        </p:txBody>
      </p:sp>
      <p:sp>
        <p:nvSpPr>
          <p:cNvPr name="TextBox 435" id="435"/>
          <p:cNvSpPr txBox="true"/>
          <p:nvPr/>
        </p:nvSpPr>
        <p:spPr>
          <a:xfrm rot="0">
            <a:off x="758679" y="1926023"/>
            <a:ext cx="1161208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18</a:t>
            </a:r>
          </a:p>
        </p:txBody>
      </p:sp>
      <p:sp>
        <p:nvSpPr>
          <p:cNvPr name="TextBox 436" id="436"/>
          <p:cNvSpPr txBox="true"/>
          <p:nvPr/>
        </p:nvSpPr>
        <p:spPr>
          <a:xfrm rot="0">
            <a:off x="757339" y="3824165"/>
            <a:ext cx="116254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22</a:t>
            </a:r>
          </a:p>
        </p:txBody>
      </p:sp>
      <p:sp>
        <p:nvSpPr>
          <p:cNvPr name="TextBox 437" id="437"/>
          <p:cNvSpPr txBox="true"/>
          <p:nvPr/>
        </p:nvSpPr>
        <p:spPr>
          <a:xfrm rot="0">
            <a:off x="756000" y="428510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23</a:t>
            </a:r>
          </a:p>
        </p:txBody>
      </p:sp>
      <p:sp>
        <p:nvSpPr>
          <p:cNvPr name="TextBox 438" id="438"/>
          <p:cNvSpPr txBox="true"/>
          <p:nvPr/>
        </p:nvSpPr>
        <p:spPr>
          <a:xfrm rot="0">
            <a:off x="756000" y="4765044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24</a:t>
            </a:r>
          </a:p>
        </p:txBody>
      </p:sp>
      <p:sp>
        <p:nvSpPr>
          <p:cNvPr name="TextBox 439" id="439"/>
          <p:cNvSpPr txBox="true"/>
          <p:nvPr/>
        </p:nvSpPr>
        <p:spPr>
          <a:xfrm rot="0">
            <a:off x="756000" y="524497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25</a:t>
            </a:r>
          </a:p>
        </p:txBody>
      </p:sp>
      <p:sp>
        <p:nvSpPr>
          <p:cNvPr name="TextBox 440" id="440"/>
          <p:cNvSpPr txBox="true"/>
          <p:nvPr/>
        </p:nvSpPr>
        <p:spPr>
          <a:xfrm rot="0">
            <a:off x="756000" y="572378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26</a:t>
            </a:r>
          </a:p>
        </p:txBody>
      </p:sp>
      <p:sp>
        <p:nvSpPr>
          <p:cNvPr name="TextBox 441" id="441"/>
          <p:cNvSpPr txBox="true"/>
          <p:nvPr/>
        </p:nvSpPr>
        <p:spPr>
          <a:xfrm rot="0">
            <a:off x="756000" y="619419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27</a:t>
            </a:r>
          </a:p>
        </p:txBody>
      </p:sp>
      <p:sp>
        <p:nvSpPr>
          <p:cNvPr name="TextBox 442" id="442"/>
          <p:cNvSpPr txBox="true"/>
          <p:nvPr/>
        </p:nvSpPr>
        <p:spPr>
          <a:xfrm rot="0">
            <a:off x="765375" y="6721926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28</a:t>
            </a:r>
          </a:p>
        </p:txBody>
      </p:sp>
      <p:sp>
        <p:nvSpPr>
          <p:cNvPr name="TextBox 443" id="443"/>
          <p:cNvSpPr txBox="true"/>
          <p:nvPr/>
        </p:nvSpPr>
        <p:spPr>
          <a:xfrm rot="0">
            <a:off x="751982" y="7192502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29</a:t>
            </a:r>
          </a:p>
        </p:txBody>
      </p:sp>
      <p:sp>
        <p:nvSpPr>
          <p:cNvPr name="TextBox 444" id="444"/>
          <p:cNvSpPr txBox="true"/>
          <p:nvPr/>
        </p:nvSpPr>
        <p:spPr>
          <a:xfrm rot="0">
            <a:off x="765375" y="7641280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30</a:t>
            </a:r>
          </a:p>
        </p:txBody>
      </p:sp>
      <p:sp>
        <p:nvSpPr>
          <p:cNvPr name="TextBox 445" id="445"/>
          <p:cNvSpPr txBox="true"/>
          <p:nvPr/>
        </p:nvSpPr>
        <p:spPr>
          <a:xfrm rot="0">
            <a:off x="751982" y="814653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31</a:t>
            </a:r>
          </a:p>
        </p:txBody>
      </p:sp>
      <p:sp>
        <p:nvSpPr>
          <p:cNvPr name="TextBox 446" id="446"/>
          <p:cNvSpPr txBox="true"/>
          <p:nvPr/>
        </p:nvSpPr>
        <p:spPr>
          <a:xfrm rot="0">
            <a:off x="760018" y="8619440"/>
            <a:ext cx="1003499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32</a:t>
            </a:r>
          </a:p>
        </p:txBody>
      </p:sp>
      <p:sp>
        <p:nvSpPr>
          <p:cNvPr name="TextBox 447" id="447"/>
          <p:cNvSpPr txBox="true"/>
          <p:nvPr/>
        </p:nvSpPr>
        <p:spPr>
          <a:xfrm rot="-5400000">
            <a:off x="307705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Leído</a:t>
            </a:r>
          </a:p>
        </p:txBody>
      </p:sp>
      <p:sp>
        <p:nvSpPr>
          <p:cNvPr name="TextBox 448" id="448"/>
          <p:cNvSpPr txBox="true"/>
          <p:nvPr/>
        </p:nvSpPr>
        <p:spPr>
          <a:xfrm rot="-5400000">
            <a:off x="345866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Subrayado</a:t>
            </a:r>
          </a:p>
        </p:txBody>
      </p:sp>
      <p:sp>
        <p:nvSpPr>
          <p:cNvPr name="TextBox 449" id="449"/>
          <p:cNvSpPr txBox="true"/>
          <p:nvPr/>
        </p:nvSpPr>
        <p:spPr>
          <a:xfrm rot="-5400000">
            <a:off x="3841438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Resumen</a:t>
            </a:r>
          </a:p>
        </p:txBody>
      </p:sp>
      <p:sp>
        <p:nvSpPr>
          <p:cNvPr name="TextBox 450" id="450"/>
          <p:cNvSpPr txBox="true"/>
          <p:nvPr/>
        </p:nvSpPr>
        <p:spPr>
          <a:xfrm rot="-5400000">
            <a:off x="4224210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Esquema</a:t>
            </a:r>
          </a:p>
        </p:txBody>
      </p:sp>
      <p:sp>
        <p:nvSpPr>
          <p:cNvPr name="TextBox 451" id="451"/>
          <p:cNvSpPr txBox="true"/>
          <p:nvPr/>
        </p:nvSpPr>
        <p:spPr>
          <a:xfrm rot="-5400000">
            <a:off x="4606982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Estudiado</a:t>
            </a:r>
          </a:p>
        </p:txBody>
      </p:sp>
      <p:sp>
        <p:nvSpPr>
          <p:cNvPr name="TextBox 452" id="452"/>
          <p:cNvSpPr txBox="true"/>
          <p:nvPr/>
        </p:nvSpPr>
        <p:spPr>
          <a:xfrm rot="-5400000">
            <a:off x="4989754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1</a:t>
            </a:r>
          </a:p>
        </p:txBody>
      </p:sp>
      <p:sp>
        <p:nvSpPr>
          <p:cNvPr name="TextBox 453" id="453"/>
          <p:cNvSpPr txBox="true"/>
          <p:nvPr/>
        </p:nvSpPr>
        <p:spPr>
          <a:xfrm rot="-5400000">
            <a:off x="537252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2</a:t>
            </a:r>
          </a:p>
        </p:txBody>
      </p:sp>
      <p:sp>
        <p:nvSpPr>
          <p:cNvPr name="TextBox 454" id="454"/>
          <p:cNvSpPr txBox="true"/>
          <p:nvPr/>
        </p:nvSpPr>
        <p:spPr>
          <a:xfrm rot="-5400000">
            <a:off x="575529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3</a:t>
            </a:r>
          </a:p>
        </p:txBody>
      </p:sp>
      <p:sp>
        <p:nvSpPr>
          <p:cNvPr name="TextBox 455" id="455"/>
          <p:cNvSpPr txBox="true"/>
          <p:nvPr/>
        </p:nvSpPr>
        <p:spPr>
          <a:xfrm rot="0">
            <a:off x="751982" y="9069311"/>
            <a:ext cx="1167905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33</a:t>
            </a:r>
          </a:p>
        </p:txBody>
      </p:sp>
      <p:sp>
        <p:nvSpPr>
          <p:cNvPr name="TextBox 456" id="456"/>
          <p:cNvSpPr txBox="true"/>
          <p:nvPr/>
        </p:nvSpPr>
        <p:spPr>
          <a:xfrm rot="0">
            <a:off x="792163" y="9585569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34</a:t>
            </a:r>
          </a:p>
        </p:txBody>
      </p:sp>
      <p:sp>
        <p:nvSpPr>
          <p:cNvPr name="TextBox 457" id="457"/>
          <p:cNvSpPr txBox="true"/>
          <p:nvPr/>
        </p:nvSpPr>
        <p:spPr>
          <a:xfrm rot="0">
            <a:off x="756000" y="646853"/>
            <a:ext cx="2834565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osk"/>
              </a:rPr>
              <a:t>OPOSICIONES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571625" y="1571625"/>
            <a:ext cx="10696575" cy="7553325"/>
          </a:xfrm>
          <a:custGeom>
            <a:avLst/>
            <a:gdLst/>
            <a:ahLst/>
            <a:cxnLst/>
            <a:rect r="r" b="b" t="t" l="l"/>
            <a:pathLst>
              <a:path h="7553325" w="10696575">
                <a:moveTo>
                  <a:pt x="10696575" y="0"/>
                </a:move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lnTo>
                  <a:pt x="10696575" y="0"/>
                </a:lnTo>
                <a:close/>
              </a:path>
            </a:pathLst>
          </a:custGeom>
          <a:blipFill>
            <a:blip r:embed="rId2"/>
            <a:stretch>
              <a:fillRect l="-1025" t="-3709" r="-1068" b="-379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06698" y="1967723"/>
            <a:ext cx="2957229" cy="7869833"/>
            <a:chOff x="0" y="0"/>
            <a:chExt cx="3942973" cy="1049311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513236" y="0"/>
              <a:ext cx="357962" cy="359014"/>
              <a:chOff x="0" y="0"/>
              <a:chExt cx="187544" cy="18809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4800" y="0"/>
              <a:ext cx="357962" cy="359014"/>
              <a:chOff x="0" y="0"/>
              <a:chExt cx="187544" cy="18809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023598" y="0"/>
              <a:ext cx="357962" cy="359014"/>
              <a:chOff x="0" y="0"/>
              <a:chExt cx="187544" cy="18809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539793" y="0"/>
              <a:ext cx="357962" cy="359014"/>
              <a:chOff x="0" y="0"/>
              <a:chExt cx="187544" cy="18809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563253" y="0"/>
              <a:ext cx="357962" cy="359014"/>
              <a:chOff x="0" y="0"/>
              <a:chExt cx="187544" cy="18809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045217" y="0"/>
              <a:ext cx="357962" cy="359014"/>
              <a:chOff x="0" y="0"/>
              <a:chExt cx="187544" cy="18809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3068816" y="0"/>
              <a:ext cx="357962" cy="359014"/>
              <a:chOff x="0" y="0"/>
              <a:chExt cx="187544" cy="18809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580210" y="0"/>
              <a:ext cx="357962" cy="359014"/>
              <a:chOff x="0" y="0"/>
              <a:chExt cx="187544" cy="188095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13236" y="629641"/>
              <a:ext cx="357962" cy="359014"/>
              <a:chOff x="0" y="0"/>
              <a:chExt cx="187544" cy="188095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4800" y="629641"/>
              <a:ext cx="357962" cy="359014"/>
              <a:chOff x="0" y="0"/>
              <a:chExt cx="187544" cy="188095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023598" y="629641"/>
              <a:ext cx="357962" cy="359014"/>
              <a:chOff x="0" y="0"/>
              <a:chExt cx="187544" cy="18809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1539793" y="629641"/>
              <a:ext cx="357962" cy="359014"/>
              <a:chOff x="0" y="0"/>
              <a:chExt cx="187544" cy="18809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563253" y="629641"/>
              <a:ext cx="357962" cy="359014"/>
              <a:chOff x="0" y="0"/>
              <a:chExt cx="187544" cy="18809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0">
              <a:off x="2045217" y="629641"/>
              <a:ext cx="357962" cy="359014"/>
              <a:chOff x="0" y="0"/>
              <a:chExt cx="187544" cy="188095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3068816" y="629641"/>
              <a:ext cx="357962" cy="359014"/>
              <a:chOff x="0" y="0"/>
              <a:chExt cx="187544" cy="188095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3580210" y="629641"/>
              <a:ext cx="357962" cy="359014"/>
              <a:chOff x="0" y="0"/>
              <a:chExt cx="187544" cy="188095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513236" y="1255355"/>
              <a:ext cx="357962" cy="359014"/>
              <a:chOff x="0" y="0"/>
              <a:chExt cx="187544" cy="188095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4800" y="1255355"/>
              <a:ext cx="357962" cy="359014"/>
              <a:chOff x="0" y="0"/>
              <a:chExt cx="187544" cy="188095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1023598" y="1255355"/>
              <a:ext cx="357962" cy="359014"/>
              <a:chOff x="0" y="0"/>
              <a:chExt cx="187544" cy="188095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1539793" y="1255355"/>
              <a:ext cx="357962" cy="359014"/>
              <a:chOff x="0" y="0"/>
              <a:chExt cx="187544" cy="188095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0">
              <a:off x="2563253" y="1255355"/>
              <a:ext cx="357962" cy="359014"/>
              <a:chOff x="0" y="0"/>
              <a:chExt cx="187544" cy="188095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7" id="67"/>
            <p:cNvGrpSpPr/>
            <p:nvPr/>
          </p:nvGrpSpPr>
          <p:grpSpPr>
            <a:xfrm rot="0">
              <a:off x="2045217" y="1255355"/>
              <a:ext cx="357962" cy="359014"/>
              <a:chOff x="0" y="0"/>
              <a:chExt cx="187544" cy="188095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0" id="70"/>
            <p:cNvGrpSpPr/>
            <p:nvPr/>
          </p:nvGrpSpPr>
          <p:grpSpPr>
            <a:xfrm rot="0">
              <a:off x="3068816" y="1255355"/>
              <a:ext cx="357962" cy="359014"/>
              <a:chOff x="0" y="0"/>
              <a:chExt cx="187544" cy="188095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3" id="73"/>
            <p:cNvGrpSpPr/>
            <p:nvPr/>
          </p:nvGrpSpPr>
          <p:grpSpPr>
            <a:xfrm rot="0">
              <a:off x="3580210" y="1255355"/>
              <a:ext cx="357962" cy="359014"/>
              <a:chOff x="0" y="0"/>
              <a:chExt cx="187544" cy="188095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0">
              <a:off x="513236" y="1884996"/>
              <a:ext cx="357962" cy="359014"/>
              <a:chOff x="0" y="0"/>
              <a:chExt cx="187544" cy="188095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0">
              <a:off x="4800" y="1884996"/>
              <a:ext cx="357962" cy="359014"/>
              <a:chOff x="0" y="0"/>
              <a:chExt cx="187544" cy="188095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2" id="82"/>
            <p:cNvGrpSpPr/>
            <p:nvPr/>
          </p:nvGrpSpPr>
          <p:grpSpPr>
            <a:xfrm rot="0">
              <a:off x="1023598" y="1884996"/>
              <a:ext cx="357962" cy="359014"/>
              <a:chOff x="0" y="0"/>
              <a:chExt cx="187544" cy="188095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5" id="85"/>
            <p:cNvGrpSpPr/>
            <p:nvPr/>
          </p:nvGrpSpPr>
          <p:grpSpPr>
            <a:xfrm rot="0">
              <a:off x="1539793" y="1884996"/>
              <a:ext cx="357962" cy="359014"/>
              <a:chOff x="0" y="0"/>
              <a:chExt cx="187544" cy="188095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7" id="8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8" id="88"/>
            <p:cNvGrpSpPr/>
            <p:nvPr/>
          </p:nvGrpSpPr>
          <p:grpSpPr>
            <a:xfrm rot="0">
              <a:off x="2563253" y="1884996"/>
              <a:ext cx="357962" cy="359014"/>
              <a:chOff x="0" y="0"/>
              <a:chExt cx="187544" cy="188095"/>
            </a:xfrm>
          </p:grpSpPr>
          <p:sp>
            <p:nvSpPr>
              <p:cNvPr name="Freeform 89" id="8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0" id="9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1" id="91"/>
            <p:cNvGrpSpPr/>
            <p:nvPr/>
          </p:nvGrpSpPr>
          <p:grpSpPr>
            <a:xfrm rot="0">
              <a:off x="2045217" y="1884996"/>
              <a:ext cx="357962" cy="359014"/>
              <a:chOff x="0" y="0"/>
              <a:chExt cx="187544" cy="188095"/>
            </a:xfrm>
          </p:grpSpPr>
          <p:sp>
            <p:nvSpPr>
              <p:cNvPr name="Freeform 92" id="9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3" id="9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4" id="94"/>
            <p:cNvGrpSpPr/>
            <p:nvPr/>
          </p:nvGrpSpPr>
          <p:grpSpPr>
            <a:xfrm rot="0">
              <a:off x="3068816" y="1884996"/>
              <a:ext cx="357962" cy="359014"/>
              <a:chOff x="0" y="0"/>
              <a:chExt cx="187544" cy="188095"/>
            </a:xfrm>
          </p:grpSpPr>
          <p:sp>
            <p:nvSpPr>
              <p:cNvPr name="Freeform 95" id="9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6" id="9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7" id="97"/>
            <p:cNvGrpSpPr/>
            <p:nvPr/>
          </p:nvGrpSpPr>
          <p:grpSpPr>
            <a:xfrm rot="0">
              <a:off x="3580210" y="1884996"/>
              <a:ext cx="357962" cy="359014"/>
              <a:chOff x="0" y="0"/>
              <a:chExt cx="187544" cy="188095"/>
            </a:xfrm>
          </p:grpSpPr>
          <p:sp>
            <p:nvSpPr>
              <p:cNvPr name="Freeform 98" id="9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9" id="9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0" id="100"/>
            <p:cNvGrpSpPr/>
            <p:nvPr/>
          </p:nvGrpSpPr>
          <p:grpSpPr>
            <a:xfrm rot="0">
              <a:off x="508436" y="2500735"/>
              <a:ext cx="357962" cy="359014"/>
              <a:chOff x="0" y="0"/>
              <a:chExt cx="187544" cy="188095"/>
            </a:xfrm>
          </p:grpSpPr>
          <p:sp>
            <p:nvSpPr>
              <p:cNvPr name="Freeform 101" id="10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2" id="10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0" y="2500735"/>
              <a:ext cx="357962" cy="359014"/>
              <a:chOff x="0" y="0"/>
              <a:chExt cx="187544" cy="188095"/>
            </a:xfrm>
          </p:grpSpPr>
          <p:sp>
            <p:nvSpPr>
              <p:cNvPr name="Freeform 104" id="10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5" id="10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6" id="106"/>
            <p:cNvGrpSpPr/>
            <p:nvPr/>
          </p:nvGrpSpPr>
          <p:grpSpPr>
            <a:xfrm rot="0">
              <a:off x="1018798" y="2500735"/>
              <a:ext cx="357962" cy="359014"/>
              <a:chOff x="0" y="0"/>
              <a:chExt cx="187544" cy="188095"/>
            </a:xfrm>
          </p:grpSpPr>
          <p:sp>
            <p:nvSpPr>
              <p:cNvPr name="Freeform 107" id="10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8" id="10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9" id="109"/>
            <p:cNvGrpSpPr/>
            <p:nvPr/>
          </p:nvGrpSpPr>
          <p:grpSpPr>
            <a:xfrm rot="0">
              <a:off x="1534993" y="2500735"/>
              <a:ext cx="357962" cy="359014"/>
              <a:chOff x="0" y="0"/>
              <a:chExt cx="187544" cy="188095"/>
            </a:xfrm>
          </p:grpSpPr>
          <p:sp>
            <p:nvSpPr>
              <p:cNvPr name="Freeform 110" id="11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1" id="11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2" id="112"/>
            <p:cNvGrpSpPr/>
            <p:nvPr/>
          </p:nvGrpSpPr>
          <p:grpSpPr>
            <a:xfrm rot="0">
              <a:off x="2558453" y="2500735"/>
              <a:ext cx="357962" cy="359014"/>
              <a:chOff x="0" y="0"/>
              <a:chExt cx="187544" cy="188095"/>
            </a:xfrm>
          </p:grpSpPr>
          <p:sp>
            <p:nvSpPr>
              <p:cNvPr name="Freeform 113" id="11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4" id="11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040417" y="2500735"/>
              <a:ext cx="357962" cy="359014"/>
              <a:chOff x="0" y="0"/>
              <a:chExt cx="187544" cy="188095"/>
            </a:xfrm>
          </p:grpSpPr>
          <p:sp>
            <p:nvSpPr>
              <p:cNvPr name="Freeform 116" id="11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7" id="11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8" id="118"/>
            <p:cNvGrpSpPr/>
            <p:nvPr/>
          </p:nvGrpSpPr>
          <p:grpSpPr>
            <a:xfrm rot="0">
              <a:off x="3064016" y="2500735"/>
              <a:ext cx="357962" cy="359014"/>
              <a:chOff x="0" y="0"/>
              <a:chExt cx="187544" cy="188095"/>
            </a:xfrm>
          </p:grpSpPr>
          <p:sp>
            <p:nvSpPr>
              <p:cNvPr name="Freeform 119" id="11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0" id="12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1" id="121"/>
            <p:cNvGrpSpPr/>
            <p:nvPr/>
          </p:nvGrpSpPr>
          <p:grpSpPr>
            <a:xfrm rot="0">
              <a:off x="3575410" y="2500735"/>
              <a:ext cx="357962" cy="359014"/>
              <a:chOff x="0" y="0"/>
              <a:chExt cx="187544" cy="188095"/>
            </a:xfrm>
          </p:grpSpPr>
          <p:sp>
            <p:nvSpPr>
              <p:cNvPr name="Freeform 122" id="12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3" id="12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513236" y="3130376"/>
              <a:ext cx="357962" cy="359014"/>
              <a:chOff x="0" y="0"/>
              <a:chExt cx="187544" cy="188095"/>
            </a:xfrm>
          </p:grpSpPr>
          <p:sp>
            <p:nvSpPr>
              <p:cNvPr name="Freeform 125" id="12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6" id="12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7" id="127"/>
            <p:cNvGrpSpPr/>
            <p:nvPr/>
          </p:nvGrpSpPr>
          <p:grpSpPr>
            <a:xfrm rot="0">
              <a:off x="4800" y="3130376"/>
              <a:ext cx="357962" cy="359014"/>
              <a:chOff x="0" y="0"/>
              <a:chExt cx="187544" cy="188095"/>
            </a:xfrm>
          </p:grpSpPr>
          <p:sp>
            <p:nvSpPr>
              <p:cNvPr name="Freeform 128" id="12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9" id="12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1023598" y="3130376"/>
              <a:ext cx="357962" cy="359014"/>
              <a:chOff x="0" y="0"/>
              <a:chExt cx="187544" cy="188095"/>
            </a:xfrm>
          </p:grpSpPr>
          <p:sp>
            <p:nvSpPr>
              <p:cNvPr name="Freeform 131" id="13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2" id="13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3" id="133"/>
            <p:cNvGrpSpPr/>
            <p:nvPr/>
          </p:nvGrpSpPr>
          <p:grpSpPr>
            <a:xfrm rot="0">
              <a:off x="1539793" y="3130376"/>
              <a:ext cx="357962" cy="359014"/>
              <a:chOff x="0" y="0"/>
              <a:chExt cx="187544" cy="188095"/>
            </a:xfrm>
          </p:grpSpPr>
          <p:sp>
            <p:nvSpPr>
              <p:cNvPr name="Freeform 134" id="13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5" id="13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2563253" y="3130376"/>
              <a:ext cx="357962" cy="359014"/>
              <a:chOff x="0" y="0"/>
              <a:chExt cx="187544" cy="188095"/>
            </a:xfrm>
          </p:grpSpPr>
          <p:sp>
            <p:nvSpPr>
              <p:cNvPr name="Freeform 137" id="13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8" id="13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9" id="139"/>
            <p:cNvGrpSpPr/>
            <p:nvPr/>
          </p:nvGrpSpPr>
          <p:grpSpPr>
            <a:xfrm rot="0">
              <a:off x="2045217" y="3130376"/>
              <a:ext cx="357962" cy="359014"/>
              <a:chOff x="0" y="0"/>
              <a:chExt cx="187544" cy="188095"/>
            </a:xfrm>
          </p:grpSpPr>
          <p:sp>
            <p:nvSpPr>
              <p:cNvPr name="Freeform 140" id="14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1" id="14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3068816" y="3130376"/>
              <a:ext cx="357962" cy="359014"/>
              <a:chOff x="0" y="0"/>
              <a:chExt cx="187544" cy="188095"/>
            </a:xfrm>
          </p:grpSpPr>
          <p:sp>
            <p:nvSpPr>
              <p:cNvPr name="Freeform 143" id="14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4" id="14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5" id="145"/>
            <p:cNvGrpSpPr/>
            <p:nvPr/>
          </p:nvGrpSpPr>
          <p:grpSpPr>
            <a:xfrm rot="0">
              <a:off x="3580210" y="3130376"/>
              <a:ext cx="357962" cy="359014"/>
              <a:chOff x="0" y="0"/>
              <a:chExt cx="187544" cy="188095"/>
            </a:xfrm>
          </p:grpSpPr>
          <p:sp>
            <p:nvSpPr>
              <p:cNvPr name="Freeform 146" id="14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7" id="14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508436" y="3775761"/>
              <a:ext cx="357962" cy="359014"/>
              <a:chOff x="0" y="0"/>
              <a:chExt cx="187544" cy="188095"/>
            </a:xfrm>
          </p:grpSpPr>
          <p:sp>
            <p:nvSpPr>
              <p:cNvPr name="Freeform 149" id="14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0" id="15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1" id="151"/>
            <p:cNvGrpSpPr/>
            <p:nvPr/>
          </p:nvGrpSpPr>
          <p:grpSpPr>
            <a:xfrm rot="0">
              <a:off x="0" y="3775761"/>
              <a:ext cx="357962" cy="359014"/>
              <a:chOff x="0" y="0"/>
              <a:chExt cx="187544" cy="188095"/>
            </a:xfrm>
          </p:grpSpPr>
          <p:sp>
            <p:nvSpPr>
              <p:cNvPr name="Freeform 152" id="15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3" id="15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1018798" y="3775761"/>
              <a:ext cx="357962" cy="359014"/>
              <a:chOff x="0" y="0"/>
              <a:chExt cx="187544" cy="188095"/>
            </a:xfrm>
          </p:grpSpPr>
          <p:sp>
            <p:nvSpPr>
              <p:cNvPr name="Freeform 155" id="15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6" id="15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7" id="157"/>
            <p:cNvGrpSpPr/>
            <p:nvPr/>
          </p:nvGrpSpPr>
          <p:grpSpPr>
            <a:xfrm rot="0">
              <a:off x="1534993" y="3775761"/>
              <a:ext cx="357962" cy="359014"/>
              <a:chOff x="0" y="0"/>
              <a:chExt cx="187544" cy="188095"/>
            </a:xfrm>
          </p:grpSpPr>
          <p:sp>
            <p:nvSpPr>
              <p:cNvPr name="Freeform 158" id="15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9" id="15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2558453" y="3775761"/>
              <a:ext cx="357962" cy="359014"/>
              <a:chOff x="0" y="0"/>
              <a:chExt cx="187544" cy="188095"/>
            </a:xfrm>
          </p:grpSpPr>
          <p:sp>
            <p:nvSpPr>
              <p:cNvPr name="Freeform 161" id="16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2" id="16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3" id="163"/>
            <p:cNvGrpSpPr/>
            <p:nvPr/>
          </p:nvGrpSpPr>
          <p:grpSpPr>
            <a:xfrm rot="0">
              <a:off x="2040417" y="3775761"/>
              <a:ext cx="357962" cy="359014"/>
              <a:chOff x="0" y="0"/>
              <a:chExt cx="187544" cy="188095"/>
            </a:xfrm>
          </p:grpSpPr>
          <p:sp>
            <p:nvSpPr>
              <p:cNvPr name="Freeform 164" id="16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5" id="16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6" id="166"/>
            <p:cNvGrpSpPr/>
            <p:nvPr/>
          </p:nvGrpSpPr>
          <p:grpSpPr>
            <a:xfrm rot="0">
              <a:off x="3064016" y="3775761"/>
              <a:ext cx="357962" cy="359014"/>
              <a:chOff x="0" y="0"/>
              <a:chExt cx="187544" cy="188095"/>
            </a:xfrm>
          </p:grpSpPr>
          <p:sp>
            <p:nvSpPr>
              <p:cNvPr name="Freeform 167" id="16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8" id="16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9" id="169"/>
            <p:cNvGrpSpPr/>
            <p:nvPr/>
          </p:nvGrpSpPr>
          <p:grpSpPr>
            <a:xfrm rot="0">
              <a:off x="3575410" y="3775761"/>
              <a:ext cx="357962" cy="359014"/>
              <a:chOff x="0" y="0"/>
              <a:chExt cx="187544" cy="188095"/>
            </a:xfrm>
          </p:grpSpPr>
          <p:sp>
            <p:nvSpPr>
              <p:cNvPr name="Freeform 170" id="17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1" id="17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513236" y="4407774"/>
              <a:ext cx="357962" cy="359014"/>
              <a:chOff x="0" y="0"/>
              <a:chExt cx="187544" cy="188095"/>
            </a:xfrm>
          </p:grpSpPr>
          <p:sp>
            <p:nvSpPr>
              <p:cNvPr name="Freeform 173" id="17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4" id="17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5" id="175"/>
            <p:cNvGrpSpPr/>
            <p:nvPr/>
          </p:nvGrpSpPr>
          <p:grpSpPr>
            <a:xfrm rot="0">
              <a:off x="4800" y="4407774"/>
              <a:ext cx="357962" cy="359014"/>
              <a:chOff x="0" y="0"/>
              <a:chExt cx="187544" cy="188095"/>
            </a:xfrm>
          </p:grpSpPr>
          <p:sp>
            <p:nvSpPr>
              <p:cNvPr name="Freeform 176" id="17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7" id="17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8" id="178"/>
            <p:cNvGrpSpPr/>
            <p:nvPr/>
          </p:nvGrpSpPr>
          <p:grpSpPr>
            <a:xfrm rot="0">
              <a:off x="1023598" y="4407774"/>
              <a:ext cx="357962" cy="359014"/>
              <a:chOff x="0" y="0"/>
              <a:chExt cx="187544" cy="188095"/>
            </a:xfrm>
          </p:grpSpPr>
          <p:sp>
            <p:nvSpPr>
              <p:cNvPr name="Freeform 179" id="17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0" id="18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1539793" y="4407774"/>
              <a:ext cx="357962" cy="359014"/>
              <a:chOff x="0" y="0"/>
              <a:chExt cx="187544" cy="188095"/>
            </a:xfrm>
          </p:grpSpPr>
          <p:sp>
            <p:nvSpPr>
              <p:cNvPr name="Freeform 182" id="18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3" id="18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4" id="184"/>
            <p:cNvGrpSpPr/>
            <p:nvPr/>
          </p:nvGrpSpPr>
          <p:grpSpPr>
            <a:xfrm rot="0">
              <a:off x="2563253" y="4407774"/>
              <a:ext cx="357962" cy="359014"/>
              <a:chOff x="0" y="0"/>
              <a:chExt cx="187544" cy="188095"/>
            </a:xfrm>
          </p:grpSpPr>
          <p:sp>
            <p:nvSpPr>
              <p:cNvPr name="Freeform 185" id="18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6" id="18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2045217" y="4407774"/>
              <a:ext cx="357962" cy="359014"/>
              <a:chOff x="0" y="0"/>
              <a:chExt cx="187544" cy="188095"/>
            </a:xfrm>
          </p:grpSpPr>
          <p:sp>
            <p:nvSpPr>
              <p:cNvPr name="Freeform 188" id="18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9" id="18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0" id="190"/>
            <p:cNvGrpSpPr/>
            <p:nvPr/>
          </p:nvGrpSpPr>
          <p:grpSpPr>
            <a:xfrm rot="0">
              <a:off x="3068816" y="4407774"/>
              <a:ext cx="357962" cy="359014"/>
              <a:chOff x="0" y="0"/>
              <a:chExt cx="187544" cy="188095"/>
            </a:xfrm>
          </p:grpSpPr>
          <p:sp>
            <p:nvSpPr>
              <p:cNvPr name="Freeform 191" id="19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2" id="19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3580210" y="4407774"/>
              <a:ext cx="357962" cy="359014"/>
              <a:chOff x="0" y="0"/>
              <a:chExt cx="187544" cy="188095"/>
            </a:xfrm>
          </p:grpSpPr>
          <p:sp>
            <p:nvSpPr>
              <p:cNvPr name="Freeform 194" id="19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5" id="19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6" id="196"/>
            <p:cNvGrpSpPr/>
            <p:nvPr/>
          </p:nvGrpSpPr>
          <p:grpSpPr>
            <a:xfrm rot="0">
              <a:off x="518036" y="5059817"/>
              <a:ext cx="357962" cy="359014"/>
              <a:chOff x="0" y="0"/>
              <a:chExt cx="187544" cy="188095"/>
            </a:xfrm>
          </p:grpSpPr>
          <p:sp>
            <p:nvSpPr>
              <p:cNvPr name="Freeform 197" id="19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8" id="19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9600" y="5059817"/>
              <a:ext cx="357962" cy="359014"/>
              <a:chOff x="0" y="0"/>
              <a:chExt cx="187544" cy="188095"/>
            </a:xfrm>
          </p:grpSpPr>
          <p:sp>
            <p:nvSpPr>
              <p:cNvPr name="Freeform 200" id="20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1" id="20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2" id="202"/>
            <p:cNvGrpSpPr/>
            <p:nvPr/>
          </p:nvGrpSpPr>
          <p:grpSpPr>
            <a:xfrm rot="0">
              <a:off x="1028398" y="5059817"/>
              <a:ext cx="357962" cy="359014"/>
              <a:chOff x="0" y="0"/>
              <a:chExt cx="187544" cy="188095"/>
            </a:xfrm>
          </p:grpSpPr>
          <p:sp>
            <p:nvSpPr>
              <p:cNvPr name="Freeform 203" id="20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4" id="20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1544593" y="5059817"/>
              <a:ext cx="357962" cy="359014"/>
              <a:chOff x="0" y="0"/>
              <a:chExt cx="187544" cy="188095"/>
            </a:xfrm>
          </p:grpSpPr>
          <p:sp>
            <p:nvSpPr>
              <p:cNvPr name="Freeform 206" id="20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7" id="20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8" id="208"/>
            <p:cNvGrpSpPr/>
            <p:nvPr/>
          </p:nvGrpSpPr>
          <p:grpSpPr>
            <a:xfrm rot="0">
              <a:off x="2568053" y="5059817"/>
              <a:ext cx="357962" cy="359014"/>
              <a:chOff x="0" y="0"/>
              <a:chExt cx="187544" cy="188095"/>
            </a:xfrm>
          </p:grpSpPr>
          <p:sp>
            <p:nvSpPr>
              <p:cNvPr name="Freeform 209" id="20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0" id="21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2050017" y="5059817"/>
              <a:ext cx="357962" cy="359014"/>
              <a:chOff x="0" y="0"/>
              <a:chExt cx="187544" cy="188095"/>
            </a:xfrm>
          </p:grpSpPr>
          <p:sp>
            <p:nvSpPr>
              <p:cNvPr name="Freeform 212" id="21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3" id="21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4" id="214"/>
            <p:cNvGrpSpPr/>
            <p:nvPr/>
          </p:nvGrpSpPr>
          <p:grpSpPr>
            <a:xfrm rot="0">
              <a:off x="3073616" y="5059817"/>
              <a:ext cx="357962" cy="359014"/>
              <a:chOff x="0" y="0"/>
              <a:chExt cx="187544" cy="188095"/>
            </a:xfrm>
          </p:grpSpPr>
          <p:sp>
            <p:nvSpPr>
              <p:cNvPr name="Freeform 215" id="21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6" id="21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3585010" y="5059817"/>
              <a:ext cx="357962" cy="359014"/>
              <a:chOff x="0" y="0"/>
              <a:chExt cx="187544" cy="188095"/>
            </a:xfrm>
          </p:grpSpPr>
          <p:sp>
            <p:nvSpPr>
              <p:cNvPr name="Freeform 218" id="21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9" id="21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0" id="220"/>
            <p:cNvGrpSpPr/>
            <p:nvPr/>
          </p:nvGrpSpPr>
          <p:grpSpPr>
            <a:xfrm rot="0">
              <a:off x="513236" y="5688916"/>
              <a:ext cx="357962" cy="359014"/>
              <a:chOff x="0" y="0"/>
              <a:chExt cx="187544" cy="188095"/>
            </a:xfrm>
          </p:grpSpPr>
          <p:sp>
            <p:nvSpPr>
              <p:cNvPr name="Freeform 221" id="22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2" id="22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3" id="223"/>
            <p:cNvGrpSpPr/>
            <p:nvPr/>
          </p:nvGrpSpPr>
          <p:grpSpPr>
            <a:xfrm rot="0">
              <a:off x="4800" y="5688916"/>
              <a:ext cx="357962" cy="359014"/>
              <a:chOff x="0" y="0"/>
              <a:chExt cx="187544" cy="188095"/>
            </a:xfrm>
          </p:grpSpPr>
          <p:sp>
            <p:nvSpPr>
              <p:cNvPr name="Freeform 224" id="22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5" id="22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6" id="226"/>
            <p:cNvGrpSpPr/>
            <p:nvPr/>
          </p:nvGrpSpPr>
          <p:grpSpPr>
            <a:xfrm rot="0">
              <a:off x="1023598" y="5688916"/>
              <a:ext cx="357962" cy="359014"/>
              <a:chOff x="0" y="0"/>
              <a:chExt cx="187544" cy="188095"/>
            </a:xfrm>
          </p:grpSpPr>
          <p:sp>
            <p:nvSpPr>
              <p:cNvPr name="Freeform 227" id="22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8" id="22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1539793" y="5688916"/>
              <a:ext cx="357962" cy="359014"/>
              <a:chOff x="0" y="0"/>
              <a:chExt cx="187544" cy="188095"/>
            </a:xfrm>
          </p:grpSpPr>
          <p:sp>
            <p:nvSpPr>
              <p:cNvPr name="Freeform 230" id="23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1" id="23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2" id="232"/>
            <p:cNvGrpSpPr/>
            <p:nvPr/>
          </p:nvGrpSpPr>
          <p:grpSpPr>
            <a:xfrm rot="0">
              <a:off x="2563253" y="5688916"/>
              <a:ext cx="357962" cy="359014"/>
              <a:chOff x="0" y="0"/>
              <a:chExt cx="187544" cy="188095"/>
            </a:xfrm>
          </p:grpSpPr>
          <p:sp>
            <p:nvSpPr>
              <p:cNvPr name="Freeform 233" id="23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4" id="23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5" id="235"/>
            <p:cNvGrpSpPr/>
            <p:nvPr/>
          </p:nvGrpSpPr>
          <p:grpSpPr>
            <a:xfrm rot="0">
              <a:off x="2045217" y="5688916"/>
              <a:ext cx="357962" cy="359014"/>
              <a:chOff x="0" y="0"/>
              <a:chExt cx="187544" cy="188095"/>
            </a:xfrm>
          </p:grpSpPr>
          <p:sp>
            <p:nvSpPr>
              <p:cNvPr name="Freeform 236" id="23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7" id="23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8" id="238"/>
            <p:cNvGrpSpPr/>
            <p:nvPr/>
          </p:nvGrpSpPr>
          <p:grpSpPr>
            <a:xfrm rot="0">
              <a:off x="3068816" y="5688916"/>
              <a:ext cx="357962" cy="359014"/>
              <a:chOff x="0" y="0"/>
              <a:chExt cx="187544" cy="188095"/>
            </a:xfrm>
          </p:grpSpPr>
          <p:sp>
            <p:nvSpPr>
              <p:cNvPr name="Freeform 239" id="23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0" id="24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1" id="241"/>
            <p:cNvGrpSpPr/>
            <p:nvPr/>
          </p:nvGrpSpPr>
          <p:grpSpPr>
            <a:xfrm rot="0">
              <a:off x="3580210" y="5688916"/>
              <a:ext cx="357962" cy="359014"/>
              <a:chOff x="0" y="0"/>
              <a:chExt cx="187544" cy="188095"/>
            </a:xfrm>
          </p:grpSpPr>
          <p:sp>
            <p:nvSpPr>
              <p:cNvPr name="Freeform 242" id="24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3" id="24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4" id="244"/>
            <p:cNvGrpSpPr/>
            <p:nvPr/>
          </p:nvGrpSpPr>
          <p:grpSpPr>
            <a:xfrm rot="0">
              <a:off x="518036" y="6324515"/>
              <a:ext cx="357962" cy="359014"/>
              <a:chOff x="0" y="0"/>
              <a:chExt cx="187544" cy="188095"/>
            </a:xfrm>
          </p:grpSpPr>
          <p:sp>
            <p:nvSpPr>
              <p:cNvPr name="Freeform 245" id="24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6" id="24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7" id="247"/>
            <p:cNvGrpSpPr/>
            <p:nvPr/>
          </p:nvGrpSpPr>
          <p:grpSpPr>
            <a:xfrm rot="0">
              <a:off x="9600" y="6324515"/>
              <a:ext cx="357962" cy="359014"/>
              <a:chOff x="0" y="0"/>
              <a:chExt cx="187544" cy="188095"/>
            </a:xfrm>
          </p:grpSpPr>
          <p:sp>
            <p:nvSpPr>
              <p:cNvPr name="Freeform 248" id="24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9" id="24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0" id="250"/>
            <p:cNvGrpSpPr/>
            <p:nvPr/>
          </p:nvGrpSpPr>
          <p:grpSpPr>
            <a:xfrm rot="0">
              <a:off x="1028398" y="6324515"/>
              <a:ext cx="357962" cy="359014"/>
              <a:chOff x="0" y="0"/>
              <a:chExt cx="187544" cy="188095"/>
            </a:xfrm>
          </p:grpSpPr>
          <p:sp>
            <p:nvSpPr>
              <p:cNvPr name="Freeform 251" id="25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2" id="25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3" id="253"/>
            <p:cNvGrpSpPr/>
            <p:nvPr/>
          </p:nvGrpSpPr>
          <p:grpSpPr>
            <a:xfrm rot="0">
              <a:off x="1544593" y="6324515"/>
              <a:ext cx="357962" cy="359014"/>
              <a:chOff x="0" y="0"/>
              <a:chExt cx="187544" cy="188095"/>
            </a:xfrm>
          </p:grpSpPr>
          <p:sp>
            <p:nvSpPr>
              <p:cNvPr name="Freeform 254" id="25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5" id="25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6" id="256"/>
            <p:cNvGrpSpPr/>
            <p:nvPr/>
          </p:nvGrpSpPr>
          <p:grpSpPr>
            <a:xfrm rot="0">
              <a:off x="2568053" y="6324515"/>
              <a:ext cx="357962" cy="359014"/>
              <a:chOff x="0" y="0"/>
              <a:chExt cx="187544" cy="188095"/>
            </a:xfrm>
          </p:grpSpPr>
          <p:sp>
            <p:nvSpPr>
              <p:cNvPr name="Freeform 257" id="25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8" id="25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9" id="259"/>
            <p:cNvGrpSpPr/>
            <p:nvPr/>
          </p:nvGrpSpPr>
          <p:grpSpPr>
            <a:xfrm rot="0">
              <a:off x="2050017" y="6324515"/>
              <a:ext cx="357962" cy="359014"/>
              <a:chOff x="0" y="0"/>
              <a:chExt cx="187544" cy="188095"/>
            </a:xfrm>
          </p:grpSpPr>
          <p:sp>
            <p:nvSpPr>
              <p:cNvPr name="Freeform 260" id="26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1" id="26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2" id="262"/>
            <p:cNvGrpSpPr/>
            <p:nvPr/>
          </p:nvGrpSpPr>
          <p:grpSpPr>
            <a:xfrm rot="0">
              <a:off x="3073616" y="6324515"/>
              <a:ext cx="357962" cy="359014"/>
              <a:chOff x="0" y="0"/>
              <a:chExt cx="187544" cy="188095"/>
            </a:xfrm>
          </p:grpSpPr>
          <p:sp>
            <p:nvSpPr>
              <p:cNvPr name="Freeform 263" id="26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4" id="26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5" id="265"/>
            <p:cNvGrpSpPr/>
            <p:nvPr/>
          </p:nvGrpSpPr>
          <p:grpSpPr>
            <a:xfrm rot="0">
              <a:off x="3585010" y="6324515"/>
              <a:ext cx="357962" cy="359014"/>
              <a:chOff x="0" y="0"/>
              <a:chExt cx="187544" cy="188095"/>
            </a:xfrm>
          </p:grpSpPr>
          <p:sp>
            <p:nvSpPr>
              <p:cNvPr name="Freeform 266" id="26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7" id="26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8" id="268"/>
            <p:cNvGrpSpPr/>
            <p:nvPr/>
          </p:nvGrpSpPr>
          <p:grpSpPr>
            <a:xfrm rot="0">
              <a:off x="513236" y="6955030"/>
              <a:ext cx="357962" cy="359014"/>
              <a:chOff x="0" y="0"/>
              <a:chExt cx="187544" cy="188095"/>
            </a:xfrm>
          </p:grpSpPr>
          <p:sp>
            <p:nvSpPr>
              <p:cNvPr name="Freeform 269" id="26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0" id="27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1" id="271"/>
            <p:cNvGrpSpPr/>
            <p:nvPr/>
          </p:nvGrpSpPr>
          <p:grpSpPr>
            <a:xfrm rot="0">
              <a:off x="4800" y="6955030"/>
              <a:ext cx="357962" cy="359014"/>
              <a:chOff x="0" y="0"/>
              <a:chExt cx="187544" cy="188095"/>
            </a:xfrm>
          </p:grpSpPr>
          <p:sp>
            <p:nvSpPr>
              <p:cNvPr name="Freeform 272" id="27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3" id="27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4" id="274"/>
            <p:cNvGrpSpPr/>
            <p:nvPr/>
          </p:nvGrpSpPr>
          <p:grpSpPr>
            <a:xfrm rot="0">
              <a:off x="1023598" y="6955030"/>
              <a:ext cx="357962" cy="359014"/>
              <a:chOff x="0" y="0"/>
              <a:chExt cx="187544" cy="188095"/>
            </a:xfrm>
          </p:grpSpPr>
          <p:sp>
            <p:nvSpPr>
              <p:cNvPr name="Freeform 275" id="27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6" id="27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7" id="277"/>
            <p:cNvGrpSpPr/>
            <p:nvPr/>
          </p:nvGrpSpPr>
          <p:grpSpPr>
            <a:xfrm rot="0">
              <a:off x="1539793" y="6955030"/>
              <a:ext cx="357962" cy="359014"/>
              <a:chOff x="0" y="0"/>
              <a:chExt cx="187544" cy="188095"/>
            </a:xfrm>
          </p:grpSpPr>
          <p:sp>
            <p:nvSpPr>
              <p:cNvPr name="Freeform 278" id="27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9" id="27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0" id="280"/>
            <p:cNvGrpSpPr/>
            <p:nvPr/>
          </p:nvGrpSpPr>
          <p:grpSpPr>
            <a:xfrm rot="0">
              <a:off x="2563253" y="6955030"/>
              <a:ext cx="357962" cy="359014"/>
              <a:chOff x="0" y="0"/>
              <a:chExt cx="187544" cy="188095"/>
            </a:xfrm>
          </p:grpSpPr>
          <p:sp>
            <p:nvSpPr>
              <p:cNvPr name="Freeform 281" id="28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2" id="28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3" id="283"/>
            <p:cNvGrpSpPr/>
            <p:nvPr/>
          </p:nvGrpSpPr>
          <p:grpSpPr>
            <a:xfrm rot="0">
              <a:off x="2045217" y="6955030"/>
              <a:ext cx="357962" cy="359014"/>
              <a:chOff x="0" y="0"/>
              <a:chExt cx="187544" cy="188095"/>
            </a:xfrm>
          </p:grpSpPr>
          <p:sp>
            <p:nvSpPr>
              <p:cNvPr name="Freeform 284" id="28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5" id="28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6" id="286"/>
            <p:cNvGrpSpPr/>
            <p:nvPr/>
          </p:nvGrpSpPr>
          <p:grpSpPr>
            <a:xfrm rot="0">
              <a:off x="3068816" y="6955030"/>
              <a:ext cx="357962" cy="359014"/>
              <a:chOff x="0" y="0"/>
              <a:chExt cx="187544" cy="188095"/>
            </a:xfrm>
          </p:grpSpPr>
          <p:sp>
            <p:nvSpPr>
              <p:cNvPr name="Freeform 287" id="28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8" id="28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9" id="289"/>
            <p:cNvGrpSpPr/>
            <p:nvPr/>
          </p:nvGrpSpPr>
          <p:grpSpPr>
            <a:xfrm rot="0">
              <a:off x="3580210" y="6955030"/>
              <a:ext cx="357962" cy="359014"/>
              <a:chOff x="0" y="0"/>
              <a:chExt cx="187544" cy="188095"/>
            </a:xfrm>
          </p:grpSpPr>
          <p:sp>
            <p:nvSpPr>
              <p:cNvPr name="Freeform 290" id="29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1" id="29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2" id="292"/>
            <p:cNvGrpSpPr/>
            <p:nvPr/>
          </p:nvGrpSpPr>
          <p:grpSpPr>
            <a:xfrm rot="0">
              <a:off x="508436" y="7593444"/>
              <a:ext cx="357962" cy="359014"/>
              <a:chOff x="0" y="0"/>
              <a:chExt cx="187544" cy="188095"/>
            </a:xfrm>
          </p:grpSpPr>
          <p:sp>
            <p:nvSpPr>
              <p:cNvPr name="Freeform 293" id="29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4" id="29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5" id="295"/>
            <p:cNvGrpSpPr/>
            <p:nvPr/>
          </p:nvGrpSpPr>
          <p:grpSpPr>
            <a:xfrm rot="0">
              <a:off x="0" y="7593444"/>
              <a:ext cx="357962" cy="359014"/>
              <a:chOff x="0" y="0"/>
              <a:chExt cx="187544" cy="188095"/>
            </a:xfrm>
          </p:grpSpPr>
          <p:sp>
            <p:nvSpPr>
              <p:cNvPr name="Freeform 296" id="29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7" id="29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8" id="298"/>
            <p:cNvGrpSpPr/>
            <p:nvPr/>
          </p:nvGrpSpPr>
          <p:grpSpPr>
            <a:xfrm rot="0">
              <a:off x="1018798" y="7593444"/>
              <a:ext cx="357962" cy="359014"/>
              <a:chOff x="0" y="0"/>
              <a:chExt cx="187544" cy="188095"/>
            </a:xfrm>
          </p:grpSpPr>
          <p:sp>
            <p:nvSpPr>
              <p:cNvPr name="Freeform 299" id="29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0" id="30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1" id="301"/>
            <p:cNvGrpSpPr/>
            <p:nvPr/>
          </p:nvGrpSpPr>
          <p:grpSpPr>
            <a:xfrm rot="0">
              <a:off x="1534993" y="7593444"/>
              <a:ext cx="357962" cy="359014"/>
              <a:chOff x="0" y="0"/>
              <a:chExt cx="187544" cy="188095"/>
            </a:xfrm>
          </p:grpSpPr>
          <p:sp>
            <p:nvSpPr>
              <p:cNvPr name="Freeform 302" id="30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3" id="30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4" id="304"/>
            <p:cNvGrpSpPr/>
            <p:nvPr/>
          </p:nvGrpSpPr>
          <p:grpSpPr>
            <a:xfrm rot="0">
              <a:off x="2558453" y="7593444"/>
              <a:ext cx="357962" cy="359014"/>
              <a:chOff x="0" y="0"/>
              <a:chExt cx="187544" cy="188095"/>
            </a:xfrm>
          </p:grpSpPr>
          <p:sp>
            <p:nvSpPr>
              <p:cNvPr name="Freeform 305" id="30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6" id="30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7" id="307"/>
            <p:cNvGrpSpPr/>
            <p:nvPr/>
          </p:nvGrpSpPr>
          <p:grpSpPr>
            <a:xfrm rot="0">
              <a:off x="2040417" y="7593444"/>
              <a:ext cx="357962" cy="359014"/>
              <a:chOff x="0" y="0"/>
              <a:chExt cx="187544" cy="188095"/>
            </a:xfrm>
          </p:grpSpPr>
          <p:sp>
            <p:nvSpPr>
              <p:cNvPr name="Freeform 308" id="30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9" id="30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0" id="310"/>
            <p:cNvGrpSpPr/>
            <p:nvPr/>
          </p:nvGrpSpPr>
          <p:grpSpPr>
            <a:xfrm rot="0">
              <a:off x="3064016" y="7593444"/>
              <a:ext cx="357962" cy="359014"/>
              <a:chOff x="0" y="0"/>
              <a:chExt cx="187544" cy="188095"/>
            </a:xfrm>
          </p:grpSpPr>
          <p:sp>
            <p:nvSpPr>
              <p:cNvPr name="Freeform 311" id="31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2" id="3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3" id="313"/>
            <p:cNvGrpSpPr/>
            <p:nvPr/>
          </p:nvGrpSpPr>
          <p:grpSpPr>
            <a:xfrm rot="0">
              <a:off x="3575410" y="7593444"/>
              <a:ext cx="357962" cy="359014"/>
              <a:chOff x="0" y="0"/>
              <a:chExt cx="187544" cy="188095"/>
            </a:xfrm>
          </p:grpSpPr>
          <p:sp>
            <p:nvSpPr>
              <p:cNvPr name="Freeform 314" id="31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5" id="31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6" id="316"/>
            <p:cNvGrpSpPr/>
            <p:nvPr/>
          </p:nvGrpSpPr>
          <p:grpSpPr>
            <a:xfrm rot="0">
              <a:off x="513236" y="8242755"/>
              <a:ext cx="357962" cy="359014"/>
              <a:chOff x="0" y="0"/>
              <a:chExt cx="187544" cy="188095"/>
            </a:xfrm>
          </p:grpSpPr>
          <p:sp>
            <p:nvSpPr>
              <p:cNvPr name="Freeform 317" id="31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8" id="31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9" id="319"/>
            <p:cNvGrpSpPr/>
            <p:nvPr/>
          </p:nvGrpSpPr>
          <p:grpSpPr>
            <a:xfrm rot="0">
              <a:off x="4800" y="8242755"/>
              <a:ext cx="357962" cy="359014"/>
              <a:chOff x="0" y="0"/>
              <a:chExt cx="187544" cy="188095"/>
            </a:xfrm>
          </p:grpSpPr>
          <p:sp>
            <p:nvSpPr>
              <p:cNvPr name="Freeform 320" id="32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1" id="32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2" id="322"/>
            <p:cNvGrpSpPr/>
            <p:nvPr/>
          </p:nvGrpSpPr>
          <p:grpSpPr>
            <a:xfrm rot="0">
              <a:off x="1023598" y="8242755"/>
              <a:ext cx="357962" cy="359014"/>
              <a:chOff x="0" y="0"/>
              <a:chExt cx="187544" cy="188095"/>
            </a:xfrm>
          </p:grpSpPr>
          <p:sp>
            <p:nvSpPr>
              <p:cNvPr name="Freeform 323" id="32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4" id="32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5" id="325"/>
            <p:cNvGrpSpPr/>
            <p:nvPr/>
          </p:nvGrpSpPr>
          <p:grpSpPr>
            <a:xfrm rot="0">
              <a:off x="1539793" y="8242755"/>
              <a:ext cx="357962" cy="359014"/>
              <a:chOff x="0" y="0"/>
              <a:chExt cx="187544" cy="188095"/>
            </a:xfrm>
          </p:grpSpPr>
          <p:sp>
            <p:nvSpPr>
              <p:cNvPr name="Freeform 326" id="32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7" id="32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8" id="328"/>
            <p:cNvGrpSpPr/>
            <p:nvPr/>
          </p:nvGrpSpPr>
          <p:grpSpPr>
            <a:xfrm rot="0">
              <a:off x="2563253" y="8242755"/>
              <a:ext cx="357962" cy="359014"/>
              <a:chOff x="0" y="0"/>
              <a:chExt cx="187544" cy="188095"/>
            </a:xfrm>
          </p:grpSpPr>
          <p:sp>
            <p:nvSpPr>
              <p:cNvPr name="Freeform 329" id="32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0" id="33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1" id="331"/>
            <p:cNvGrpSpPr/>
            <p:nvPr/>
          </p:nvGrpSpPr>
          <p:grpSpPr>
            <a:xfrm rot="0">
              <a:off x="2045217" y="8242755"/>
              <a:ext cx="357962" cy="359014"/>
              <a:chOff x="0" y="0"/>
              <a:chExt cx="187544" cy="188095"/>
            </a:xfrm>
          </p:grpSpPr>
          <p:sp>
            <p:nvSpPr>
              <p:cNvPr name="Freeform 332" id="33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3" id="33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4" id="334"/>
            <p:cNvGrpSpPr/>
            <p:nvPr/>
          </p:nvGrpSpPr>
          <p:grpSpPr>
            <a:xfrm rot="0">
              <a:off x="3068816" y="8242755"/>
              <a:ext cx="357962" cy="359014"/>
              <a:chOff x="0" y="0"/>
              <a:chExt cx="187544" cy="188095"/>
            </a:xfrm>
          </p:grpSpPr>
          <p:sp>
            <p:nvSpPr>
              <p:cNvPr name="Freeform 335" id="33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6" id="33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7" id="337"/>
            <p:cNvGrpSpPr/>
            <p:nvPr/>
          </p:nvGrpSpPr>
          <p:grpSpPr>
            <a:xfrm rot="0">
              <a:off x="3580210" y="8242755"/>
              <a:ext cx="357962" cy="359014"/>
              <a:chOff x="0" y="0"/>
              <a:chExt cx="187544" cy="188095"/>
            </a:xfrm>
          </p:grpSpPr>
          <p:sp>
            <p:nvSpPr>
              <p:cNvPr name="Freeform 338" id="33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9" id="33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0" id="340"/>
            <p:cNvGrpSpPr/>
            <p:nvPr/>
          </p:nvGrpSpPr>
          <p:grpSpPr>
            <a:xfrm rot="0">
              <a:off x="508436" y="8869968"/>
              <a:ext cx="357962" cy="359014"/>
              <a:chOff x="0" y="0"/>
              <a:chExt cx="187544" cy="188095"/>
            </a:xfrm>
          </p:grpSpPr>
          <p:sp>
            <p:nvSpPr>
              <p:cNvPr name="Freeform 341" id="34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2" id="34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3" id="343"/>
            <p:cNvGrpSpPr/>
            <p:nvPr/>
          </p:nvGrpSpPr>
          <p:grpSpPr>
            <a:xfrm rot="0">
              <a:off x="0" y="8869968"/>
              <a:ext cx="357962" cy="359014"/>
              <a:chOff x="0" y="0"/>
              <a:chExt cx="187544" cy="188095"/>
            </a:xfrm>
          </p:grpSpPr>
          <p:sp>
            <p:nvSpPr>
              <p:cNvPr name="Freeform 344" id="34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5" id="34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6" id="346"/>
            <p:cNvGrpSpPr/>
            <p:nvPr/>
          </p:nvGrpSpPr>
          <p:grpSpPr>
            <a:xfrm rot="0">
              <a:off x="1018798" y="8869968"/>
              <a:ext cx="357962" cy="359014"/>
              <a:chOff x="0" y="0"/>
              <a:chExt cx="187544" cy="188095"/>
            </a:xfrm>
          </p:grpSpPr>
          <p:sp>
            <p:nvSpPr>
              <p:cNvPr name="Freeform 347" id="34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8" id="34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9" id="349"/>
            <p:cNvGrpSpPr/>
            <p:nvPr/>
          </p:nvGrpSpPr>
          <p:grpSpPr>
            <a:xfrm rot="0">
              <a:off x="1534993" y="8869968"/>
              <a:ext cx="357962" cy="359014"/>
              <a:chOff x="0" y="0"/>
              <a:chExt cx="187544" cy="188095"/>
            </a:xfrm>
          </p:grpSpPr>
          <p:sp>
            <p:nvSpPr>
              <p:cNvPr name="Freeform 350" id="35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1" id="35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2" id="352"/>
            <p:cNvGrpSpPr/>
            <p:nvPr/>
          </p:nvGrpSpPr>
          <p:grpSpPr>
            <a:xfrm rot="0">
              <a:off x="2558453" y="8869968"/>
              <a:ext cx="357962" cy="359014"/>
              <a:chOff x="0" y="0"/>
              <a:chExt cx="187544" cy="188095"/>
            </a:xfrm>
          </p:grpSpPr>
          <p:sp>
            <p:nvSpPr>
              <p:cNvPr name="Freeform 353" id="35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4" id="35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5" id="355"/>
            <p:cNvGrpSpPr/>
            <p:nvPr/>
          </p:nvGrpSpPr>
          <p:grpSpPr>
            <a:xfrm rot="0">
              <a:off x="2040417" y="8869968"/>
              <a:ext cx="357962" cy="359014"/>
              <a:chOff x="0" y="0"/>
              <a:chExt cx="187544" cy="188095"/>
            </a:xfrm>
          </p:grpSpPr>
          <p:sp>
            <p:nvSpPr>
              <p:cNvPr name="Freeform 356" id="35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7" id="35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8" id="358"/>
            <p:cNvGrpSpPr/>
            <p:nvPr/>
          </p:nvGrpSpPr>
          <p:grpSpPr>
            <a:xfrm rot="0">
              <a:off x="3064016" y="8869968"/>
              <a:ext cx="357962" cy="359014"/>
              <a:chOff x="0" y="0"/>
              <a:chExt cx="187544" cy="188095"/>
            </a:xfrm>
          </p:grpSpPr>
          <p:sp>
            <p:nvSpPr>
              <p:cNvPr name="Freeform 359" id="35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0" id="36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1" id="361"/>
            <p:cNvGrpSpPr/>
            <p:nvPr/>
          </p:nvGrpSpPr>
          <p:grpSpPr>
            <a:xfrm rot="0">
              <a:off x="3575410" y="8869968"/>
              <a:ext cx="357962" cy="359014"/>
              <a:chOff x="0" y="0"/>
              <a:chExt cx="187544" cy="188095"/>
            </a:xfrm>
          </p:grpSpPr>
          <p:sp>
            <p:nvSpPr>
              <p:cNvPr name="Freeform 362" id="36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3" id="36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4" id="364"/>
            <p:cNvGrpSpPr/>
            <p:nvPr/>
          </p:nvGrpSpPr>
          <p:grpSpPr>
            <a:xfrm rot="0">
              <a:off x="508436" y="9497181"/>
              <a:ext cx="357962" cy="359014"/>
              <a:chOff x="0" y="0"/>
              <a:chExt cx="187544" cy="188095"/>
            </a:xfrm>
          </p:grpSpPr>
          <p:sp>
            <p:nvSpPr>
              <p:cNvPr name="Freeform 365" id="36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6" id="36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7" id="367"/>
            <p:cNvGrpSpPr/>
            <p:nvPr/>
          </p:nvGrpSpPr>
          <p:grpSpPr>
            <a:xfrm rot="0">
              <a:off x="0" y="9497181"/>
              <a:ext cx="357962" cy="359014"/>
              <a:chOff x="0" y="0"/>
              <a:chExt cx="187544" cy="188095"/>
            </a:xfrm>
          </p:grpSpPr>
          <p:sp>
            <p:nvSpPr>
              <p:cNvPr name="Freeform 368" id="36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9" id="36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0" id="370"/>
            <p:cNvGrpSpPr/>
            <p:nvPr/>
          </p:nvGrpSpPr>
          <p:grpSpPr>
            <a:xfrm rot="0">
              <a:off x="1018798" y="9497181"/>
              <a:ext cx="357962" cy="359014"/>
              <a:chOff x="0" y="0"/>
              <a:chExt cx="187544" cy="188095"/>
            </a:xfrm>
          </p:grpSpPr>
          <p:sp>
            <p:nvSpPr>
              <p:cNvPr name="Freeform 371" id="37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2" id="37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3" id="373"/>
            <p:cNvGrpSpPr/>
            <p:nvPr/>
          </p:nvGrpSpPr>
          <p:grpSpPr>
            <a:xfrm rot="0">
              <a:off x="1534993" y="9497181"/>
              <a:ext cx="357962" cy="359014"/>
              <a:chOff x="0" y="0"/>
              <a:chExt cx="187544" cy="188095"/>
            </a:xfrm>
          </p:grpSpPr>
          <p:sp>
            <p:nvSpPr>
              <p:cNvPr name="Freeform 374" id="37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5" id="37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6" id="376"/>
            <p:cNvGrpSpPr/>
            <p:nvPr/>
          </p:nvGrpSpPr>
          <p:grpSpPr>
            <a:xfrm rot="0">
              <a:off x="2558453" y="9497181"/>
              <a:ext cx="357962" cy="359014"/>
              <a:chOff x="0" y="0"/>
              <a:chExt cx="187544" cy="188095"/>
            </a:xfrm>
          </p:grpSpPr>
          <p:sp>
            <p:nvSpPr>
              <p:cNvPr name="Freeform 377" id="37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8" id="37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9" id="379"/>
            <p:cNvGrpSpPr/>
            <p:nvPr/>
          </p:nvGrpSpPr>
          <p:grpSpPr>
            <a:xfrm rot="0">
              <a:off x="2040417" y="9497181"/>
              <a:ext cx="357962" cy="359014"/>
              <a:chOff x="0" y="0"/>
              <a:chExt cx="187544" cy="188095"/>
            </a:xfrm>
          </p:grpSpPr>
          <p:sp>
            <p:nvSpPr>
              <p:cNvPr name="Freeform 380" id="38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1" id="38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2" id="382"/>
            <p:cNvGrpSpPr/>
            <p:nvPr/>
          </p:nvGrpSpPr>
          <p:grpSpPr>
            <a:xfrm rot="0">
              <a:off x="3064016" y="9497181"/>
              <a:ext cx="357962" cy="359014"/>
              <a:chOff x="0" y="0"/>
              <a:chExt cx="187544" cy="188095"/>
            </a:xfrm>
          </p:grpSpPr>
          <p:sp>
            <p:nvSpPr>
              <p:cNvPr name="Freeform 383" id="38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4" id="38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5" id="385"/>
            <p:cNvGrpSpPr/>
            <p:nvPr/>
          </p:nvGrpSpPr>
          <p:grpSpPr>
            <a:xfrm rot="0">
              <a:off x="3575410" y="9497181"/>
              <a:ext cx="357962" cy="359014"/>
              <a:chOff x="0" y="0"/>
              <a:chExt cx="187544" cy="188095"/>
            </a:xfrm>
          </p:grpSpPr>
          <p:sp>
            <p:nvSpPr>
              <p:cNvPr name="Freeform 386" id="38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7" id="38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8" id="388"/>
            <p:cNvGrpSpPr/>
            <p:nvPr/>
          </p:nvGrpSpPr>
          <p:grpSpPr>
            <a:xfrm rot="0">
              <a:off x="508436" y="10134097"/>
              <a:ext cx="357962" cy="359014"/>
              <a:chOff x="0" y="0"/>
              <a:chExt cx="187544" cy="188095"/>
            </a:xfrm>
          </p:grpSpPr>
          <p:sp>
            <p:nvSpPr>
              <p:cNvPr name="Freeform 389" id="38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0" id="39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1" id="391"/>
            <p:cNvGrpSpPr/>
            <p:nvPr/>
          </p:nvGrpSpPr>
          <p:grpSpPr>
            <a:xfrm rot="0">
              <a:off x="0" y="10134097"/>
              <a:ext cx="357962" cy="359014"/>
              <a:chOff x="0" y="0"/>
              <a:chExt cx="187544" cy="188095"/>
            </a:xfrm>
          </p:grpSpPr>
          <p:sp>
            <p:nvSpPr>
              <p:cNvPr name="Freeform 392" id="39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3" id="39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4" id="394"/>
            <p:cNvGrpSpPr/>
            <p:nvPr/>
          </p:nvGrpSpPr>
          <p:grpSpPr>
            <a:xfrm rot="0">
              <a:off x="1018798" y="10134097"/>
              <a:ext cx="357962" cy="359014"/>
              <a:chOff x="0" y="0"/>
              <a:chExt cx="187544" cy="188095"/>
            </a:xfrm>
          </p:grpSpPr>
          <p:sp>
            <p:nvSpPr>
              <p:cNvPr name="Freeform 395" id="39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6" id="39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7" id="397"/>
            <p:cNvGrpSpPr/>
            <p:nvPr/>
          </p:nvGrpSpPr>
          <p:grpSpPr>
            <a:xfrm rot="0">
              <a:off x="1534993" y="10134097"/>
              <a:ext cx="357962" cy="359014"/>
              <a:chOff x="0" y="0"/>
              <a:chExt cx="187544" cy="188095"/>
            </a:xfrm>
          </p:grpSpPr>
          <p:sp>
            <p:nvSpPr>
              <p:cNvPr name="Freeform 398" id="39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9" id="39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0" id="400"/>
            <p:cNvGrpSpPr/>
            <p:nvPr/>
          </p:nvGrpSpPr>
          <p:grpSpPr>
            <a:xfrm rot="0">
              <a:off x="2558453" y="10134097"/>
              <a:ext cx="357962" cy="359014"/>
              <a:chOff x="0" y="0"/>
              <a:chExt cx="187544" cy="188095"/>
            </a:xfrm>
          </p:grpSpPr>
          <p:sp>
            <p:nvSpPr>
              <p:cNvPr name="Freeform 401" id="40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2" id="40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3" id="403"/>
            <p:cNvGrpSpPr/>
            <p:nvPr/>
          </p:nvGrpSpPr>
          <p:grpSpPr>
            <a:xfrm rot="0">
              <a:off x="2040417" y="10134097"/>
              <a:ext cx="357962" cy="359014"/>
              <a:chOff x="0" y="0"/>
              <a:chExt cx="187544" cy="188095"/>
            </a:xfrm>
          </p:grpSpPr>
          <p:sp>
            <p:nvSpPr>
              <p:cNvPr name="Freeform 404" id="40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5" id="40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6" id="406"/>
            <p:cNvGrpSpPr/>
            <p:nvPr/>
          </p:nvGrpSpPr>
          <p:grpSpPr>
            <a:xfrm rot="0">
              <a:off x="3064016" y="10134097"/>
              <a:ext cx="357962" cy="359014"/>
              <a:chOff x="0" y="0"/>
              <a:chExt cx="187544" cy="188095"/>
            </a:xfrm>
          </p:grpSpPr>
          <p:sp>
            <p:nvSpPr>
              <p:cNvPr name="Freeform 407" id="40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8" id="40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9" id="409"/>
            <p:cNvGrpSpPr/>
            <p:nvPr/>
          </p:nvGrpSpPr>
          <p:grpSpPr>
            <a:xfrm rot="0">
              <a:off x="3575410" y="10134097"/>
              <a:ext cx="357962" cy="359014"/>
              <a:chOff x="0" y="0"/>
              <a:chExt cx="187544" cy="188095"/>
            </a:xfrm>
          </p:grpSpPr>
          <p:sp>
            <p:nvSpPr>
              <p:cNvPr name="Freeform 410" id="41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11" id="41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  <p:sp>
        <p:nvSpPr>
          <p:cNvPr name="Freeform 412" id="412"/>
          <p:cNvSpPr/>
          <p:nvPr/>
        </p:nvSpPr>
        <p:spPr>
          <a:xfrm flipH="false" flipV="false" rot="5335695">
            <a:off x="-5434537" y="4880322"/>
            <a:ext cx="11868839" cy="1763135"/>
          </a:xfrm>
          <a:custGeom>
            <a:avLst/>
            <a:gdLst/>
            <a:ahLst/>
            <a:cxnLst/>
            <a:rect r="r" b="b" t="t" l="l"/>
            <a:pathLst>
              <a:path h="1763135" w="11868839">
                <a:moveTo>
                  <a:pt x="0" y="0"/>
                </a:moveTo>
                <a:lnTo>
                  <a:pt x="11868839" y="0"/>
                </a:lnTo>
                <a:lnTo>
                  <a:pt x="11868839" y="1763135"/>
                </a:lnTo>
                <a:lnTo>
                  <a:pt x="0" y="17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3" id="413"/>
          <p:cNvSpPr/>
          <p:nvPr/>
        </p:nvSpPr>
        <p:spPr>
          <a:xfrm flipH="false" flipV="false" rot="0">
            <a:off x="2626188" y="201729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4" id="414"/>
          <p:cNvSpPr/>
          <p:nvPr/>
        </p:nvSpPr>
        <p:spPr>
          <a:xfrm flipH="false" flipV="false" rot="0">
            <a:off x="2635348" y="2467413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5" id="415"/>
          <p:cNvSpPr/>
          <p:nvPr/>
        </p:nvSpPr>
        <p:spPr>
          <a:xfrm flipH="false" flipV="false" rot="0">
            <a:off x="2626188" y="2941696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6" id="416"/>
          <p:cNvSpPr/>
          <p:nvPr/>
        </p:nvSpPr>
        <p:spPr>
          <a:xfrm flipH="false" flipV="false" rot="0">
            <a:off x="2635348" y="3391813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7" id="417"/>
          <p:cNvSpPr/>
          <p:nvPr/>
        </p:nvSpPr>
        <p:spPr>
          <a:xfrm flipH="false" flipV="false" rot="0">
            <a:off x="2626188" y="386226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8" id="418"/>
          <p:cNvSpPr/>
          <p:nvPr/>
        </p:nvSpPr>
        <p:spPr>
          <a:xfrm flipH="false" flipV="true" rot="0">
            <a:off x="2626188" y="4819762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236157"/>
                </a:moveTo>
                <a:lnTo>
                  <a:pt x="780687" y="236157"/>
                </a:lnTo>
                <a:lnTo>
                  <a:pt x="780687" y="0"/>
                </a:lnTo>
                <a:lnTo>
                  <a:pt x="0" y="0"/>
                </a:lnTo>
                <a:lnTo>
                  <a:pt x="0" y="23615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9" id="419"/>
          <p:cNvSpPr/>
          <p:nvPr/>
        </p:nvSpPr>
        <p:spPr>
          <a:xfrm flipH="false" flipV="true" rot="0">
            <a:off x="2630768" y="434979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0" id="420"/>
          <p:cNvSpPr/>
          <p:nvPr/>
        </p:nvSpPr>
        <p:spPr>
          <a:xfrm flipH="false" flipV="false" rot="0">
            <a:off x="2630768" y="5283079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1" id="421"/>
          <p:cNvSpPr/>
          <p:nvPr/>
        </p:nvSpPr>
        <p:spPr>
          <a:xfrm flipH="false" flipV="true" rot="0">
            <a:off x="2587671" y="5776411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2" id="422"/>
          <p:cNvSpPr/>
          <p:nvPr/>
        </p:nvSpPr>
        <p:spPr>
          <a:xfrm flipH="false" flipV="false" rot="0">
            <a:off x="2647737" y="6259332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3" id="423"/>
          <p:cNvSpPr/>
          <p:nvPr/>
        </p:nvSpPr>
        <p:spPr>
          <a:xfrm flipH="false" flipV="false" rot="0">
            <a:off x="2652317" y="6704152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6" y="0"/>
                </a:lnTo>
                <a:lnTo>
                  <a:pt x="780686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4" id="424"/>
          <p:cNvSpPr/>
          <p:nvPr/>
        </p:nvSpPr>
        <p:spPr>
          <a:xfrm flipH="false" flipV="false" rot="0">
            <a:off x="2635348" y="7207010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5" id="425"/>
          <p:cNvSpPr/>
          <p:nvPr/>
        </p:nvSpPr>
        <p:spPr>
          <a:xfrm flipH="false" flipV="false" rot="0">
            <a:off x="2661477" y="7680406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6" id="426"/>
          <p:cNvSpPr/>
          <p:nvPr/>
        </p:nvSpPr>
        <p:spPr>
          <a:xfrm flipH="false" flipV="false" rot="0">
            <a:off x="2652317" y="8173738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7" id="427"/>
          <p:cNvSpPr/>
          <p:nvPr/>
        </p:nvSpPr>
        <p:spPr>
          <a:xfrm flipH="false" flipV="true" rot="0">
            <a:off x="2652317" y="9107411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236158"/>
                </a:moveTo>
                <a:lnTo>
                  <a:pt x="780686" y="236158"/>
                </a:lnTo>
                <a:lnTo>
                  <a:pt x="780686" y="0"/>
                </a:lnTo>
                <a:lnTo>
                  <a:pt x="0" y="0"/>
                </a:lnTo>
                <a:lnTo>
                  <a:pt x="0" y="23615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8" id="428"/>
          <p:cNvSpPr/>
          <p:nvPr/>
        </p:nvSpPr>
        <p:spPr>
          <a:xfrm flipH="false" flipV="true" rot="0">
            <a:off x="2652317" y="8628084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9" id="429"/>
          <p:cNvSpPr/>
          <p:nvPr/>
        </p:nvSpPr>
        <p:spPr>
          <a:xfrm flipH="false" flipV="false" rot="0">
            <a:off x="2661477" y="9581694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0" id="430"/>
          <p:cNvSpPr/>
          <p:nvPr/>
        </p:nvSpPr>
        <p:spPr>
          <a:xfrm flipH="false" flipV="false" rot="2582532">
            <a:off x="6383237" y="111647"/>
            <a:ext cx="904200" cy="939065"/>
          </a:xfrm>
          <a:custGeom>
            <a:avLst/>
            <a:gdLst/>
            <a:ahLst/>
            <a:cxnLst/>
            <a:rect r="r" b="b" t="t" l="l"/>
            <a:pathLst>
              <a:path h="939065" w="904200">
                <a:moveTo>
                  <a:pt x="0" y="0"/>
                </a:moveTo>
                <a:lnTo>
                  <a:pt x="904200" y="0"/>
                </a:lnTo>
                <a:lnTo>
                  <a:pt x="904200" y="939066"/>
                </a:lnTo>
                <a:lnTo>
                  <a:pt x="0" y="9390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1" id="431"/>
          <p:cNvSpPr/>
          <p:nvPr/>
        </p:nvSpPr>
        <p:spPr>
          <a:xfrm flipH="false" flipV="false" rot="2839710">
            <a:off x="356751" y="-65244"/>
            <a:ext cx="2469850" cy="2124071"/>
          </a:xfrm>
          <a:custGeom>
            <a:avLst/>
            <a:gdLst/>
            <a:ahLst/>
            <a:cxnLst/>
            <a:rect r="r" b="b" t="t" l="l"/>
            <a:pathLst>
              <a:path h="2124071" w="2469850">
                <a:moveTo>
                  <a:pt x="0" y="0"/>
                </a:moveTo>
                <a:lnTo>
                  <a:pt x="2469850" y="0"/>
                </a:lnTo>
                <a:lnTo>
                  <a:pt x="2469850" y="2124071"/>
                </a:lnTo>
                <a:lnTo>
                  <a:pt x="0" y="21240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2" id="432"/>
          <p:cNvSpPr txBox="true"/>
          <p:nvPr/>
        </p:nvSpPr>
        <p:spPr>
          <a:xfrm rot="0">
            <a:off x="756000" y="2412695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36</a:t>
            </a:r>
          </a:p>
        </p:txBody>
      </p:sp>
      <p:sp>
        <p:nvSpPr>
          <p:cNvPr name="TextBox 433" id="433"/>
          <p:cNvSpPr txBox="true"/>
          <p:nvPr/>
        </p:nvSpPr>
        <p:spPr>
          <a:xfrm rot="0">
            <a:off x="760018" y="2872263"/>
            <a:ext cx="1159868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37</a:t>
            </a:r>
          </a:p>
        </p:txBody>
      </p:sp>
      <p:sp>
        <p:nvSpPr>
          <p:cNvPr name="TextBox 434" id="434"/>
          <p:cNvSpPr txBox="true"/>
          <p:nvPr/>
        </p:nvSpPr>
        <p:spPr>
          <a:xfrm rot="0">
            <a:off x="765375" y="3360599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38</a:t>
            </a:r>
          </a:p>
        </p:txBody>
      </p:sp>
      <p:sp>
        <p:nvSpPr>
          <p:cNvPr name="TextBox 435" id="435"/>
          <p:cNvSpPr txBox="true"/>
          <p:nvPr/>
        </p:nvSpPr>
        <p:spPr>
          <a:xfrm rot="0">
            <a:off x="758679" y="1926023"/>
            <a:ext cx="1161208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35</a:t>
            </a:r>
          </a:p>
        </p:txBody>
      </p:sp>
      <p:sp>
        <p:nvSpPr>
          <p:cNvPr name="TextBox 436" id="436"/>
          <p:cNvSpPr txBox="true"/>
          <p:nvPr/>
        </p:nvSpPr>
        <p:spPr>
          <a:xfrm rot="0">
            <a:off x="757339" y="3824165"/>
            <a:ext cx="116254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39</a:t>
            </a:r>
          </a:p>
        </p:txBody>
      </p:sp>
      <p:sp>
        <p:nvSpPr>
          <p:cNvPr name="TextBox 437" id="437"/>
          <p:cNvSpPr txBox="true"/>
          <p:nvPr/>
        </p:nvSpPr>
        <p:spPr>
          <a:xfrm rot="0">
            <a:off x="756000" y="428510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40</a:t>
            </a:r>
          </a:p>
        </p:txBody>
      </p:sp>
      <p:sp>
        <p:nvSpPr>
          <p:cNvPr name="TextBox 438" id="438"/>
          <p:cNvSpPr txBox="true"/>
          <p:nvPr/>
        </p:nvSpPr>
        <p:spPr>
          <a:xfrm rot="0">
            <a:off x="756000" y="4765044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41</a:t>
            </a:r>
          </a:p>
        </p:txBody>
      </p:sp>
      <p:sp>
        <p:nvSpPr>
          <p:cNvPr name="TextBox 439" id="439"/>
          <p:cNvSpPr txBox="true"/>
          <p:nvPr/>
        </p:nvSpPr>
        <p:spPr>
          <a:xfrm rot="0">
            <a:off x="760018" y="524497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42</a:t>
            </a:r>
          </a:p>
        </p:txBody>
      </p:sp>
      <p:sp>
        <p:nvSpPr>
          <p:cNvPr name="TextBox 440" id="440"/>
          <p:cNvSpPr txBox="true"/>
          <p:nvPr/>
        </p:nvSpPr>
        <p:spPr>
          <a:xfrm rot="0">
            <a:off x="756000" y="572378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43</a:t>
            </a:r>
          </a:p>
        </p:txBody>
      </p:sp>
      <p:sp>
        <p:nvSpPr>
          <p:cNvPr name="TextBox 441" id="441"/>
          <p:cNvSpPr txBox="true"/>
          <p:nvPr/>
        </p:nvSpPr>
        <p:spPr>
          <a:xfrm rot="0">
            <a:off x="756000" y="619419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44</a:t>
            </a:r>
          </a:p>
        </p:txBody>
      </p:sp>
      <p:sp>
        <p:nvSpPr>
          <p:cNvPr name="TextBox 442" id="442"/>
          <p:cNvSpPr txBox="true"/>
          <p:nvPr/>
        </p:nvSpPr>
        <p:spPr>
          <a:xfrm rot="0">
            <a:off x="765375" y="6721926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45</a:t>
            </a:r>
          </a:p>
        </p:txBody>
      </p:sp>
      <p:sp>
        <p:nvSpPr>
          <p:cNvPr name="TextBox 443" id="443"/>
          <p:cNvSpPr txBox="true"/>
          <p:nvPr/>
        </p:nvSpPr>
        <p:spPr>
          <a:xfrm rot="0">
            <a:off x="751982" y="7192502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46</a:t>
            </a:r>
          </a:p>
        </p:txBody>
      </p:sp>
      <p:sp>
        <p:nvSpPr>
          <p:cNvPr name="TextBox 444" id="444"/>
          <p:cNvSpPr txBox="true"/>
          <p:nvPr/>
        </p:nvSpPr>
        <p:spPr>
          <a:xfrm rot="0">
            <a:off x="765375" y="7641280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47</a:t>
            </a:r>
          </a:p>
        </p:txBody>
      </p:sp>
      <p:sp>
        <p:nvSpPr>
          <p:cNvPr name="TextBox 445" id="445"/>
          <p:cNvSpPr txBox="true"/>
          <p:nvPr/>
        </p:nvSpPr>
        <p:spPr>
          <a:xfrm rot="0">
            <a:off x="751982" y="814653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48</a:t>
            </a:r>
          </a:p>
        </p:txBody>
      </p:sp>
      <p:sp>
        <p:nvSpPr>
          <p:cNvPr name="TextBox 446" id="446"/>
          <p:cNvSpPr txBox="true"/>
          <p:nvPr/>
        </p:nvSpPr>
        <p:spPr>
          <a:xfrm rot="0">
            <a:off x="760018" y="8619440"/>
            <a:ext cx="1003499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49</a:t>
            </a:r>
          </a:p>
        </p:txBody>
      </p:sp>
      <p:sp>
        <p:nvSpPr>
          <p:cNvPr name="TextBox 447" id="447"/>
          <p:cNvSpPr txBox="true"/>
          <p:nvPr/>
        </p:nvSpPr>
        <p:spPr>
          <a:xfrm rot="-5400000">
            <a:off x="307705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Leído</a:t>
            </a:r>
          </a:p>
        </p:txBody>
      </p:sp>
      <p:sp>
        <p:nvSpPr>
          <p:cNvPr name="TextBox 448" id="448"/>
          <p:cNvSpPr txBox="true"/>
          <p:nvPr/>
        </p:nvSpPr>
        <p:spPr>
          <a:xfrm rot="-5400000">
            <a:off x="345866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Subrayado</a:t>
            </a:r>
          </a:p>
        </p:txBody>
      </p:sp>
      <p:sp>
        <p:nvSpPr>
          <p:cNvPr name="TextBox 449" id="449"/>
          <p:cNvSpPr txBox="true"/>
          <p:nvPr/>
        </p:nvSpPr>
        <p:spPr>
          <a:xfrm rot="-5400000">
            <a:off x="3841438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Resumen</a:t>
            </a:r>
          </a:p>
        </p:txBody>
      </p:sp>
      <p:sp>
        <p:nvSpPr>
          <p:cNvPr name="TextBox 450" id="450"/>
          <p:cNvSpPr txBox="true"/>
          <p:nvPr/>
        </p:nvSpPr>
        <p:spPr>
          <a:xfrm rot="-5400000">
            <a:off x="4224210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Esquema</a:t>
            </a:r>
          </a:p>
        </p:txBody>
      </p:sp>
      <p:sp>
        <p:nvSpPr>
          <p:cNvPr name="TextBox 451" id="451"/>
          <p:cNvSpPr txBox="true"/>
          <p:nvPr/>
        </p:nvSpPr>
        <p:spPr>
          <a:xfrm rot="-5400000">
            <a:off x="4606982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Estudiado</a:t>
            </a:r>
          </a:p>
        </p:txBody>
      </p:sp>
      <p:sp>
        <p:nvSpPr>
          <p:cNvPr name="TextBox 452" id="452"/>
          <p:cNvSpPr txBox="true"/>
          <p:nvPr/>
        </p:nvSpPr>
        <p:spPr>
          <a:xfrm rot="-5400000">
            <a:off x="4989754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1</a:t>
            </a:r>
          </a:p>
        </p:txBody>
      </p:sp>
      <p:sp>
        <p:nvSpPr>
          <p:cNvPr name="TextBox 453" id="453"/>
          <p:cNvSpPr txBox="true"/>
          <p:nvPr/>
        </p:nvSpPr>
        <p:spPr>
          <a:xfrm rot="-5400000">
            <a:off x="537252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2</a:t>
            </a:r>
          </a:p>
        </p:txBody>
      </p:sp>
      <p:sp>
        <p:nvSpPr>
          <p:cNvPr name="TextBox 454" id="454"/>
          <p:cNvSpPr txBox="true"/>
          <p:nvPr/>
        </p:nvSpPr>
        <p:spPr>
          <a:xfrm rot="-5400000">
            <a:off x="575529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3</a:t>
            </a:r>
          </a:p>
        </p:txBody>
      </p:sp>
      <p:sp>
        <p:nvSpPr>
          <p:cNvPr name="TextBox 455" id="455"/>
          <p:cNvSpPr txBox="true"/>
          <p:nvPr/>
        </p:nvSpPr>
        <p:spPr>
          <a:xfrm rot="0">
            <a:off x="751982" y="9069311"/>
            <a:ext cx="1167905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50</a:t>
            </a:r>
          </a:p>
        </p:txBody>
      </p:sp>
      <p:sp>
        <p:nvSpPr>
          <p:cNvPr name="TextBox 456" id="456"/>
          <p:cNvSpPr txBox="true"/>
          <p:nvPr/>
        </p:nvSpPr>
        <p:spPr>
          <a:xfrm rot="0">
            <a:off x="792163" y="9585569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51</a:t>
            </a:r>
          </a:p>
        </p:txBody>
      </p:sp>
      <p:sp>
        <p:nvSpPr>
          <p:cNvPr name="TextBox 457" id="457"/>
          <p:cNvSpPr txBox="true"/>
          <p:nvPr/>
        </p:nvSpPr>
        <p:spPr>
          <a:xfrm rot="0">
            <a:off x="756000" y="646853"/>
            <a:ext cx="2834565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osk"/>
              </a:rPr>
              <a:t>OPOSICIONES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571625" y="1571625"/>
            <a:ext cx="10696575" cy="7553325"/>
          </a:xfrm>
          <a:custGeom>
            <a:avLst/>
            <a:gdLst/>
            <a:ahLst/>
            <a:cxnLst/>
            <a:rect r="r" b="b" t="t" l="l"/>
            <a:pathLst>
              <a:path h="7553325" w="10696575">
                <a:moveTo>
                  <a:pt x="10696575" y="0"/>
                </a:move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lnTo>
                  <a:pt x="10696575" y="0"/>
                </a:lnTo>
                <a:close/>
              </a:path>
            </a:pathLst>
          </a:custGeom>
          <a:blipFill>
            <a:blip r:embed="rId2"/>
            <a:stretch>
              <a:fillRect l="-1025" t="-3709" r="-1068" b="-379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06698" y="1967723"/>
            <a:ext cx="2957229" cy="7869833"/>
            <a:chOff x="0" y="0"/>
            <a:chExt cx="3942973" cy="1049311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513236" y="0"/>
              <a:ext cx="357962" cy="359014"/>
              <a:chOff x="0" y="0"/>
              <a:chExt cx="187544" cy="18809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4800" y="0"/>
              <a:ext cx="357962" cy="359014"/>
              <a:chOff x="0" y="0"/>
              <a:chExt cx="187544" cy="18809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023598" y="0"/>
              <a:ext cx="357962" cy="359014"/>
              <a:chOff x="0" y="0"/>
              <a:chExt cx="187544" cy="18809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539793" y="0"/>
              <a:ext cx="357962" cy="359014"/>
              <a:chOff x="0" y="0"/>
              <a:chExt cx="187544" cy="18809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563253" y="0"/>
              <a:ext cx="357962" cy="359014"/>
              <a:chOff x="0" y="0"/>
              <a:chExt cx="187544" cy="18809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045217" y="0"/>
              <a:ext cx="357962" cy="359014"/>
              <a:chOff x="0" y="0"/>
              <a:chExt cx="187544" cy="18809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3068816" y="0"/>
              <a:ext cx="357962" cy="359014"/>
              <a:chOff x="0" y="0"/>
              <a:chExt cx="187544" cy="18809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580210" y="0"/>
              <a:ext cx="357962" cy="359014"/>
              <a:chOff x="0" y="0"/>
              <a:chExt cx="187544" cy="188095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13236" y="629641"/>
              <a:ext cx="357962" cy="359014"/>
              <a:chOff x="0" y="0"/>
              <a:chExt cx="187544" cy="188095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4800" y="629641"/>
              <a:ext cx="357962" cy="359014"/>
              <a:chOff x="0" y="0"/>
              <a:chExt cx="187544" cy="188095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023598" y="629641"/>
              <a:ext cx="357962" cy="359014"/>
              <a:chOff x="0" y="0"/>
              <a:chExt cx="187544" cy="18809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1539793" y="629641"/>
              <a:ext cx="357962" cy="359014"/>
              <a:chOff x="0" y="0"/>
              <a:chExt cx="187544" cy="18809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563253" y="629641"/>
              <a:ext cx="357962" cy="359014"/>
              <a:chOff x="0" y="0"/>
              <a:chExt cx="187544" cy="18809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0">
              <a:off x="2045217" y="629641"/>
              <a:ext cx="357962" cy="359014"/>
              <a:chOff x="0" y="0"/>
              <a:chExt cx="187544" cy="188095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3068816" y="629641"/>
              <a:ext cx="357962" cy="359014"/>
              <a:chOff x="0" y="0"/>
              <a:chExt cx="187544" cy="188095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3580210" y="629641"/>
              <a:ext cx="357962" cy="359014"/>
              <a:chOff x="0" y="0"/>
              <a:chExt cx="187544" cy="188095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513236" y="1255355"/>
              <a:ext cx="357962" cy="359014"/>
              <a:chOff x="0" y="0"/>
              <a:chExt cx="187544" cy="188095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4800" y="1255355"/>
              <a:ext cx="357962" cy="359014"/>
              <a:chOff x="0" y="0"/>
              <a:chExt cx="187544" cy="188095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1023598" y="1255355"/>
              <a:ext cx="357962" cy="359014"/>
              <a:chOff x="0" y="0"/>
              <a:chExt cx="187544" cy="188095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1539793" y="1255355"/>
              <a:ext cx="357962" cy="359014"/>
              <a:chOff x="0" y="0"/>
              <a:chExt cx="187544" cy="188095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0">
              <a:off x="2563253" y="1255355"/>
              <a:ext cx="357962" cy="359014"/>
              <a:chOff x="0" y="0"/>
              <a:chExt cx="187544" cy="188095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7" id="67"/>
            <p:cNvGrpSpPr/>
            <p:nvPr/>
          </p:nvGrpSpPr>
          <p:grpSpPr>
            <a:xfrm rot="0">
              <a:off x="2045217" y="1255355"/>
              <a:ext cx="357962" cy="359014"/>
              <a:chOff x="0" y="0"/>
              <a:chExt cx="187544" cy="188095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0" id="70"/>
            <p:cNvGrpSpPr/>
            <p:nvPr/>
          </p:nvGrpSpPr>
          <p:grpSpPr>
            <a:xfrm rot="0">
              <a:off x="3068816" y="1255355"/>
              <a:ext cx="357962" cy="359014"/>
              <a:chOff x="0" y="0"/>
              <a:chExt cx="187544" cy="188095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3" id="73"/>
            <p:cNvGrpSpPr/>
            <p:nvPr/>
          </p:nvGrpSpPr>
          <p:grpSpPr>
            <a:xfrm rot="0">
              <a:off x="3580210" y="1255355"/>
              <a:ext cx="357962" cy="359014"/>
              <a:chOff x="0" y="0"/>
              <a:chExt cx="187544" cy="188095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0">
              <a:off x="513236" y="1884996"/>
              <a:ext cx="357962" cy="359014"/>
              <a:chOff x="0" y="0"/>
              <a:chExt cx="187544" cy="188095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0">
              <a:off x="4800" y="1884996"/>
              <a:ext cx="357962" cy="359014"/>
              <a:chOff x="0" y="0"/>
              <a:chExt cx="187544" cy="188095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2" id="82"/>
            <p:cNvGrpSpPr/>
            <p:nvPr/>
          </p:nvGrpSpPr>
          <p:grpSpPr>
            <a:xfrm rot="0">
              <a:off x="1023598" y="1884996"/>
              <a:ext cx="357962" cy="359014"/>
              <a:chOff x="0" y="0"/>
              <a:chExt cx="187544" cy="188095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5" id="85"/>
            <p:cNvGrpSpPr/>
            <p:nvPr/>
          </p:nvGrpSpPr>
          <p:grpSpPr>
            <a:xfrm rot="0">
              <a:off x="1539793" y="1884996"/>
              <a:ext cx="357962" cy="359014"/>
              <a:chOff x="0" y="0"/>
              <a:chExt cx="187544" cy="188095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7" id="8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8" id="88"/>
            <p:cNvGrpSpPr/>
            <p:nvPr/>
          </p:nvGrpSpPr>
          <p:grpSpPr>
            <a:xfrm rot="0">
              <a:off x="2563253" y="1884996"/>
              <a:ext cx="357962" cy="359014"/>
              <a:chOff x="0" y="0"/>
              <a:chExt cx="187544" cy="188095"/>
            </a:xfrm>
          </p:grpSpPr>
          <p:sp>
            <p:nvSpPr>
              <p:cNvPr name="Freeform 89" id="8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0" id="9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1" id="91"/>
            <p:cNvGrpSpPr/>
            <p:nvPr/>
          </p:nvGrpSpPr>
          <p:grpSpPr>
            <a:xfrm rot="0">
              <a:off x="2045217" y="1884996"/>
              <a:ext cx="357962" cy="359014"/>
              <a:chOff x="0" y="0"/>
              <a:chExt cx="187544" cy="188095"/>
            </a:xfrm>
          </p:grpSpPr>
          <p:sp>
            <p:nvSpPr>
              <p:cNvPr name="Freeform 92" id="9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3" id="9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4" id="94"/>
            <p:cNvGrpSpPr/>
            <p:nvPr/>
          </p:nvGrpSpPr>
          <p:grpSpPr>
            <a:xfrm rot="0">
              <a:off x="3068816" y="1884996"/>
              <a:ext cx="357962" cy="359014"/>
              <a:chOff x="0" y="0"/>
              <a:chExt cx="187544" cy="188095"/>
            </a:xfrm>
          </p:grpSpPr>
          <p:sp>
            <p:nvSpPr>
              <p:cNvPr name="Freeform 95" id="9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6" id="9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7" id="97"/>
            <p:cNvGrpSpPr/>
            <p:nvPr/>
          </p:nvGrpSpPr>
          <p:grpSpPr>
            <a:xfrm rot="0">
              <a:off x="3580210" y="1884996"/>
              <a:ext cx="357962" cy="359014"/>
              <a:chOff x="0" y="0"/>
              <a:chExt cx="187544" cy="188095"/>
            </a:xfrm>
          </p:grpSpPr>
          <p:sp>
            <p:nvSpPr>
              <p:cNvPr name="Freeform 98" id="9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9" id="9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0" id="100"/>
            <p:cNvGrpSpPr/>
            <p:nvPr/>
          </p:nvGrpSpPr>
          <p:grpSpPr>
            <a:xfrm rot="0">
              <a:off x="508436" y="2500735"/>
              <a:ext cx="357962" cy="359014"/>
              <a:chOff x="0" y="0"/>
              <a:chExt cx="187544" cy="188095"/>
            </a:xfrm>
          </p:grpSpPr>
          <p:sp>
            <p:nvSpPr>
              <p:cNvPr name="Freeform 101" id="10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2" id="10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0" y="2500735"/>
              <a:ext cx="357962" cy="359014"/>
              <a:chOff x="0" y="0"/>
              <a:chExt cx="187544" cy="188095"/>
            </a:xfrm>
          </p:grpSpPr>
          <p:sp>
            <p:nvSpPr>
              <p:cNvPr name="Freeform 104" id="10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5" id="10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6" id="106"/>
            <p:cNvGrpSpPr/>
            <p:nvPr/>
          </p:nvGrpSpPr>
          <p:grpSpPr>
            <a:xfrm rot="0">
              <a:off x="1018798" y="2500735"/>
              <a:ext cx="357962" cy="359014"/>
              <a:chOff x="0" y="0"/>
              <a:chExt cx="187544" cy="188095"/>
            </a:xfrm>
          </p:grpSpPr>
          <p:sp>
            <p:nvSpPr>
              <p:cNvPr name="Freeform 107" id="10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8" id="10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9" id="109"/>
            <p:cNvGrpSpPr/>
            <p:nvPr/>
          </p:nvGrpSpPr>
          <p:grpSpPr>
            <a:xfrm rot="0">
              <a:off x="1534993" y="2500735"/>
              <a:ext cx="357962" cy="359014"/>
              <a:chOff x="0" y="0"/>
              <a:chExt cx="187544" cy="188095"/>
            </a:xfrm>
          </p:grpSpPr>
          <p:sp>
            <p:nvSpPr>
              <p:cNvPr name="Freeform 110" id="11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1" id="11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2" id="112"/>
            <p:cNvGrpSpPr/>
            <p:nvPr/>
          </p:nvGrpSpPr>
          <p:grpSpPr>
            <a:xfrm rot="0">
              <a:off x="2558453" y="2500735"/>
              <a:ext cx="357962" cy="359014"/>
              <a:chOff x="0" y="0"/>
              <a:chExt cx="187544" cy="188095"/>
            </a:xfrm>
          </p:grpSpPr>
          <p:sp>
            <p:nvSpPr>
              <p:cNvPr name="Freeform 113" id="11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4" id="11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040417" y="2500735"/>
              <a:ext cx="357962" cy="359014"/>
              <a:chOff x="0" y="0"/>
              <a:chExt cx="187544" cy="188095"/>
            </a:xfrm>
          </p:grpSpPr>
          <p:sp>
            <p:nvSpPr>
              <p:cNvPr name="Freeform 116" id="11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7" id="11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8" id="118"/>
            <p:cNvGrpSpPr/>
            <p:nvPr/>
          </p:nvGrpSpPr>
          <p:grpSpPr>
            <a:xfrm rot="0">
              <a:off x="3064016" y="2500735"/>
              <a:ext cx="357962" cy="359014"/>
              <a:chOff x="0" y="0"/>
              <a:chExt cx="187544" cy="188095"/>
            </a:xfrm>
          </p:grpSpPr>
          <p:sp>
            <p:nvSpPr>
              <p:cNvPr name="Freeform 119" id="11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0" id="12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1" id="121"/>
            <p:cNvGrpSpPr/>
            <p:nvPr/>
          </p:nvGrpSpPr>
          <p:grpSpPr>
            <a:xfrm rot="0">
              <a:off x="3575410" y="2500735"/>
              <a:ext cx="357962" cy="359014"/>
              <a:chOff x="0" y="0"/>
              <a:chExt cx="187544" cy="188095"/>
            </a:xfrm>
          </p:grpSpPr>
          <p:sp>
            <p:nvSpPr>
              <p:cNvPr name="Freeform 122" id="12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3" id="12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513236" y="3130376"/>
              <a:ext cx="357962" cy="359014"/>
              <a:chOff x="0" y="0"/>
              <a:chExt cx="187544" cy="188095"/>
            </a:xfrm>
          </p:grpSpPr>
          <p:sp>
            <p:nvSpPr>
              <p:cNvPr name="Freeform 125" id="12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6" id="12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7" id="127"/>
            <p:cNvGrpSpPr/>
            <p:nvPr/>
          </p:nvGrpSpPr>
          <p:grpSpPr>
            <a:xfrm rot="0">
              <a:off x="4800" y="3130376"/>
              <a:ext cx="357962" cy="359014"/>
              <a:chOff x="0" y="0"/>
              <a:chExt cx="187544" cy="188095"/>
            </a:xfrm>
          </p:grpSpPr>
          <p:sp>
            <p:nvSpPr>
              <p:cNvPr name="Freeform 128" id="12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9" id="12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1023598" y="3130376"/>
              <a:ext cx="357962" cy="359014"/>
              <a:chOff x="0" y="0"/>
              <a:chExt cx="187544" cy="188095"/>
            </a:xfrm>
          </p:grpSpPr>
          <p:sp>
            <p:nvSpPr>
              <p:cNvPr name="Freeform 131" id="13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2" id="13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3" id="133"/>
            <p:cNvGrpSpPr/>
            <p:nvPr/>
          </p:nvGrpSpPr>
          <p:grpSpPr>
            <a:xfrm rot="0">
              <a:off x="1539793" y="3130376"/>
              <a:ext cx="357962" cy="359014"/>
              <a:chOff x="0" y="0"/>
              <a:chExt cx="187544" cy="188095"/>
            </a:xfrm>
          </p:grpSpPr>
          <p:sp>
            <p:nvSpPr>
              <p:cNvPr name="Freeform 134" id="13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5" id="13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2563253" y="3130376"/>
              <a:ext cx="357962" cy="359014"/>
              <a:chOff x="0" y="0"/>
              <a:chExt cx="187544" cy="188095"/>
            </a:xfrm>
          </p:grpSpPr>
          <p:sp>
            <p:nvSpPr>
              <p:cNvPr name="Freeform 137" id="13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8" id="13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9" id="139"/>
            <p:cNvGrpSpPr/>
            <p:nvPr/>
          </p:nvGrpSpPr>
          <p:grpSpPr>
            <a:xfrm rot="0">
              <a:off x="2045217" y="3130376"/>
              <a:ext cx="357962" cy="359014"/>
              <a:chOff x="0" y="0"/>
              <a:chExt cx="187544" cy="188095"/>
            </a:xfrm>
          </p:grpSpPr>
          <p:sp>
            <p:nvSpPr>
              <p:cNvPr name="Freeform 140" id="14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1" id="14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3068816" y="3130376"/>
              <a:ext cx="357962" cy="359014"/>
              <a:chOff x="0" y="0"/>
              <a:chExt cx="187544" cy="188095"/>
            </a:xfrm>
          </p:grpSpPr>
          <p:sp>
            <p:nvSpPr>
              <p:cNvPr name="Freeform 143" id="14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4" id="14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5" id="145"/>
            <p:cNvGrpSpPr/>
            <p:nvPr/>
          </p:nvGrpSpPr>
          <p:grpSpPr>
            <a:xfrm rot="0">
              <a:off x="3580210" y="3130376"/>
              <a:ext cx="357962" cy="359014"/>
              <a:chOff x="0" y="0"/>
              <a:chExt cx="187544" cy="188095"/>
            </a:xfrm>
          </p:grpSpPr>
          <p:sp>
            <p:nvSpPr>
              <p:cNvPr name="Freeform 146" id="14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7" id="14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508436" y="3775761"/>
              <a:ext cx="357962" cy="359014"/>
              <a:chOff x="0" y="0"/>
              <a:chExt cx="187544" cy="188095"/>
            </a:xfrm>
          </p:grpSpPr>
          <p:sp>
            <p:nvSpPr>
              <p:cNvPr name="Freeform 149" id="14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0" id="15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1" id="151"/>
            <p:cNvGrpSpPr/>
            <p:nvPr/>
          </p:nvGrpSpPr>
          <p:grpSpPr>
            <a:xfrm rot="0">
              <a:off x="0" y="3775761"/>
              <a:ext cx="357962" cy="359014"/>
              <a:chOff x="0" y="0"/>
              <a:chExt cx="187544" cy="188095"/>
            </a:xfrm>
          </p:grpSpPr>
          <p:sp>
            <p:nvSpPr>
              <p:cNvPr name="Freeform 152" id="15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3" id="15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1018798" y="3775761"/>
              <a:ext cx="357962" cy="359014"/>
              <a:chOff x="0" y="0"/>
              <a:chExt cx="187544" cy="188095"/>
            </a:xfrm>
          </p:grpSpPr>
          <p:sp>
            <p:nvSpPr>
              <p:cNvPr name="Freeform 155" id="15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6" id="15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7" id="157"/>
            <p:cNvGrpSpPr/>
            <p:nvPr/>
          </p:nvGrpSpPr>
          <p:grpSpPr>
            <a:xfrm rot="0">
              <a:off x="1534993" y="3775761"/>
              <a:ext cx="357962" cy="359014"/>
              <a:chOff x="0" y="0"/>
              <a:chExt cx="187544" cy="188095"/>
            </a:xfrm>
          </p:grpSpPr>
          <p:sp>
            <p:nvSpPr>
              <p:cNvPr name="Freeform 158" id="15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9" id="15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2558453" y="3775761"/>
              <a:ext cx="357962" cy="359014"/>
              <a:chOff x="0" y="0"/>
              <a:chExt cx="187544" cy="188095"/>
            </a:xfrm>
          </p:grpSpPr>
          <p:sp>
            <p:nvSpPr>
              <p:cNvPr name="Freeform 161" id="16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2" id="16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3" id="163"/>
            <p:cNvGrpSpPr/>
            <p:nvPr/>
          </p:nvGrpSpPr>
          <p:grpSpPr>
            <a:xfrm rot="0">
              <a:off x="2040417" y="3775761"/>
              <a:ext cx="357962" cy="359014"/>
              <a:chOff x="0" y="0"/>
              <a:chExt cx="187544" cy="188095"/>
            </a:xfrm>
          </p:grpSpPr>
          <p:sp>
            <p:nvSpPr>
              <p:cNvPr name="Freeform 164" id="16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5" id="16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6" id="166"/>
            <p:cNvGrpSpPr/>
            <p:nvPr/>
          </p:nvGrpSpPr>
          <p:grpSpPr>
            <a:xfrm rot="0">
              <a:off x="3064016" y="3775761"/>
              <a:ext cx="357962" cy="359014"/>
              <a:chOff x="0" y="0"/>
              <a:chExt cx="187544" cy="188095"/>
            </a:xfrm>
          </p:grpSpPr>
          <p:sp>
            <p:nvSpPr>
              <p:cNvPr name="Freeform 167" id="16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8" id="16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9" id="169"/>
            <p:cNvGrpSpPr/>
            <p:nvPr/>
          </p:nvGrpSpPr>
          <p:grpSpPr>
            <a:xfrm rot="0">
              <a:off x="3575410" y="3775761"/>
              <a:ext cx="357962" cy="359014"/>
              <a:chOff x="0" y="0"/>
              <a:chExt cx="187544" cy="188095"/>
            </a:xfrm>
          </p:grpSpPr>
          <p:sp>
            <p:nvSpPr>
              <p:cNvPr name="Freeform 170" id="17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1" id="17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513236" y="4407774"/>
              <a:ext cx="357962" cy="359014"/>
              <a:chOff x="0" y="0"/>
              <a:chExt cx="187544" cy="188095"/>
            </a:xfrm>
          </p:grpSpPr>
          <p:sp>
            <p:nvSpPr>
              <p:cNvPr name="Freeform 173" id="17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4" id="17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5" id="175"/>
            <p:cNvGrpSpPr/>
            <p:nvPr/>
          </p:nvGrpSpPr>
          <p:grpSpPr>
            <a:xfrm rot="0">
              <a:off x="4800" y="4407774"/>
              <a:ext cx="357962" cy="359014"/>
              <a:chOff x="0" y="0"/>
              <a:chExt cx="187544" cy="188095"/>
            </a:xfrm>
          </p:grpSpPr>
          <p:sp>
            <p:nvSpPr>
              <p:cNvPr name="Freeform 176" id="17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7" id="17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8" id="178"/>
            <p:cNvGrpSpPr/>
            <p:nvPr/>
          </p:nvGrpSpPr>
          <p:grpSpPr>
            <a:xfrm rot="0">
              <a:off x="1023598" y="4407774"/>
              <a:ext cx="357962" cy="359014"/>
              <a:chOff x="0" y="0"/>
              <a:chExt cx="187544" cy="188095"/>
            </a:xfrm>
          </p:grpSpPr>
          <p:sp>
            <p:nvSpPr>
              <p:cNvPr name="Freeform 179" id="17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0" id="18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1539793" y="4407774"/>
              <a:ext cx="357962" cy="359014"/>
              <a:chOff x="0" y="0"/>
              <a:chExt cx="187544" cy="188095"/>
            </a:xfrm>
          </p:grpSpPr>
          <p:sp>
            <p:nvSpPr>
              <p:cNvPr name="Freeform 182" id="18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3" id="18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4" id="184"/>
            <p:cNvGrpSpPr/>
            <p:nvPr/>
          </p:nvGrpSpPr>
          <p:grpSpPr>
            <a:xfrm rot="0">
              <a:off x="2563253" y="4407774"/>
              <a:ext cx="357962" cy="359014"/>
              <a:chOff x="0" y="0"/>
              <a:chExt cx="187544" cy="188095"/>
            </a:xfrm>
          </p:grpSpPr>
          <p:sp>
            <p:nvSpPr>
              <p:cNvPr name="Freeform 185" id="18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6" id="18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2045217" y="4407774"/>
              <a:ext cx="357962" cy="359014"/>
              <a:chOff x="0" y="0"/>
              <a:chExt cx="187544" cy="188095"/>
            </a:xfrm>
          </p:grpSpPr>
          <p:sp>
            <p:nvSpPr>
              <p:cNvPr name="Freeform 188" id="18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9" id="18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0" id="190"/>
            <p:cNvGrpSpPr/>
            <p:nvPr/>
          </p:nvGrpSpPr>
          <p:grpSpPr>
            <a:xfrm rot="0">
              <a:off x="3068816" y="4407774"/>
              <a:ext cx="357962" cy="359014"/>
              <a:chOff x="0" y="0"/>
              <a:chExt cx="187544" cy="188095"/>
            </a:xfrm>
          </p:grpSpPr>
          <p:sp>
            <p:nvSpPr>
              <p:cNvPr name="Freeform 191" id="19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2" id="19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3580210" y="4407774"/>
              <a:ext cx="357962" cy="359014"/>
              <a:chOff x="0" y="0"/>
              <a:chExt cx="187544" cy="188095"/>
            </a:xfrm>
          </p:grpSpPr>
          <p:sp>
            <p:nvSpPr>
              <p:cNvPr name="Freeform 194" id="19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5" id="19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6" id="196"/>
            <p:cNvGrpSpPr/>
            <p:nvPr/>
          </p:nvGrpSpPr>
          <p:grpSpPr>
            <a:xfrm rot="0">
              <a:off x="518036" y="5059817"/>
              <a:ext cx="357962" cy="359014"/>
              <a:chOff x="0" y="0"/>
              <a:chExt cx="187544" cy="188095"/>
            </a:xfrm>
          </p:grpSpPr>
          <p:sp>
            <p:nvSpPr>
              <p:cNvPr name="Freeform 197" id="19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8" id="19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9600" y="5059817"/>
              <a:ext cx="357962" cy="359014"/>
              <a:chOff x="0" y="0"/>
              <a:chExt cx="187544" cy="188095"/>
            </a:xfrm>
          </p:grpSpPr>
          <p:sp>
            <p:nvSpPr>
              <p:cNvPr name="Freeform 200" id="20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1" id="20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2" id="202"/>
            <p:cNvGrpSpPr/>
            <p:nvPr/>
          </p:nvGrpSpPr>
          <p:grpSpPr>
            <a:xfrm rot="0">
              <a:off x="1028398" y="5059817"/>
              <a:ext cx="357962" cy="359014"/>
              <a:chOff x="0" y="0"/>
              <a:chExt cx="187544" cy="188095"/>
            </a:xfrm>
          </p:grpSpPr>
          <p:sp>
            <p:nvSpPr>
              <p:cNvPr name="Freeform 203" id="20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4" id="20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1544593" y="5059817"/>
              <a:ext cx="357962" cy="359014"/>
              <a:chOff x="0" y="0"/>
              <a:chExt cx="187544" cy="188095"/>
            </a:xfrm>
          </p:grpSpPr>
          <p:sp>
            <p:nvSpPr>
              <p:cNvPr name="Freeform 206" id="20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7" id="20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8" id="208"/>
            <p:cNvGrpSpPr/>
            <p:nvPr/>
          </p:nvGrpSpPr>
          <p:grpSpPr>
            <a:xfrm rot="0">
              <a:off x="2568053" y="5059817"/>
              <a:ext cx="357962" cy="359014"/>
              <a:chOff x="0" y="0"/>
              <a:chExt cx="187544" cy="188095"/>
            </a:xfrm>
          </p:grpSpPr>
          <p:sp>
            <p:nvSpPr>
              <p:cNvPr name="Freeform 209" id="20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0" id="21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2050017" y="5059817"/>
              <a:ext cx="357962" cy="359014"/>
              <a:chOff x="0" y="0"/>
              <a:chExt cx="187544" cy="188095"/>
            </a:xfrm>
          </p:grpSpPr>
          <p:sp>
            <p:nvSpPr>
              <p:cNvPr name="Freeform 212" id="21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3" id="21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4" id="214"/>
            <p:cNvGrpSpPr/>
            <p:nvPr/>
          </p:nvGrpSpPr>
          <p:grpSpPr>
            <a:xfrm rot="0">
              <a:off x="3073616" y="5059817"/>
              <a:ext cx="357962" cy="359014"/>
              <a:chOff x="0" y="0"/>
              <a:chExt cx="187544" cy="188095"/>
            </a:xfrm>
          </p:grpSpPr>
          <p:sp>
            <p:nvSpPr>
              <p:cNvPr name="Freeform 215" id="21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6" id="21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3585010" y="5059817"/>
              <a:ext cx="357962" cy="359014"/>
              <a:chOff x="0" y="0"/>
              <a:chExt cx="187544" cy="188095"/>
            </a:xfrm>
          </p:grpSpPr>
          <p:sp>
            <p:nvSpPr>
              <p:cNvPr name="Freeform 218" id="21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9" id="21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0" id="220"/>
            <p:cNvGrpSpPr/>
            <p:nvPr/>
          </p:nvGrpSpPr>
          <p:grpSpPr>
            <a:xfrm rot="0">
              <a:off x="513236" y="5688916"/>
              <a:ext cx="357962" cy="359014"/>
              <a:chOff x="0" y="0"/>
              <a:chExt cx="187544" cy="188095"/>
            </a:xfrm>
          </p:grpSpPr>
          <p:sp>
            <p:nvSpPr>
              <p:cNvPr name="Freeform 221" id="22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2" id="22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3" id="223"/>
            <p:cNvGrpSpPr/>
            <p:nvPr/>
          </p:nvGrpSpPr>
          <p:grpSpPr>
            <a:xfrm rot="0">
              <a:off x="4800" y="5688916"/>
              <a:ext cx="357962" cy="359014"/>
              <a:chOff x="0" y="0"/>
              <a:chExt cx="187544" cy="188095"/>
            </a:xfrm>
          </p:grpSpPr>
          <p:sp>
            <p:nvSpPr>
              <p:cNvPr name="Freeform 224" id="22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5" id="22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6" id="226"/>
            <p:cNvGrpSpPr/>
            <p:nvPr/>
          </p:nvGrpSpPr>
          <p:grpSpPr>
            <a:xfrm rot="0">
              <a:off x="1023598" y="5688916"/>
              <a:ext cx="357962" cy="359014"/>
              <a:chOff x="0" y="0"/>
              <a:chExt cx="187544" cy="188095"/>
            </a:xfrm>
          </p:grpSpPr>
          <p:sp>
            <p:nvSpPr>
              <p:cNvPr name="Freeform 227" id="22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8" id="22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1539793" y="5688916"/>
              <a:ext cx="357962" cy="359014"/>
              <a:chOff x="0" y="0"/>
              <a:chExt cx="187544" cy="188095"/>
            </a:xfrm>
          </p:grpSpPr>
          <p:sp>
            <p:nvSpPr>
              <p:cNvPr name="Freeform 230" id="23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1" id="23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2" id="232"/>
            <p:cNvGrpSpPr/>
            <p:nvPr/>
          </p:nvGrpSpPr>
          <p:grpSpPr>
            <a:xfrm rot="0">
              <a:off x="2563253" y="5688916"/>
              <a:ext cx="357962" cy="359014"/>
              <a:chOff x="0" y="0"/>
              <a:chExt cx="187544" cy="188095"/>
            </a:xfrm>
          </p:grpSpPr>
          <p:sp>
            <p:nvSpPr>
              <p:cNvPr name="Freeform 233" id="23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4" id="23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5" id="235"/>
            <p:cNvGrpSpPr/>
            <p:nvPr/>
          </p:nvGrpSpPr>
          <p:grpSpPr>
            <a:xfrm rot="0">
              <a:off x="2045217" y="5688916"/>
              <a:ext cx="357962" cy="359014"/>
              <a:chOff x="0" y="0"/>
              <a:chExt cx="187544" cy="188095"/>
            </a:xfrm>
          </p:grpSpPr>
          <p:sp>
            <p:nvSpPr>
              <p:cNvPr name="Freeform 236" id="23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7" id="23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8" id="238"/>
            <p:cNvGrpSpPr/>
            <p:nvPr/>
          </p:nvGrpSpPr>
          <p:grpSpPr>
            <a:xfrm rot="0">
              <a:off x="3068816" y="5688916"/>
              <a:ext cx="357962" cy="359014"/>
              <a:chOff x="0" y="0"/>
              <a:chExt cx="187544" cy="188095"/>
            </a:xfrm>
          </p:grpSpPr>
          <p:sp>
            <p:nvSpPr>
              <p:cNvPr name="Freeform 239" id="23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0" id="24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1" id="241"/>
            <p:cNvGrpSpPr/>
            <p:nvPr/>
          </p:nvGrpSpPr>
          <p:grpSpPr>
            <a:xfrm rot="0">
              <a:off x="3580210" y="5688916"/>
              <a:ext cx="357962" cy="359014"/>
              <a:chOff x="0" y="0"/>
              <a:chExt cx="187544" cy="188095"/>
            </a:xfrm>
          </p:grpSpPr>
          <p:sp>
            <p:nvSpPr>
              <p:cNvPr name="Freeform 242" id="24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3" id="24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4" id="244"/>
            <p:cNvGrpSpPr/>
            <p:nvPr/>
          </p:nvGrpSpPr>
          <p:grpSpPr>
            <a:xfrm rot="0">
              <a:off x="518036" y="6324515"/>
              <a:ext cx="357962" cy="359014"/>
              <a:chOff x="0" y="0"/>
              <a:chExt cx="187544" cy="188095"/>
            </a:xfrm>
          </p:grpSpPr>
          <p:sp>
            <p:nvSpPr>
              <p:cNvPr name="Freeform 245" id="24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6" id="24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7" id="247"/>
            <p:cNvGrpSpPr/>
            <p:nvPr/>
          </p:nvGrpSpPr>
          <p:grpSpPr>
            <a:xfrm rot="0">
              <a:off x="9600" y="6324515"/>
              <a:ext cx="357962" cy="359014"/>
              <a:chOff x="0" y="0"/>
              <a:chExt cx="187544" cy="188095"/>
            </a:xfrm>
          </p:grpSpPr>
          <p:sp>
            <p:nvSpPr>
              <p:cNvPr name="Freeform 248" id="24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9" id="24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0" id="250"/>
            <p:cNvGrpSpPr/>
            <p:nvPr/>
          </p:nvGrpSpPr>
          <p:grpSpPr>
            <a:xfrm rot="0">
              <a:off x="1028398" y="6324515"/>
              <a:ext cx="357962" cy="359014"/>
              <a:chOff x="0" y="0"/>
              <a:chExt cx="187544" cy="188095"/>
            </a:xfrm>
          </p:grpSpPr>
          <p:sp>
            <p:nvSpPr>
              <p:cNvPr name="Freeform 251" id="25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2" id="25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3" id="253"/>
            <p:cNvGrpSpPr/>
            <p:nvPr/>
          </p:nvGrpSpPr>
          <p:grpSpPr>
            <a:xfrm rot="0">
              <a:off x="1544593" y="6324515"/>
              <a:ext cx="357962" cy="359014"/>
              <a:chOff x="0" y="0"/>
              <a:chExt cx="187544" cy="188095"/>
            </a:xfrm>
          </p:grpSpPr>
          <p:sp>
            <p:nvSpPr>
              <p:cNvPr name="Freeform 254" id="25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5" id="25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6" id="256"/>
            <p:cNvGrpSpPr/>
            <p:nvPr/>
          </p:nvGrpSpPr>
          <p:grpSpPr>
            <a:xfrm rot="0">
              <a:off x="2568053" y="6324515"/>
              <a:ext cx="357962" cy="359014"/>
              <a:chOff x="0" y="0"/>
              <a:chExt cx="187544" cy="188095"/>
            </a:xfrm>
          </p:grpSpPr>
          <p:sp>
            <p:nvSpPr>
              <p:cNvPr name="Freeform 257" id="25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8" id="25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9" id="259"/>
            <p:cNvGrpSpPr/>
            <p:nvPr/>
          </p:nvGrpSpPr>
          <p:grpSpPr>
            <a:xfrm rot="0">
              <a:off x="2050017" y="6324515"/>
              <a:ext cx="357962" cy="359014"/>
              <a:chOff x="0" y="0"/>
              <a:chExt cx="187544" cy="188095"/>
            </a:xfrm>
          </p:grpSpPr>
          <p:sp>
            <p:nvSpPr>
              <p:cNvPr name="Freeform 260" id="26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1" id="26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2" id="262"/>
            <p:cNvGrpSpPr/>
            <p:nvPr/>
          </p:nvGrpSpPr>
          <p:grpSpPr>
            <a:xfrm rot="0">
              <a:off x="3073616" y="6324515"/>
              <a:ext cx="357962" cy="359014"/>
              <a:chOff x="0" y="0"/>
              <a:chExt cx="187544" cy="188095"/>
            </a:xfrm>
          </p:grpSpPr>
          <p:sp>
            <p:nvSpPr>
              <p:cNvPr name="Freeform 263" id="26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4" id="26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5" id="265"/>
            <p:cNvGrpSpPr/>
            <p:nvPr/>
          </p:nvGrpSpPr>
          <p:grpSpPr>
            <a:xfrm rot="0">
              <a:off x="3585010" y="6324515"/>
              <a:ext cx="357962" cy="359014"/>
              <a:chOff x="0" y="0"/>
              <a:chExt cx="187544" cy="188095"/>
            </a:xfrm>
          </p:grpSpPr>
          <p:sp>
            <p:nvSpPr>
              <p:cNvPr name="Freeform 266" id="26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7" id="26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8" id="268"/>
            <p:cNvGrpSpPr/>
            <p:nvPr/>
          </p:nvGrpSpPr>
          <p:grpSpPr>
            <a:xfrm rot="0">
              <a:off x="513236" y="6955030"/>
              <a:ext cx="357962" cy="359014"/>
              <a:chOff x="0" y="0"/>
              <a:chExt cx="187544" cy="188095"/>
            </a:xfrm>
          </p:grpSpPr>
          <p:sp>
            <p:nvSpPr>
              <p:cNvPr name="Freeform 269" id="26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0" id="27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1" id="271"/>
            <p:cNvGrpSpPr/>
            <p:nvPr/>
          </p:nvGrpSpPr>
          <p:grpSpPr>
            <a:xfrm rot="0">
              <a:off x="4800" y="6955030"/>
              <a:ext cx="357962" cy="359014"/>
              <a:chOff x="0" y="0"/>
              <a:chExt cx="187544" cy="188095"/>
            </a:xfrm>
          </p:grpSpPr>
          <p:sp>
            <p:nvSpPr>
              <p:cNvPr name="Freeform 272" id="27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3" id="27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4" id="274"/>
            <p:cNvGrpSpPr/>
            <p:nvPr/>
          </p:nvGrpSpPr>
          <p:grpSpPr>
            <a:xfrm rot="0">
              <a:off x="1023598" y="6955030"/>
              <a:ext cx="357962" cy="359014"/>
              <a:chOff x="0" y="0"/>
              <a:chExt cx="187544" cy="188095"/>
            </a:xfrm>
          </p:grpSpPr>
          <p:sp>
            <p:nvSpPr>
              <p:cNvPr name="Freeform 275" id="27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6" id="27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7" id="277"/>
            <p:cNvGrpSpPr/>
            <p:nvPr/>
          </p:nvGrpSpPr>
          <p:grpSpPr>
            <a:xfrm rot="0">
              <a:off x="1539793" y="6955030"/>
              <a:ext cx="357962" cy="359014"/>
              <a:chOff x="0" y="0"/>
              <a:chExt cx="187544" cy="188095"/>
            </a:xfrm>
          </p:grpSpPr>
          <p:sp>
            <p:nvSpPr>
              <p:cNvPr name="Freeform 278" id="27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9" id="27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0" id="280"/>
            <p:cNvGrpSpPr/>
            <p:nvPr/>
          </p:nvGrpSpPr>
          <p:grpSpPr>
            <a:xfrm rot="0">
              <a:off x="2563253" y="6955030"/>
              <a:ext cx="357962" cy="359014"/>
              <a:chOff x="0" y="0"/>
              <a:chExt cx="187544" cy="188095"/>
            </a:xfrm>
          </p:grpSpPr>
          <p:sp>
            <p:nvSpPr>
              <p:cNvPr name="Freeform 281" id="28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2" id="28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3" id="283"/>
            <p:cNvGrpSpPr/>
            <p:nvPr/>
          </p:nvGrpSpPr>
          <p:grpSpPr>
            <a:xfrm rot="0">
              <a:off x="2045217" y="6955030"/>
              <a:ext cx="357962" cy="359014"/>
              <a:chOff x="0" y="0"/>
              <a:chExt cx="187544" cy="188095"/>
            </a:xfrm>
          </p:grpSpPr>
          <p:sp>
            <p:nvSpPr>
              <p:cNvPr name="Freeform 284" id="28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5" id="28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6" id="286"/>
            <p:cNvGrpSpPr/>
            <p:nvPr/>
          </p:nvGrpSpPr>
          <p:grpSpPr>
            <a:xfrm rot="0">
              <a:off x="3068816" y="6955030"/>
              <a:ext cx="357962" cy="359014"/>
              <a:chOff x="0" y="0"/>
              <a:chExt cx="187544" cy="188095"/>
            </a:xfrm>
          </p:grpSpPr>
          <p:sp>
            <p:nvSpPr>
              <p:cNvPr name="Freeform 287" id="28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8" id="28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9" id="289"/>
            <p:cNvGrpSpPr/>
            <p:nvPr/>
          </p:nvGrpSpPr>
          <p:grpSpPr>
            <a:xfrm rot="0">
              <a:off x="3580210" y="6955030"/>
              <a:ext cx="357962" cy="359014"/>
              <a:chOff x="0" y="0"/>
              <a:chExt cx="187544" cy="188095"/>
            </a:xfrm>
          </p:grpSpPr>
          <p:sp>
            <p:nvSpPr>
              <p:cNvPr name="Freeform 290" id="29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1" id="29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2" id="292"/>
            <p:cNvGrpSpPr/>
            <p:nvPr/>
          </p:nvGrpSpPr>
          <p:grpSpPr>
            <a:xfrm rot="0">
              <a:off x="508436" y="7593444"/>
              <a:ext cx="357962" cy="359014"/>
              <a:chOff x="0" y="0"/>
              <a:chExt cx="187544" cy="188095"/>
            </a:xfrm>
          </p:grpSpPr>
          <p:sp>
            <p:nvSpPr>
              <p:cNvPr name="Freeform 293" id="29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4" id="29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5" id="295"/>
            <p:cNvGrpSpPr/>
            <p:nvPr/>
          </p:nvGrpSpPr>
          <p:grpSpPr>
            <a:xfrm rot="0">
              <a:off x="0" y="7593444"/>
              <a:ext cx="357962" cy="359014"/>
              <a:chOff x="0" y="0"/>
              <a:chExt cx="187544" cy="188095"/>
            </a:xfrm>
          </p:grpSpPr>
          <p:sp>
            <p:nvSpPr>
              <p:cNvPr name="Freeform 296" id="29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7" id="29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8" id="298"/>
            <p:cNvGrpSpPr/>
            <p:nvPr/>
          </p:nvGrpSpPr>
          <p:grpSpPr>
            <a:xfrm rot="0">
              <a:off x="1018798" y="7593444"/>
              <a:ext cx="357962" cy="359014"/>
              <a:chOff x="0" y="0"/>
              <a:chExt cx="187544" cy="188095"/>
            </a:xfrm>
          </p:grpSpPr>
          <p:sp>
            <p:nvSpPr>
              <p:cNvPr name="Freeform 299" id="29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0" id="30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1" id="301"/>
            <p:cNvGrpSpPr/>
            <p:nvPr/>
          </p:nvGrpSpPr>
          <p:grpSpPr>
            <a:xfrm rot="0">
              <a:off x="1534993" y="7593444"/>
              <a:ext cx="357962" cy="359014"/>
              <a:chOff x="0" y="0"/>
              <a:chExt cx="187544" cy="188095"/>
            </a:xfrm>
          </p:grpSpPr>
          <p:sp>
            <p:nvSpPr>
              <p:cNvPr name="Freeform 302" id="30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3" id="30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4" id="304"/>
            <p:cNvGrpSpPr/>
            <p:nvPr/>
          </p:nvGrpSpPr>
          <p:grpSpPr>
            <a:xfrm rot="0">
              <a:off x="2558453" y="7593444"/>
              <a:ext cx="357962" cy="359014"/>
              <a:chOff x="0" y="0"/>
              <a:chExt cx="187544" cy="188095"/>
            </a:xfrm>
          </p:grpSpPr>
          <p:sp>
            <p:nvSpPr>
              <p:cNvPr name="Freeform 305" id="30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6" id="30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7" id="307"/>
            <p:cNvGrpSpPr/>
            <p:nvPr/>
          </p:nvGrpSpPr>
          <p:grpSpPr>
            <a:xfrm rot="0">
              <a:off x="2040417" y="7593444"/>
              <a:ext cx="357962" cy="359014"/>
              <a:chOff x="0" y="0"/>
              <a:chExt cx="187544" cy="188095"/>
            </a:xfrm>
          </p:grpSpPr>
          <p:sp>
            <p:nvSpPr>
              <p:cNvPr name="Freeform 308" id="30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9" id="30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0" id="310"/>
            <p:cNvGrpSpPr/>
            <p:nvPr/>
          </p:nvGrpSpPr>
          <p:grpSpPr>
            <a:xfrm rot="0">
              <a:off x="3064016" y="7593444"/>
              <a:ext cx="357962" cy="359014"/>
              <a:chOff x="0" y="0"/>
              <a:chExt cx="187544" cy="188095"/>
            </a:xfrm>
          </p:grpSpPr>
          <p:sp>
            <p:nvSpPr>
              <p:cNvPr name="Freeform 311" id="31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2" id="3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3" id="313"/>
            <p:cNvGrpSpPr/>
            <p:nvPr/>
          </p:nvGrpSpPr>
          <p:grpSpPr>
            <a:xfrm rot="0">
              <a:off x="3575410" y="7593444"/>
              <a:ext cx="357962" cy="359014"/>
              <a:chOff x="0" y="0"/>
              <a:chExt cx="187544" cy="188095"/>
            </a:xfrm>
          </p:grpSpPr>
          <p:sp>
            <p:nvSpPr>
              <p:cNvPr name="Freeform 314" id="31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5" id="31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6" id="316"/>
            <p:cNvGrpSpPr/>
            <p:nvPr/>
          </p:nvGrpSpPr>
          <p:grpSpPr>
            <a:xfrm rot="0">
              <a:off x="513236" y="8242755"/>
              <a:ext cx="357962" cy="359014"/>
              <a:chOff x="0" y="0"/>
              <a:chExt cx="187544" cy="188095"/>
            </a:xfrm>
          </p:grpSpPr>
          <p:sp>
            <p:nvSpPr>
              <p:cNvPr name="Freeform 317" id="31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8" id="31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9" id="319"/>
            <p:cNvGrpSpPr/>
            <p:nvPr/>
          </p:nvGrpSpPr>
          <p:grpSpPr>
            <a:xfrm rot="0">
              <a:off x="4800" y="8242755"/>
              <a:ext cx="357962" cy="359014"/>
              <a:chOff x="0" y="0"/>
              <a:chExt cx="187544" cy="188095"/>
            </a:xfrm>
          </p:grpSpPr>
          <p:sp>
            <p:nvSpPr>
              <p:cNvPr name="Freeform 320" id="32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1" id="32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2" id="322"/>
            <p:cNvGrpSpPr/>
            <p:nvPr/>
          </p:nvGrpSpPr>
          <p:grpSpPr>
            <a:xfrm rot="0">
              <a:off x="1023598" y="8242755"/>
              <a:ext cx="357962" cy="359014"/>
              <a:chOff x="0" y="0"/>
              <a:chExt cx="187544" cy="188095"/>
            </a:xfrm>
          </p:grpSpPr>
          <p:sp>
            <p:nvSpPr>
              <p:cNvPr name="Freeform 323" id="32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4" id="32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5" id="325"/>
            <p:cNvGrpSpPr/>
            <p:nvPr/>
          </p:nvGrpSpPr>
          <p:grpSpPr>
            <a:xfrm rot="0">
              <a:off x="1539793" y="8242755"/>
              <a:ext cx="357962" cy="359014"/>
              <a:chOff x="0" y="0"/>
              <a:chExt cx="187544" cy="188095"/>
            </a:xfrm>
          </p:grpSpPr>
          <p:sp>
            <p:nvSpPr>
              <p:cNvPr name="Freeform 326" id="32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7" id="32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8" id="328"/>
            <p:cNvGrpSpPr/>
            <p:nvPr/>
          </p:nvGrpSpPr>
          <p:grpSpPr>
            <a:xfrm rot="0">
              <a:off x="2563253" y="8242755"/>
              <a:ext cx="357962" cy="359014"/>
              <a:chOff x="0" y="0"/>
              <a:chExt cx="187544" cy="188095"/>
            </a:xfrm>
          </p:grpSpPr>
          <p:sp>
            <p:nvSpPr>
              <p:cNvPr name="Freeform 329" id="32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0" id="33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1" id="331"/>
            <p:cNvGrpSpPr/>
            <p:nvPr/>
          </p:nvGrpSpPr>
          <p:grpSpPr>
            <a:xfrm rot="0">
              <a:off x="2045217" y="8242755"/>
              <a:ext cx="357962" cy="359014"/>
              <a:chOff x="0" y="0"/>
              <a:chExt cx="187544" cy="188095"/>
            </a:xfrm>
          </p:grpSpPr>
          <p:sp>
            <p:nvSpPr>
              <p:cNvPr name="Freeform 332" id="33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3" id="33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4" id="334"/>
            <p:cNvGrpSpPr/>
            <p:nvPr/>
          </p:nvGrpSpPr>
          <p:grpSpPr>
            <a:xfrm rot="0">
              <a:off x="3068816" y="8242755"/>
              <a:ext cx="357962" cy="359014"/>
              <a:chOff x="0" y="0"/>
              <a:chExt cx="187544" cy="188095"/>
            </a:xfrm>
          </p:grpSpPr>
          <p:sp>
            <p:nvSpPr>
              <p:cNvPr name="Freeform 335" id="33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6" id="33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7" id="337"/>
            <p:cNvGrpSpPr/>
            <p:nvPr/>
          </p:nvGrpSpPr>
          <p:grpSpPr>
            <a:xfrm rot="0">
              <a:off x="3580210" y="8242755"/>
              <a:ext cx="357962" cy="359014"/>
              <a:chOff x="0" y="0"/>
              <a:chExt cx="187544" cy="188095"/>
            </a:xfrm>
          </p:grpSpPr>
          <p:sp>
            <p:nvSpPr>
              <p:cNvPr name="Freeform 338" id="33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9" id="33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0" id="340"/>
            <p:cNvGrpSpPr/>
            <p:nvPr/>
          </p:nvGrpSpPr>
          <p:grpSpPr>
            <a:xfrm rot="0">
              <a:off x="508436" y="8869968"/>
              <a:ext cx="357962" cy="359014"/>
              <a:chOff x="0" y="0"/>
              <a:chExt cx="187544" cy="188095"/>
            </a:xfrm>
          </p:grpSpPr>
          <p:sp>
            <p:nvSpPr>
              <p:cNvPr name="Freeform 341" id="34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2" id="34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3" id="343"/>
            <p:cNvGrpSpPr/>
            <p:nvPr/>
          </p:nvGrpSpPr>
          <p:grpSpPr>
            <a:xfrm rot="0">
              <a:off x="0" y="8869968"/>
              <a:ext cx="357962" cy="359014"/>
              <a:chOff x="0" y="0"/>
              <a:chExt cx="187544" cy="188095"/>
            </a:xfrm>
          </p:grpSpPr>
          <p:sp>
            <p:nvSpPr>
              <p:cNvPr name="Freeform 344" id="34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5" id="34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6" id="346"/>
            <p:cNvGrpSpPr/>
            <p:nvPr/>
          </p:nvGrpSpPr>
          <p:grpSpPr>
            <a:xfrm rot="0">
              <a:off x="1018798" y="8869968"/>
              <a:ext cx="357962" cy="359014"/>
              <a:chOff x="0" y="0"/>
              <a:chExt cx="187544" cy="188095"/>
            </a:xfrm>
          </p:grpSpPr>
          <p:sp>
            <p:nvSpPr>
              <p:cNvPr name="Freeform 347" id="34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8" id="34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9" id="349"/>
            <p:cNvGrpSpPr/>
            <p:nvPr/>
          </p:nvGrpSpPr>
          <p:grpSpPr>
            <a:xfrm rot="0">
              <a:off x="1534993" y="8869968"/>
              <a:ext cx="357962" cy="359014"/>
              <a:chOff x="0" y="0"/>
              <a:chExt cx="187544" cy="188095"/>
            </a:xfrm>
          </p:grpSpPr>
          <p:sp>
            <p:nvSpPr>
              <p:cNvPr name="Freeform 350" id="35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1" id="35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2" id="352"/>
            <p:cNvGrpSpPr/>
            <p:nvPr/>
          </p:nvGrpSpPr>
          <p:grpSpPr>
            <a:xfrm rot="0">
              <a:off x="2558453" y="8869968"/>
              <a:ext cx="357962" cy="359014"/>
              <a:chOff x="0" y="0"/>
              <a:chExt cx="187544" cy="188095"/>
            </a:xfrm>
          </p:grpSpPr>
          <p:sp>
            <p:nvSpPr>
              <p:cNvPr name="Freeform 353" id="35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4" id="35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5" id="355"/>
            <p:cNvGrpSpPr/>
            <p:nvPr/>
          </p:nvGrpSpPr>
          <p:grpSpPr>
            <a:xfrm rot="0">
              <a:off x="2040417" y="8869968"/>
              <a:ext cx="357962" cy="359014"/>
              <a:chOff x="0" y="0"/>
              <a:chExt cx="187544" cy="188095"/>
            </a:xfrm>
          </p:grpSpPr>
          <p:sp>
            <p:nvSpPr>
              <p:cNvPr name="Freeform 356" id="35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7" id="35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8" id="358"/>
            <p:cNvGrpSpPr/>
            <p:nvPr/>
          </p:nvGrpSpPr>
          <p:grpSpPr>
            <a:xfrm rot="0">
              <a:off x="3064016" y="8869968"/>
              <a:ext cx="357962" cy="359014"/>
              <a:chOff x="0" y="0"/>
              <a:chExt cx="187544" cy="188095"/>
            </a:xfrm>
          </p:grpSpPr>
          <p:sp>
            <p:nvSpPr>
              <p:cNvPr name="Freeform 359" id="35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0" id="36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1" id="361"/>
            <p:cNvGrpSpPr/>
            <p:nvPr/>
          </p:nvGrpSpPr>
          <p:grpSpPr>
            <a:xfrm rot="0">
              <a:off x="3575410" y="8869968"/>
              <a:ext cx="357962" cy="359014"/>
              <a:chOff x="0" y="0"/>
              <a:chExt cx="187544" cy="188095"/>
            </a:xfrm>
          </p:grpSpPr>
          <p:sp>
            <p:nvSpPr>
              <p:cNvPr name="Freeform 362" id="36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3" id="36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4" id="364"/>
            <p:cNvGrpSpPr/>
            <p:nvPr/>
          </p:nvGrpSpPr>
          <p:grpSpPr>
            <a:xfrm rot="0">
              <a:off x="508436" y="9497181"/>
              <a:ext cx="357962" cy="359014"/>
              <a:chOff x="0" y="0"/>
              <a:chExt cx="187544" cy="188095"/>
            </a:xfrm>
          </p:grpSpPr>
          <p:sp>
            <p:nvSpPr>
              <p:cNvPr name="Freeform 365" id="36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6" id="36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7" id="367"/>
            <p:cNvGrpSpPr/>
            <p:nvPr/>
          </p:nvGrpSpPr>
          <p:grpSpPr>
            <a:xfrm rot="0">
              <a:off x="0" y="9497181"/>
              <a:ext cx="357962" cy="359014"/>
              <a:chOff x="0" y="0"/>
              <a:chExt cx="187544" cy="188095"/>
            </a:xfrm>
          </p:grpSpPr>
          <p:sp>
            <p:nvSpPr>
              <p:cNvPr name="Freeform 368" id="36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9" id="36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0" id="370"/>
            <p:cNvGrpSpPr/>
            <p:nvPr/>
          </p:nvGrpSpPr>
          <p:grpSpPr>
            <a:xfrm rot="0">
              <a:off x="1018798" y="9497181"/>
              <a:ext cx="357962" cy="359014"/>
              <a:chOff x="0" y="0"/>
              <a:chExt cx="187544" cy="188095"/>
            </a:xfrm>
          </p:grpSpPr>
          <p:sp>
            <p:nvSpPr>
              <p:cNvPr name="Freeform 371" id="37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2" id="37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3" id="373"/>
            <p:cNvGrpSpPr/>
            <p:nvPr/>
          </p:nvGrpSpPr>
          <p:grpSpPr>
            <a:xfrm rot="0">
              <a:off x="1534993" y="9497181"/>
              <a:ext cx="357962" cy="359014"/>
              <a:chOff x="0" y="0"/>
              <a:chExt cx="187544" cy="188095"/>
            </a:xfrm>
          </p:grpSpPr>
          <p:sp>
            <p:nvSpPr>
              <p:cNvPr name="Freeform 374" id="37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5" id="37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6" id="376"/>
            <p:cNvGrpSpPr/>
            <p:nvPr/>
          </p:nvGrpSpPr>
          <p:grpSpPr>
            <a:xfrm rot="0">
              <a:off x="2558453" y="9497181"/>
              <a:ext cx="357962" cy="359014"/>
              <a:chOff x="0" y="0"/>
              <a:chExt cx="187544" cy="188095"/>
            </a:xfrm>
          </p:grpSpPr>
          <p:sp>
            <p:nvSpPr>
              <p:cNvPr name="Freeform 377" id="37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8" id="37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9" id="379"/>
            <p:cNvGrpSpPr/>
            <p:nvPr/>
          </p:nvGrpSpPr>
          <p:grpSpPr>
            <a:xfrm rot="0">
              <a:off x="2040417" y="9497181"/>
              <a:ext cx="357962" cy="359014"/>
              <a:chOff x="0" y="0"/>
              <a:chExt cx="187544" cy="188095"/>
            </a:xfrm>
          </p:grpSpPr>
          <p:sp>
            <p:nvSpPr>
              <p:cNvPr name="Freeform 380" id="38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1" id="38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2" id="382"/>
            <p:cNvGrpSpPr/>
            <p:nvPr/>
          </p:nvGrpSpPr>
          <p:grpSpPr>
            <a:xfrm rot="0">
              <a:off x="3064016" y="9497181"/>
              <a:ext cx="357962" cy="359014"/>
              <a:chOff x="0" y="0"/>
              <a:chExt cx="187544" cy="188095"/>
            </a:xfrm>
          </p:grpSpPr>
          <p:sp>
            <p:nvSpPr>
              <p:cNvPr name="Freeform 383" id="38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4" id="38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5" id="385"/>
            <p:cNvGrpSpPr/>
            <p:nvPr/>
          </p:nvGrpSpPr>
          <p:grpSpPr>
            <a:xfrm rot="0">
              <a:off x="3575410" y="9497181"/>
              <a:ext cx="357962" cy="359014"/>
              <a:chOff x="0" y="0"/>
              <a:chExt cx="187544" cy="188095"/>
            </a:xfrm>
          </p:grpSpPr>
          <p:sp>
            <p:nvSpPr>
              <p:cNvPr name="Freeform 386" id="38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7" id="38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8" id="388"/>
            <p:cNvGrpSpPr/>
            <p:nvPr/>
          </p:nvGrpSpPr>
          <p:grpSpPr>
            <a:xfrm rot="0">
              <a:off x="508436" y="10134097"/>
              <a:ext cx="357962" cy="359014"/>
              <a:chOff x="0" y="0"/>
              <a:chExt cx="187544" cy="188095"/>
            </a:xfrm>
          </p:grpSpPr>
          <p:sp>
            <p:nvSpPr>
              <p:cNvPr name="Freeform 389" id="38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0" id="39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1" id="391"/>
            <p:cNvGrpSpPr/>
            <p:nvPr/>
          </p:nvGrpSpPr>
          <p:grpSpPr>
            <a:xfrm rot="0">
              <a:off x="0" y="10134097"/>
              <a:ext cx="357962" cy="359014"/>
              <a:chOff x="0" y="0"/>
              <a:chExt cx="187544" cy="188095"/>
            </a:xfrm>
          </p:grpSpPr>
          <p:sp>
            <p:nvSpPr>
              <p:cNvPr name="Freeform 392" id="39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3" id="39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4" id="394"/>
            <p:cNvGrpSpPr/>
            <p:nvPr/>
          </p:nvGrpSpPr>
          <p:grpSpPr>
            <a:xfrm rot="0">
              <a:off x="1018798" y="10134097"/>
              <a:ext cx="357962" cy="359014"/>
              <a:chOff x="0" y="0"/>
              <a:chExt cx="187544" cy="188095"/>
            </a:xfrm>
          </p:grpSpPr>
          <p:sp>
            <p:nvSpPr>
              <p:cNvPr name="Freeform 395" id="39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6" id="39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7" id="397"/>
            <p:cNvGrpSpPr/>
            <p:nvPr/>
          </p:nvGrpSpPr>
          <p:grpSpPr>
            <a:xfrm rot="0">
              <a:off x="1534993" y="10134097"/>
              <a:ext cx="357962" cy="359014"/>
              <a:chOff x="0" y="0"/>
              <a:chExt cx="187544" cy="188095"/>
            </a:xfrm>
          </p:grpSpPr>
          <p:sp>
            <p:nvSpPr>
              <p:cNvPr name="Freeform 398" id="39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9" id="39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0" id="400"/>
            <p:cNvGrpSpPr/>
            <p:nvPr/>
          </p:nvGrpSpPr>
          <p:grpSpPr>
            <a:xfrm rot="0">
              <a:off x="2558453" y="10134097"/>
              <a:ext cx="357962" cy="359014"/>
              <a:chOff x="0" y="0"/>
              <a:chExt cx="187544" cy="188095"/>
            </a:xfrm>
          </p:grpSpPr>
          <p:sp>
            <p:nvSpPr>
              <p:cNvPr name="Freeform 401" id="40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2" id="40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3" id="403"/>
            <p:cNvGrpSpPr/>
            <p:nvPr/>
          </p:nvGrpSpPr>
          <p:grpSpPr>
            <a:xfrm rot="0">
              <a:off x="2040417" y="10134097"/>
              <a:ext cx="357962" cy="359014"/>
              <a:chOff x="0" y="0"/>
              <a:chExt cx="187544" cy="188095"/>
            </a:xfrm>
          </p:grpSpPr>
          <p:sp>
            <p:nvSpPr>
              <p:cNvPr name="Freeform 404" id="40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5" id="40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6" id="406"/>
            <p:cNvGrpSpPr/>
            <p:nvPr/>
          </p:nvGrpSpPr>
          <p:grpSpPr>
            <a:xfrm rot="0">
              <a:off x="3064016" y="10134097"/>
              <a:ext cx="357962" cy="359014"/>
              <a:chOff x="0" y="0"/>
              <a:chExt cx="187544" cy="188095"/>
            </a:xfrm>
          </p:grpSpPr>
          <p:sp>
            <p:nvSpPr>
              <p:cNvPr name="Freeform 407" id="40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8" id="40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9" id="409"/>
            <p:cNvGrpSpPr/>
            <p:nvPr/>
          </p:nvGrpSpPr>
          <p:grpSpPr>
            <a:xfrm rot="0">
              <a:off x="3575410" y="10134097"/>
              <a:ext cx="357962" cy="359014"/>
              <a:chOff x="0" y="0"/>
              <a:chExt cx="187544" cy="188095"/>
            </a:xfrm>
          </p:grpSpPr>
          <p:sp>
            <p:nvSpPr>
              <p:cNvPr name="Freeform 410" id="41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11" id="41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  <p:sp>
        <p:nvSpPr>
          <p:cNvPr name="Freeform 412" id="412"/>
          <p:cNvSpPr/>
          <p:nvPr/>
        </p:nvSpPr>
        <p:spPr>
          <a:xfrm flipH="false" flipV="false" rot="5335695">
            <a:off x="-5434537" y="4880322"/>
            <a:ext cx="11868839" cy="1763135"/>
          </a:xfrm>
          <a:custGeom>
            <a:avLst/>
            <a:gdLst/>
            <a:ahLst/>
            <a:cxnLst/>
            <a:rect r="r" b="b" t="t" l="l"/>
            <a:pathLst>
              <a:path h="1763135" w="11868839">
                <a:moveTo>
                  <a:pt x="0" y="0"/>
                </a:moveTo>
                <a:lnTo>
                  <a:pt x="11868839" y="0"/>
                </a:lnTo>
                <a:lnTo>
                  <a:pt x="11868839" y="1763135"/>
                </a:lnTo>
                <a:lnTo>
                  <a:pt x="0" y="17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3" id="413"/>
          <p:cNvSpPr/>
          <p:nvPr/>
        </p:nvSpPr>
        <p:spPr>
          <a:xfrm flipH="false" flipV="false" rot="0">
            <a:off x="2626188" y="201729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4" id="414"/>
          <p:cNvSpPr/>
          <p:nvPr/>
        </p:nvSpPr>
        <p:spPr>
          <a:xfrm flipH="false" flipV="false" rot="0">
            <a:off x="2635348" y="2467413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5" id="415"/>
          <p:cNvSpPr/>
          <p:nvPr/>
        </p:nvSpPr>
        <p:spPr>
          <a:xfrm flipH="false" flipV="false" rot="0">
            <a:off x="2626188" y="2941696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6" id="416"/>
          <p:cNvSpPr/>
          <p:nvPr/>
        </p:nvSpPr>
        <p:spPr>
          <a:xfrm flipH="false" flipV="false" rot="0">
            <a:off x="2635348" y="3391813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7" id="417"/>
          <p:cNvSpPr/>
          <p:nvPr/>
        </p:nvSpPr>
        <p:spPr>
          <a:xfrm flipH="false" flipV="false" rot="0">
            <a:off x="2626188" y="386226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8" id="418"/>
          <p:cNvSpPr/>
          <p:nvPr/>
        </p:nvSpPr>
        <p:spPr>
          <a:xfrm flipH="false" flipV="true" rot="0">
            <a:off x="2626188" y="4819762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236157"/>
                </a:moveTo>
                <a:lnTo>
                  <a:pt x="780687" y="236157"/>
                </a:lnTo>
                <a:lnTo>
                  <a:pt x="780687" y="0"/>
                </a:lnTo>
                <a:lnTo>
                  <a:pt x="0" y="0"/>
                </a:lnTo>
                <a:lnTo>
                  <a:pt x="0" y="23615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9" id="419"/>
          <p:cNvSpPr/>
          <p:nvPr/>
        </p:nvSpPr>
        <p:spPr>
          <a:xfrm flipH="false" flipV="true" rot="0">
            <a:off x="2630768" y="434979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0" id="420"/>
          <p:cNvSpPr/>
          <p:nvPr/>
        </p:nvSpPr>
        <p:spPr>
          <a:xfrm flipH="false" flipV="false" rot="0">
            <a:off x="2630768" y="5283079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1" id="421"/>
          <p:cNvSpPr/>
          <p:nvPr/>
        </p:nvSpPr>
        <p:spPr>
          <a:xfrm flipH="false" flipV="true" rot="0">
            <a:off x="2587671" y="5776411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2" id="422"/>
          <p:cNvSpPr/>
          <p:nvPr/>
        </p:nvSpPr>
        <p:spPr>
          <a:xfrm flipH="false" flipV="false" rot="0">
            <a:off x="2647737" y="6259332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3" id="423"/>
          <p:cNvSpPr/>
          <p:nvPr/>
        </p:nvSpPr>
        <p:spPr>
          <a:xfrm flipH="false" flipV="false" rot="0">
            <a:off x="2652317" y="6704152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6" y="0"/>
                </a:lnTo>
                <a:lnTo>
                  <a:pt x="780686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4" id="424"/>
          <p:cNvSpPr/>
          <p:nvPr/>
        </p:nvSpPr>
        <p:spPr>
          <a:xfrm flipH="false" flipV="false" rot="0">
            <a:off x="2635348" y="7207010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5" id="425"/>
          <p:cNvSpPr/>
          <p:nvPr/>
        </p:nvSpPr>
        <p:spPr>
          <a:xfrm flipH="false" flipV="false" rot="0">
            <a:off x="2661477" y="7680406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6" id="426"/>
          <p:cNvSpPr/>
          <p:nvPr/>
        </p:nvSpPr>
        <p:spPr>
          <a:xfrm flipH="false" flipV="false" rot="0">
            <a:off x="2652317" y="8173738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7" id="427"/>
          <p:cNvSpPr/>
          <p:nvPr/>
        </p:nvSpPr>
        <p:spPr>
          <a:xfrm flipH="false" flipV="true" rot="0">
            <a:off x="2652317" y="9107411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236158"/>
                </a:moveTo>
                <a:lnTo>
                  <a:pt x="780686" y="236158"/>
                </a:lnTo>
                <a:lnTo>
                  <a:pt x="780686" y="0"/>
                </a:lnTo>
                <a:lnTo>
                  <a:pt x="0" y="0"/>
                </a:lnTo>
                <a:lnTo>
                  <a:pt x="0" y="23615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8" id="428"/>
          <p:cNvSpPr/>
          <p:nvPr/>
        </p:nvSpPr>
        <p:spPr>
          <a:xfrm flipH="false" flipV="true" rot="0">
            <a:off x="2652317" y="8628084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9" id="429"/>
          <p:cNvSpPr/>
          <p:nvPr/>
        </p:nvSpPr>
        <p:spPr>
          <a:xfrm flipH="false" flipV="false" rot="0">
            <a:off x="2661477" y="9581694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0" id="430"/>
          <p:cNvSpPr/>
          <p:nvPr/>
        </p:nvSpPr>
        <p:spPr>
          <a:xfrm flipH="false" flipV="false" rot="2582532">
            <a:off x="6383237" y="111647"/>
            <a:ext cx="904200" cy="939065"/>
          </a:xfrm>
          <a:custGeom>
            <a:avLst/>
            <a:gdLst/>
            <a:ahLst/>
            <a:cxnLst/>
            <a:rect r="r" b="b" t="t" l="l"/>
            <a:pathLst>
              <a:path h="939065" w="904200">
                <a:moveTo>
                  <a:pt x="0" y="0"/>
                </a:moveTo>
                <a:lnTo>
                  <a:pt x="904200" y="0"/>
                </a:lnTo>
                <a:lnTo>
                  <a:pt x="904200" y="939066"/>
                </a:lnTo>
                <a:lnTo>
                  <a:pt x="0" y="9390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1" id="431"/>
          <p:cNvSpPr/>
          <p:nvPr/>
        </p:nvSpPr>
        <p:spPr>
          <a:xfrm flipH="false" flipV="false" rot="2839710">
            <a:off x="356751" y="-65244"/>
            <a:ext cx="2469850" cy="2124071"/>
          </a:xfrm>
          <a:custGeom>
            <a:avLst/>
            <a:gdLst/>
            <a:ahLst/>
            <a:cxnLst/>
            <a:rect r="r" b="b" t="t" l="l"/>
            <a:pathLst>
              <a:path h="2124071" w="2469850">
                <a:moveTo>
                  <a:pt x="0" y="0"/>
                </a:moveTo>
                <a:lnTo>
                  <a:pt x="2469850" y="0"/>
                </a:lnTo>
                <a:lnTo>
                  <a:pt x="2469850" y="2124071"/>
                </a:lnTo>
                <a:lnTo>
                  <a:pt x="0" y="21240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2" id="432"/>
          <p:cNvSpPr txBox="true"/>
          <p:nvPr/>
        </p:nvSpPr>
        <p:spPr>
          <a:xfrm rot="0">
            <a:off x="756000" y="2412695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53</a:t>
            </a:r>
          </a:p>
        </p:txBody>
      </p:sp>
      <p:sp>
        <p:nvSpPr>
          <p:cNvPr name="TextBox 433" id="433"/>
          <p:cNvSpPr txBox="true"/>
          <p:nvPr/>
        </p:nvSpPr>
        <p:spPr>
          <a:xfrm rot="0">
            <a:off x="760018" y="2872263"/>
            <a:ext cx="1159868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54</a:t>
            </a:r>
          </a:p>
        </p:txBody>
      </p:sp>
      <p:sp>
        <p:nvSpPr>
          <p:cNvPr name="TextBox 434" id="434"/>
          <p:cNvSpPr txBox="true"/>
          <p:nvPr/>
        </p:nvSpPr>
        <p:spPr>
          <a:xfrm rot="0">
            <a:off x="765375" y="3360599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55</a:t>
            </a:r>
          </a:p>
        </p:txBody>
      </p:sp>
      <p:sp>
        <p:nvSpPr>
          <p:cNvPr name="TextBox 435" id="435"/>
          <p:cNvSpPr txBox="true"/>
          <p:nvPr/>
        </p:nvSpPr>
        <p:spPr>
          <a:xfrm rot="0">
            <a:off x="758679" y="1926023"/>
            <a:ext cx="1161208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52</a:t>
            </a:r>
          </a:p>
        </p:txBody>
      </p:sp>
      <p:sp>
        <p:nvSpPr>
          <p:cNvPr name="TextBox 436" id="436"/>
          <p:cNvSpPr txBox="true"/>
          <p:nvPr/>
        </p:nvSpPr>
        <p:spPr>
          <a:xfrm rot="0">
            <a:off x="757339" y="3824165"/>
            <a:ext cx="116254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56</a:t>
            </a:r>
          </a:p>
        </p:txBody>
      </p:sp>
      <p:sp>
        <p:nvSpPr>
          <p:cNvPr name="TextBox 437" id="437"/>
          <p:cNvSpPr txBox="true"/>
          <p:nvPr/>
        </p:nvSpPr>
        <p:spPr>
          <a:xfrm rot="0">
            <a:off x="756000" y="428510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57</a:t>
            </a:r>
          </a:p>
        </p:txBody>
      </p:sp>
      <p:sp>
        <p:nvSpPr>
          <p:cNvPr name="TextBox 438" id="438"/>
          <p:cNvSpPr txBox="true"/>
          <p:nvPr/>
        </p:nvSpPr>
        <p:spPr>
          <a:xfrm rot="0">
            <a:off x="756000" y="4765044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58</a:t>
            </a:r>
          </a:p>
        </p:txBody>
      </p:sp>
      <p:sp>
        <p:nvSpPr>
          <p:cNvPr name="TextBox 439" id="439"/>
          <p:cNvSpPr txBox="true"/>
          <p:nvPr/>
        </p:nvSpPr>
        <p:spPr>
          <a:xfrm rot="0">
            <a:off x="760018" y="524497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59</a:t>
            </a:r>
          </a:p>
        </p:txBody>
      </p:sp>
      <p:sp>
        <p:nvSpPr>
          <p:cNvPr name="TextBox 440" id="440"/>
          <p:cNvSpPr txBox="true"/>
          <p:nvPr/>
        </p:nvSpPr>
        <p:spPr>
          <a:xfrm rot="0">
            <a:off x="756000" y="572378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60</a:t>
            </a:r>
          </a:p>
        </p:txBody>
      </p:sp>
      <p:sp>
        <p:nvSpPr>
          <p:cNvPr name="TextBox 441" id="441"/>
          <p:cNvSpPr txBox="true"/>
          <p:nvPr/>
        </p:nvSpPr>
        <p:spPr>
          <a:xfrm rot="0">
            <a:off x="756000" y="619419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61</a:t>
            </a:r>
          </a:p>
        </p:txBody>
      </p:sp>
      <p:sp>
        <p:nvSpPr>
          <p:cNvPr name="TextBox 442" id="442"/>
          <p:cNvSpPr txBox="true"/>
          <p:nvPr/>
        </p:nvSpPr>
        <p:spPr>
          <a:xfrm rot="0">
            <a:off x="765375" y="6721926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62</a:t>
            </a:r>
          </a:p>
        </p:txBody>
      </p:sp>
      <p:sp>
        <p:nvSpPr>
          <p:cNvPr name="TextBox 443" id="443"/>
          <p:cNvSpPr txBox="true"/>
          <p:nvPr/>
        </p:nvSpPr>
        <p:spPr>
          <a:xfrm rot="0">
            <a:off x="751982" y="7192502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63</a:t>
            </a:r>
          </a:p>
        </p:txBody>
      </p:sp>
      <p:sp>
        <p:nvSpPr>
          <p:cNvPr name="TextBox 444" id="444"/>
          <p:cNvSpPr txBox="true"/>
          <p:nvPr/>
        </p:nvSpPr>
        <p:spPr>
          <a:xfrm rot="0">
            <a:off x="765375" y="7641280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64</a:t>
            </a:r>
          </a:p>
        </p:txBody>
      </p:sp>
      <p:sp>
        <p:nvSpPr>
          <p:cNvPr name="TextBox 445" id="445"/>
          <p:cNvSpPr txBox="true"/>
          <p:nvPr/>
        </p:nvSpPr>
        <p:spPr>
          <a:xfrm rot="0">
            <a:off x="751982" y="814653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65</a:t>
            </a:r>
          </a:p>
        </p:txBody>
      </p:sp>
      <p:sp>
        <p:nvSpPr>
          <p:cNvPr name="TextBox 446" id="446"/>
          <p:cNvSpPr txBox="true"/>
          <p:nvPr/>
        </p:nvSpPr>
        <p:spPr>
          <a:xfrm rot="0">
            <a:off x="760018" y="8619440"/>
            <a:ext cx="1003499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66</a:t>
            </a:r>
          </a:p>
        </p:txBody>
      </p:sp>
      <p:sp>
        <p:nvSpPr>
          <p:cNvPr name="TextBox 447" id="447"/>
          <p:cNvSpPr txBox="true"/>
          <p:nvPr/>
        </p:nvSpPr>
        <p:spPr>
          <a:xfrm rot="-5400000">
            <a:off x="307705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Leído</a:t>
            </a:r>
          </a:p>
        </p:txBody>
      </p:sp>
      <p:sp>
        <p:nvSpPr>
          <p:cNvPr name="TextBox 448" id="448"/>
          <p:cNvSpPr txBox="true"/>
          <p:nvPr/>
        </p:nvSpPr>
        <p:spPr>
          <a:xfrm rot="-5400000">
            <a:off x="345866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Subrayado</a:t>
            </a:r>
          </a:p>
        </p:txBody>
      </p:sp>
      <p:sp>
        <p:nvSpPr>
          <p:cNvPr name="TextBox 449" id="449"/>
          <p:cNvSpPr txBox="true"/>
          <p:nvPr/>
        </p:nvSpPr>
        <p:spPr>
          <a:xfrm rot="-5400000">
            <a:off x="3841438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Resumen</a:t>
            </a:r>
          </a:p>
        </p:txBody>
      </p:sp>
      <p:sp>
        <p:nvSpPr>
          <p:cNvPr name="TextBox 450" id="450"/>
          <p:cNvSpPr txBox="true"/>
          <p:nvPr/>
        </p:nvSpPr>
        <p:spPr>
          <a:xfrm rot="-5400000">
            <a:off x="4224210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Esquema</a:t>
            </a:r>
          </a:p>
        </p:txBody>
      </p:sp>
      <p:sp>
        <p:nvSpPr>
          <p:cNvPr name="TextBox 451" id="451"/>
          <p:cNvSpPr txBox="true"/>
          <p:nvPr/>
        </p:nvSpPr>
        <p:spPr>
          <a:xfrm rot="-5400000">
            <a:off x="4606982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Estudiado</a:t>
            </a:r>
          </a:p>
        </p:txBody>
      </p:sp>
      <p:sp>
        <p:nvSpPr>
          <p:cNvPr name="TextBox 452" id="452"/>
          <p:cNvSpPr txBox="true"/>
          <p:nvPr/>
        </p:nvSpPr>
        <p:spPr>
          <a:xfrm rot="-5400000">
            <a:off x="4989754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1</a:t>
            </a:r>
          </a:p>
        </p:txBody>
      </p:sp>
      <p:sp>
        <p:nvSpPr>
          <p:cNvPr name="TextBox 453" id="453"/>
          <p:cNvSpPr txBox="true"/>
          <p:nvPr/>
        </p:nvSpPr>
        <p:spPr>
          <a:xfrm rot="-5400000">
            <a:off x="537252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2</a:t>
            </a:r>
          </a:p>
        </p:txBody>
      </p:sp>
      <p:sp>
        <p:nvSpPr>
          <p:cNvPr name="TextBox 454" id="454"/>
          <p:cNvSpPr txBox="true"/>
          <p:nvPr/>
        </p:nvSpPr>
        <p:spPr>
          <a:xfrm rot="-5400000">
            <a:off x="575529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3</a:t>
            </a:r>
          </a:p>
        </p:txBody>
      </p:sp>
      <p:sp>
        <p:nvSpPr>
          <p:cNvPr name="TextBox 455" id="455"/>
          <p:cNvSpPr txBox="true"/>
          <p:nvPr/>
        </p:nvSpPr>
        <p:spPr>
          <a:xfrm rot="0">
            <a:off x="751982" y="9069311"/>
            <a:ext cx="1167905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67</a:t>
            </a:r>
          </a:p>
        </p:txBody>
      </p:sp>
      <p:sp>
        <p:nvSpPr>
          <p:cNvPr name="TextBox 456" id="456"/>
          <p:cNvSpPr txBox="true"/>
          <p:nvPr/>
        </p:nvSpPr>
        <p:spPr>
          <a:xfrm rot="0">
            <a:off x="792163" y="9585569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68</a:t>
            </a:r>
          </a:p>
        </p:txBody>
      </p:sp>
      <p:sp>
        <p:nvSpPr>
          <p:cNvPr name="TextBox 457" id="457"/>
          <p:cNvSpPr txBox="true"/>
          <p:nvPr/>
        </p:nvSpPr>
        <p:spPr>
          <a:xfrm rot="0">
            <a:off x="756000" y="646853"/>
            <a:ext cx="2834565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osk"/>
              </a:rPr>
              <a:t>OPOSICIONES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571625" y="1571625"/>
            <a:ext cx="10696575" cy="7553325"/>
          </a:xfrm>
          <a:custGeom>
            <a:avLst/>
            <a:gdLst/>
            <a:ahLst/>
            <a:cxnLst/>
            <a:rect r="r" b="b" t="t" l="l"/>
            <a:pathLst>
              <a:path h="7553325" w="10696575">
                <a:moveTo>
                  <a:pt x="10696575" y="0"/>
                </a:move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lnTo>
                  <a:pt x="10696575" y="0"/>
                </a:lnTo>
                <a:close/>
              </a:path>
            </a:pathLst>
          </a:custGeom>
          <a:blipFill>
            <a:blip r:embed="rId2"/>
            <a:stretch>
              <a:fillRect l="-1025" t="-3709" r="-1068" b="-379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06698" y="1967723"/>
            <a:ext cx="2957229" cy="7869833"/>
            <a:chOff x="0" y="0"/>
            <a:chExt cx="3942973" cy="1049311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513236" y="0"/>
              <a:ext cx="357962" cy="359014"/>
              <a:chOff x="0" y="0"/>
              <a:chExt cx="187544" cy="18809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4800" y="0"/>
              <a:ext cx="357962" cy="359014"/>
              <a:chOff x="0" y="0"/>
              <a:chExt cx="187544" cy="18809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023598" y="0"/>
              <a:ext cx="357962" cy="359014"/>
              <a:chOff x="0" y="0"/>
              <a:chExt cx="187544" cy="18809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539793" y="0"/>
              <a:ext cx="357962" cy="359014"/>
              <a:chOff x="0" y="0"/>
              <a:chExt cx="187544" cy="18809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563253" y="0"/>
              <a:ext cx="357962" cy="359014"/>
              <a:chOff x="0" y="0"/>
              <a:chExt cx="187544" cy="18809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045217" y="0"/>
              <a:ext cx="357962" cy="359014"/>
              <a:chOff x="0" y="0"/>
              <a:chExt cx="187544" cy="18809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3068816" y="0"/>
              <a:ext cx="357962" cy="359014"/>
              <a:chOff x="0" y="0"/>
              <a:chExt cx="187544" cy="18809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580210" y="0"/>
              <a:ext cx="357962" cy="359014"/>
              <a:chOff x="0" y="0"/>
              <a:chExt cx="187544" cy="188095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13236" y="629641"/>
              <a:ext cx="357962" cy="359014"/>
              <a:chOff x="0" y="0"/>
              <a:chExt cx="187544" cy="188095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4800" y="629641"/>
              <a:ext cx="357962" cy="359014"/>
              <a:chOff x="0" y="0"/>
              <a:chExt cx="187544" cy="188095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023598" y="629641"/>
              <a:ext cx="357962" cy="359014"/>
              <a:chOff x="0" y="0"/>
              <a:chExt cx="187544" cy="18809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1539793" y="629641"/>
              <a:ext cx="357962" cy="359014"/>
              <a:chOff x="0" y="0"/>
              <a:chExt cx="187544" cy="18809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2563253" y="629641"/>
              <a:ext cx="357962" cy="359014"/>
              <a:chOff x="0" y="0"/>
              <a:chExt cx="187544" cy="18809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0">
              <a:off x="2045217" y="629641"/>
              <a:ext cx="357962" cy="359014"/>
              <a:chOff x="0" y="0"/>
              <a:chExt cx="187544" cy="188095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3068816" y="629641"/>
              <a:ext cx="357962" cy="359014"/>
              <a:chOff x="0" y="0"/>
              <a:chExt cx="187544" cy="188095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3580210" y="629641"/>
              <a:ext cx="357962" cy="359014"/>
              <a:chOff x="0" y="0"/>
              <a:chExt cx="187544" cy="188095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513236" y="1255355"/>
              <a:ext cx="357962" cy="359014"/>
              <a:chOff x="0" y="0"/>
              <a:chExt cx="187544" cy="188095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4800" y="1255355"/>
              <a:ext cx="357962" cy="359014"/>
              <a:chOff x="0" y="0"/>
              <a:chExt cx="187544" cy="188095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1023598" y="1255355"/>
              <a:ext cx="357962" cy="359014"/>
              <a:chOff x="0" y="0"/>
              <a:chExt cx="187544" cy="188095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1539793" y="1255355"/>
              <a:ext cx="357962" cy="359014"/>
              <a:chOff x="0" y="0"/>
              <a:chExt cx="187544" cy="188095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0">
              <a:off x="2563253" y="1255355"/>
              <a:ext cx="357962" cy="359014"/>
              <a:chOff x="0" y="0"/>
              <a:chExt cx="187544" cy="188095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7" id="67"/>
            <p:cNvGrpSpPr/>
            <p:nvPr/>
          </p:nvGrpSpPr>
          <p:grpSpPr>
            <a:xfrm rot="0">
              <a:off x="2045217" y="1255355"/>
              <a:ext cx="357962" cy="359014"/>
              <a:chOff x="0" y="0"/>
              <a:chExt cx="187544" cy="188095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0" id="70"/>
            <p:cNvGrpSpPr/>
            <p:nvPr/>
          </p:nvGrpSpPr>
          <p:grpSpPr>
            <a:xfrm rot="0">
              <a:off x="3068816" y="1255355"/>
              <a:ext cx="357962" cy="359014"/>
              <a:chOff x="0" y="0"/>
              <a:chExt cx="187544" cy="188095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3" id="73"/>
            <p:cNvGrpSpPr/>
            <p:nvPr/>
          </p:nvGrpSpPr>
          <p:grpSpPr>
            <a:xfrm rot="0">
              <a:off x="3580210" y="1255355"/>
              <a:ext cx="357962" cy="359014"/>
              <a:chOff x="0" y="0"/>
              <a:chExt cx="187544" cy="188095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0">
              <a:off x="513236" y="1884996"/>
              <a:ext cx="357962" cy="359014"/>
              <a:chOff x="0" y="0"/>
              <a:chExt cx="187544" cy="188095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0">
              <a:off x="4800" y="1884996"/>
              <a:ext cx="357962" cy="359014"/>
              <a:chOff x="0" y="0"/>
              <a:chExt cx="187544" cy="188095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2" id="82"/>
            <p:cNvGrpSpPr/>
            <p:nvPr/>
          </p:nvGrpSpPr>
          <p:grpSpPr>
            <a:xfrm rot="0">
              <a:off x="1023598" y="1884996"/>
              <a:ext cx="357962" cy="359014"/>
              <a:chOff x="0" y="0"/>
              <a:chExt cx="187544" cy="188095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5" id="85"/>
            <p:cNvGrpSpPr/>
            <p:nvPr/>
          </p:nvGrpSpPr>
          <p:grpSpPr>
            <a:xfrm rot="0">
              <a:off x="1539793" y="1884996"/>
              <a:ext cx="357962" cy="359014"/>
              <a:chOff x="0" y="0"/>
              <a:chExt cx="187544" cy="188095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87" id="8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88" id="88"/>
            <p:cNvGrpSpPr/>
            <p:nvPr/>
          </p:nvGrpSpPr>
          <p:grpSpPr>
            <a:xfrm rot="0">
              <a:off x="2563253" y="1884996"/>
              <a:ext cx="357962" cy="359014"/>
              <a:chOff x="0" y="0"/>
              <a:chExt cx="187544" cy="188095"/>
            </a:xfrm>
          </p:grpSpPr>
          <p:sp>
            <p:nvSpPr>
              <p:cNvPr name="Freeform 89" id="8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0" id="9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1" id="91"/>
            <p:cNvGrpSpPr/>
            <p:nvPr/>
          </p:nvGrpSpPr>
          <p:grpSpPr>
            <a:xfrm rot="0">
              <a:off x="2045217" y="1884996"/>
              <a:ext cx="357962" cy="359014"/>
              <a:chOff x="0" y="0"/>
              <a:chExt cx="187544" cy="188095"/>
            </a:xfrm>
          </p:grpSpPr>
          <p:sp>
            <p:nvSpPr>
              <p:cNvPr name="Freeform 92" id="9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3" id="9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4" id="94"/>
            <p:cNvGrpSpPr/>
            <p:nvPr/>
          </p:nvGrpSpPr>
          <p:grpSpPr>
            <a:xfrm rot="0">
              <a:off x="3068816" y="1884996"/>
              <a:ext cx="357962" cy="359014"/>
              <a:chOff x="0" y="0"/>
              <a:chExt cx="187544" cy="188095"/>
            </a:xfrm>
          </p:grpSpPr>
          <p:sp>
            <p:nvSpPr>
              <p:cNvPr name="Freeform 95" id="9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6" id="9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7" id="97"/>
            <p:cNvGrpSpPr/>
            <p:nvPr/>
          </p:nvGrpSpPr>
          <p:grpSpPr>
            <a:xfrm rot="0">
              <a:off x="3580210" y="1884996"/>
              <a:ext cx="357962" cy="359014"/>
              <a:chOff x="0" y="0"/>
              <a:chExt cx="187544" cy="188095"/>
            </a:xfrm>
          </p:grpSpPr>
          <p:sp>
            <p:nvSpPr>
              <p:cNvPr name="Freeform 98" id="9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99" id="9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0" id="100"/>
            <p:cNvGrpSpPr/>
            <p:nvPr/>
          </p:nvGrpSpPr>
          <p:grpSpPr>
            <a:xfrm rot="0">
              <a:off x="508436" y="2500735"/>
              <a:ext cx="357962" cy="359014"/>
              <a:chOff x="0" y="0"/>
              <a:chExt cx="187544" cy="188095"/>
            </a:xfrm>
          </p:grpSpPr>
          <p:sp>
            <p:nvSpPr>
              <p:cNvPr name="Freeform 101" id="10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2" id="10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0" y="2500735"/>
              <a:ext cx="357962" cy="359014"/>
              <a:chOff x="0" y="0"/>
              <a:chExt cx="187544" cy="188095"/>
            </a:xfrm>
          </p:grpSpPr>
          <p:sp>
            <p:nvSpPr>
              <p:cNvPr name="Freeform 104" id="10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5" id="10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6" id="106"/>
            <p:cNvGrpSpPr/>
            <p:nvPr/>
          </p:nvGrpSpPr>
          <p:grpSpPr>
            <a:xfrm rot="0">
              <a:off x="1018798" y="2500735"/>
              <a:ext cx="357962" cy="359014"/>
              <a:chOff x="0" y="0"/>
              <a:chExt cx="187544" cy="188095"/>
            </a:xfrm>
          </p:grpSpPr>
          <p:sp>
            <p:nvSpPr>
              <p:cNvPr name="Freeform 107" id="10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08" id="10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9" id="109"/>
            <p:cNvGrpSpPr/>
            <p:nvPr/>
          </p:nvGrpSpPr>
          <p:grpSpPr>
            <a:xfrm rot="0">
              <a:off x="1534993" y="2500735"/>
              <a:ext cx="357962" cy="359014"/>
              <a:chOff x="0" y="0"/>
              <a:chExt cx="187544" cy="188095"/>
            </a:xfrm>
          </p:grpSpPr>
          <p:sp>
            <p:nvSpPr>
              <p:cNvPr name="Freeform 110" id="11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1" id="11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2" id="112"/>
            <p:cNvGrpSpPr/>
            <p:nvPr/>
          </p:nvGrpSpPr>
          <p:grpSpPr>
            <a:xfrm rot="0">
              <a:off x="2558453" y="2500735"/>
              <a:ext cx="357962" cy="359014"/>
              <a:chOff x="0" y="0"/>
              <a:chExt cx="187544" cy="188095"/>
            </a:xfrm>
          </p:grpSpPr>
          <p:sp>
            <p:nvSpPr>
              <p:cNvPr name="Freeform 113" id="11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4" id="11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040417" y="2500735"/>
              <a:ext cx="357962" cy="359014"/>
              <a:chOff x="0" y="0"/>
              <a:chExt cx="187544" cy="188095"/>
            </a:xfrm>
          </p:grpSpPr>
          <p:sp>
            <p:nvSpPr>
              <p:cNvPr name="Freeform 116" id="11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17" id="11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18" id="118"/>
            <p:cNvGrpSpPr/>
            <p:nvPr/>
          </p:nvGrpSpPr>
          <p:grpSpPr>
            <a:xfrm rot="0">
              <a:off x="3064016" y="2500735"/>
              <a:ext cx="357962" cy="359014"/>
              <a:chOff x="0" y="0"/>
              <a:chExt cx="187544" cy="188095"/>
            </a:xfrm>
          </p:grpSpPr>
          <p:sp>
            <p:nvSpPr>
              <p:cNvPr name="Freeform 119" id="11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0" id="12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1" id="121"/>
            <p:cNvGrpSpPr/>
            <p:nvPr/>
          </p:nvGrpSpPr>
          <p:grpSpPr>
            <a:xfrm rot="0">
              <a:off x="3575410" y="2500735"/>
              <a:ext cx="357962" cy="359014"/>
              <a:chOff x="0" y="0"/>
              <a:chExt cx="187544" cy="188095"/>
            </a:xfrm>
          </p:grpSpPr>
          <p:sp>
            <p:nvSpPr>
              <p:cNvPr name="Freeform 122" id="12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3" id="12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513236" y="3130376"/>
              <a:ext cx="357962" cy="359014"/>
              <a:chOff x="0" y="0"/>
              <a:chExt cx="187544" cy="188095"/>
            </a:xfrm>
          </p:grpSpPr>
          <p:sp>
            <p:nvSpPr>
              <p:cNvPr name="Freeform 125" id="12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6" id="12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27" id="127"/>
            <p:cNvGrpSpPr/>
            <p:nvPr/>
          </p:nvGrpSpPr>
          <p:grpSpPr>
            <a:xfrm rot="0">
              <a:off x="4800" y="3130376"/>
              <a:ext cx="357962" cy="359014"/>
              <a:chOff x="0" y="0"/>
              <a:chExt cx="187544" cy="188095"/>
            </a:xfrm>
          </p:grpSpPr>
          <p:sp>
            <p:nvSpPr>
              <p:cNvPr name="Freeform 128" id="12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29" id="12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1023598" y="3130376"/>
              <a:ext cx="357962" cy="359014"/>
              <a:chOff x="0" y="0"/>
              <a:chExt cx="187544" cy="188095"/>
            </a:xfrm>
          </p:grpSpPr>
          <p:sp>
            <p:nvSpPr>
              <p:cNvPr name="Freeform 131" id="13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2" id="13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3" id="133"/>
            <p:cNvGrpSpPr/>
            <p:nvPr/>
          </p:nvGrpSpPr>
          <p:grpSpPr>
            <a:xfrm rot="0">
              <a:off x="1539793" y="3130376"/>
              <a:ext cx="357962" cy="359014"/>
              <a:chOff x="0" y="0"/>
              <a:chExt cx="187544" cy="188095"/>
            </a:xfrm>
          </p:grpSpPr>
          <p:sp>
            <p:nvSpPr>
              <p:cNvPr name="Freeform 134" id="13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5" id="13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2563253" y="3130376"/>
              <a:ext cx="357962" cy="359014"/>
              <a:chOff x="0" y="0"/>
              <a:chExt cx="187544" cy="188095"/>
            </a:xfrm>
          </p:grpSpPr>
          <p:sp>
            <p:nvSpPr>
              <p:cNvPr name="Freeform 137" id="13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38" id="13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9" id="139"/>
            <p:cNvGrpSpPr/>
            <p:nvPr/>
          </p:nvGrpSpPr>
          <p:grpSpPr>
            <a:xfrm rot="0">
              <a:off x="2045217" y="3130376"/>
              <a:ext cx="357962" cy="359014"/>
              <a:chOff x="0" y="0"/>
              <a:chExt cx="187544" cy="188095"/>
            </a:xfrm>
          </p:grpSpPr>
          <p:sp>
            <p:nvSpPr>
              <p:cNvPr name="Freeform 140" id="14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1" id="14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3068816" y="3130376"/>
              <a:ext cx="357962" cy="359014"/>
              <a:chOff x="0" y="0"/>
              <a:chExt cx="187544" cy="188095"/>
            </a:xfrm>
          </p:grpSpPr>
          <p:sp>
            <p:nvSpPr>
              <p:cNvPr name="Freeform 143" id="14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4" id="14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5" id="145"/>
            <p:cNvGrpSpPr/>
            <p:nvPr/>
          </p:nvGrpSpPr>
          <p:grpSpPr>
            <a:xfrm rot="0">
              <a:off x="3580210" y="3130376"/>
              <a:ext cx="357962" cy="359014"/>
              <a:chOff x="0" y="0"/>
              <a:chExt cx="187544" cy="188095"/>
            </a:xfrm>
          </p:grpSpPr>
          <p:sp>
            <p:nvSpPr>
              <p:cNvPr name="Freeform 146" id="14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47" id="14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508436" y="3775761"/>
              <a:ext cx="357962" cy="359014"/>
              <a:chOff x="0" y="0"/>
              <a:chExt cx="187544" cy="188095"/>
            </a:xfrm>
          </p:grpSpPr>
          <p:sp>
            <p:nvSpPr>
              <p:cNvPr name="Freeform 149" id="14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0" id="15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1" id="151"/>
            <p:cNvGrpSpPr/>
            <p:nvPr/>
          </p:nvGrpSpPr>
          <p:grpSpPr>
            <a:xfrm rot="0">
              <a:off x="0" y="3775761"/>
              <a:ext cx="357962" cy="359014"/>
              <a:chOff x="0" y="0"/>
              <a:chExt cx="187544" cy="188095"/>
            </a:xfrm>
          </p:grpSpPr>
          <p:sp>
            <p:nvSpPr>
              <p:cNvPr name="Freeform 152" id="15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3" id="15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1018798" y="3775761"/>
              <a:ext cx="357962" cy="359014"/>
              <a:chOff x="0" y="0"/>
              <a:chExt cx="187544" cy="188095"/>
            </a:xfrm>
          </p:grpSpPr>
          <p:sp>
            <p:nvSpPr>
              <p:cNvPr name="Freeform 155" id="15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6" id="15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57" id="157"/>
            <p:cNvGrpSpPr/>
            <p:nvPr/>
          </p:nvGrpSpPr>
          <p:grpSpPr>
            <a:xfrm rot="0">
              <a:off x="1534993" y="3775761"/>
              <a:ext cx="357962" cy="359014"/>
              <a:chOff x="0" y="0"/>
              <a:chExt cx="187544" cy="188095"/>
            </a:xfrm>
          </p:grpSpPr>
          <p:sp>
            <p:nvSpPr>
              <p:cNvPr name="Freeform 158" id="15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59" id="15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2558453" y="3775761"/>
              <a:ext cx="357962" cy="359014"/>
              <a:chOff x="0" y="0"/>
              <a:chExt cx="187544" cy="188095"/>
            </a:xfrm>
          </p:grpSpPr>
          <p:sp>
            <p:nvSpPr>
              <p:cNvPr name="Freeform 161" id="16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2" id="16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3" id="163"/>
            <p:cNvGrpSpPr/>
            <p:nvPr/>
          </p:nvGrpSpPr>
          <p:grpSpPr>
            <a:xfrm rot="0">
              <a:off x="2040417" y="3775761"/>
              <a:ext cx="357962" cy="359014"/>
              <a:chOff x="0" y="0"/>
              <a:chExt cx="187544" cy="188095"/>
            </a:xfrm>
          </p:grpSpPr>
          <p:sp>
            <p:nvSpPr>
              <p:cNvPr name="Freeform 164" id="16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5" id="16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6" id="166"/>
            <p:cNvGrpSpPr/>
            <p:nvPr/>
          </p:nvGrpSpPr>
          <p:grpSpPr>
            <a:xfrm rot="0">
              <a:off x="3064016" y="3775761"/>
              <a:ext cx="357962" cy="359014"/>
              <a:chOff x="0" y="0"/>
              <a:chExt cx="187544" cy="188095"/>
            </a:xfrm>
          </p:grpSpPr>
          <p:sp>
            <p:nvSpPr>
              <p:cNvPr name="Freeform 167" id="16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68" id="16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69" id="169"/>
            <p:cNvGrpSpPr/>
            <p:nvPr/>
          </p:nvGrpSpPr>
          <p:grpSpPr>
            <a:xfrm rot="0">
              <a:off x="3575410" y="3775761"/>
              <a:ext cx="357962" cy="359014"/>
              <a:chOff x="0" y="0"/>
              <a:chExt cx="187544" cy="188095"/>
            </a:xfrm>
          </p:grpSpPr>
          <p:sp>
            <p:nvSpPr>
              <p:cNvPr name="Freeform 170" id="17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1" id="17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513236" y="4407774"/>
              <a:ext cx="357962" cy="359014"/>
              <a:chOff x="0" y="0"/>
              <a:chExt cx="187544" cy="188095"/>
            </a:xfrm>
          </p:grpSpPr>
          <p:sp>
            <p:nvSpPr>
              <p:cNvPr name="Freeform 173" id="17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4" id="17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5" id="175"/>
            <p:cNvGrpSpPr/>
            <p:nvPr/>
          </p:nvGrpSpPr>
          <p:grpSpPr>
            <a:xfrm rot="0">
              <a:off x="4800" y="4407774"/>
              <a:ext cx="357962" cy="359014"/>
              <a:chOff x="0" y="0"/>
              <a:chExt cx="187544" cy="188095"/>
            </a:xfrm>
          </p:grpSpPr>
          <p:sp>
            <p:nvSpPr>
              <p:cNvPr name="Freeform 176" id="17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77" id="17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78" id="178"/>
            <p:cNvGrpSpPr/>
            <p:nvPr/>
          </p:nvGrpSpPr>
          <p:grpSpPr>
            <a:xfrm rot="0">
              <a:off x="1023598" y="4407774"/>
              <a:ext cx="357962" cy="359014"/>
              <a:chOff x="0" y="0"/>
              <a:chExt cx="187544" cy="188095"/>
            </a:xfrm>
          </p:grpSpPr>
          <p:sp>
            <p:nvSpPr>
              <p:cNvPr name="Freeform 179" id="17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0" id="18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1539793" y="4407774"/>
              <a:ext cx="357962" cy="359014"/>
              <a:chOff x="0" y="0"/>
              <a:chExt cx="187544" cy="188095"/>
            </a:xfrm>
          </p:grpSpPr>
          <p:sp>
            <p:nvSpPr>
              <p:cNvPr name="Freeform 182" id="18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3" id="18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4" id="184"/>
            <p:cNvGrpSpPr/>
            <p:nvPr/>
          </p:nvGrpSpPr>
          <p:grpSpPr>
            <a:xfrm rot="0">
              <a:off x="2563253" y="4407774"/>
              <a:ext cx="357962" cy="359014"/>
              <a:chOff x="0" y="0"/>
              <a:chExt cx="187544" cy="188095"/>
            </a:xfrm>
          </p:grpSpPr>
          <p:sp>
            <p:nvSpPr>
              <p:cNvPr name="Freeform 185" id="18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6" id="18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2045217" y="4407774"/>
              <a:ext cx="357962" cy="359014"/>
              <a:chOff x="0" y="0"/>
              <a:chExt cx="187544" cy="188095"/>
            </a:xfrm>
          </p:grpSpPr>
          <p:sp>
            <p:nvSpPr>
              <p:cNvPr name="Freeform 188" id="18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89" id="18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0" id="190"/>
            <p:cNvGrpSpPr/>
            <p:nvPr/>
          </p:nvGrpSpPr>
          <p:grpSpPr>
            <a:xfrm rot="0">
              <a:off x="3068816" y="4407774"/>
              <a:ext cx="357962" cy="359014"/>
              <a:chOff x="0" y="0"/>
              <a:chExt cx="187544" cy="188095"/>
            </a:xfrm>
          </p:grpSpPr>
          <p:sp>
            <p:nvSpPr>
              <p:cNvPr name="Freeform 191" id="19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2" id="19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3580210" y="4407774"/>
              <a:ext cx="357962" cy="359014"/>
              <a:chOff x="0" y="0"/>
              <a:chExt cx="187544" cy="188095"/>
            </a:xfrm>
          </p:grpSpPr>
          <p:sp>
            <p:nvSpPr>
              <p:cNvPr name="Freeform 194" id="19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5" id="19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6" id="196"/>
            <p:cNvGrpSpPr/>
            <p:nvPr/>
          </p:nvGrpSpPr>
          <p:grpSpPr>
            <a:xfrm rot="0">
              <a:off x="518036" y="5059817"/>
              <a:ext cx="357962" cy="359014"/>
              <a:chOff x="0" y="0"/>
              <a:chExt cx="187544" cy="188095"/>
            </a:xfrm>
          </p:grpSpPr>
          <p:sp>
            <p:nvSpPr>
              <p:cNvPr name="Freeform 197" id="19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198" id="19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9600" y="5059817"/>
              <a:ext cx="357962" cy="359014"/>
              <a:chOff x="0" y="0"/>
              <a:chExt cx="187544" cy="188095"/>
            </a:xfrm>
          </p:grpSpPr>
          <p:sp>
            <p:nvSpPr>
              <p:cNvPr name="Freeform 200" id="20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1" id="20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2" id="202"/>
            <p:cNvGrpSpPr/>
            <p:nvPr/>
          </p:nvGrpSpPr>
          <p:grpSpPr>
            <a:xfrm rot="0">
              <a:off x="1028398" y="5059817"/>
              <a:ext cx="357962" cy="359014"/>
              <a:chOff x="0" y="0"/>
              <a:chExt cx="187544" cy="188095"/>
            </a:xfrm>
          </p:grpSpPr>
          <p:sp>
            <p:nvSpPr>
              <p:cNvPr name="Freeform 203" id="20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4" id="20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1544593" y="5059817"/>
              <a:ext cx="357962" cy="359014"/>
              <a:chOff x="0" y="0"/>
              <a:chExt cx="187544" cy="188095"/>
            </a:xfrm>
          </p:grpSpPr>
          <p:sp>
            <p:nvSpPr>
              <p:cNvPr name="Freeform 206" id="20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07" id="20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8" id="208"/>
            <p:cNvGrpSpPr/>
            <p:nvPr/>
          </p:nvGrpSpPr>
          <p:grpSpPr>
            <a:xfrm rot="0">
              <a:off x="2568053" y="5059817"/>
              <a:ext cx="357962" cy="359014"/>
              <a:chOff x="0" y="0"/>
              <a:chExt cx="187544" cy="188095"/>
            </a:xfrm>
          </p:grpSpPr>
          <p:sp>
            <p:nvSpPr>
              <p:cNvPr name="Freeform 209" id="20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0" id="21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2050017" y="5059817"/>
              <a:ext cx="357962" cy="359014"/>
              <a:chOff x="0" y="0"/>
              <a:chExt cx="187544" cy="188095"/>
            </a:xfrm>
          </p:grpSpPr>
          <p:sp>
            <p:nvSpPr>
              <p:cNvPr name="Freeform 212" id="21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3" id="21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4" id="214"/>
            <p:cNvGrpSpPr/>
            <p:nvPr/>
          </p:nvGrpSpPr>
          <p:grpSpPr>
            <a:xfrm rot="0">
              <a:off x="3073616" y="5059817"/>
              <a:ext cx="357962" cy="359014"/>
              <a:chOff x="0" y="0"/>
              <a:chExt cx="187544" cy="188095"/>
            </a:xfrm>
          </p:grpSpPr>
          <p:sp>
            <p:nvSpPr>
              <p:cNvPr name="Freeform 215" id="21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6" id="21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3585010" y="5059817"/>
              <a:ext cx="357962" cy="359014"/>
              <a:chOff x="0" y="0"/>
              <a:chExt cx="187544" cy="188095"/>
            </a:xfrm>
          </p:grpSpPr>
          <p:sp>
            <p:nvSpPr>
              <p:cNvPr name="Freeform 218" id="21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19" id="21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0" id="220"/>
            <p:cNvGrpSpPr/>
            <p:nvPr/>
          </p:nvGrpSpPr>
          <p:grpSpPr>
            <a:xfrm rot="0">
              <a:off x="513236" y="5688916"/>
              <a:ext cx="357962" cy="359014"/>
              <a:chOff x="0" y="0"/>
              <a:chExt cx="187544" cy="188095"/>
            </a:xfrm>
          </p:grpSpPr>
          <p:sp>
            <p:nvSpPr>
              <p:cNvPr name="Freeform 221" id="22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2" id="22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3" id="223"/>
            <p:cNvGrpSpPr/>
            <p:nvPr/>
          </p:nvGrpSpPr>
          <p:grpSpPr>
            <a:xfrm rot="0">
              <a:off x="4800" y="5688916"/>
              <a:ext cx="357962" cy="359014"/>
              <a:chOff x="0" y="0"/>
              <a:chExt cx="187544" cy="188095"/>
            </a:xfrm>
          </p:grpSpPr>
          <p:sp>
            <p:nvSpPr>
              <p:cNvPr name="Freeform 224" id="22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5" id="22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6" id="226"/>
            <p:cNvGrpSpPr/>
            <p:nvPr/>
          </p:nvGrpSpPr>
          <p:grpSpPr>
            <a:xfrm rot="0">
              <a:off x="1023598" y="5688916"/>
              <a:ext cx="357962" cy="359014"/>
              <a:chOff x="0" y="0"/>
              <a:chExt cx="187544" cy="188095"/>
            </a:xfrm>
          </p:grpSpPr>
          <p:sp>
            <p:nvSpPr>
              <p:cNvPr name="Freeform 227" id="22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28" id="22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1539793" y="5688916"/>
              <a:ext cx="357962" cy="359014"/>
              <a:chOff x="0" y="0"/>
              <a:chExt cx="187544" cy="188095"/>
            </a:xfrm>
          </p:grpSpPr>
          <p:sp>
            <p:nvSpPr>
              <p:cNvPr name="Freeform 230" id="23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1" id="23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2" id="232"/>
            <p:cNvGrpSpPr/>
            <p:nvPr/>
          </p:nvGrpSpPr>
          <p:grpSpPr>
            <a:xfrm rot="0">
              <a:off x="2563253" y="5688916"/>
              <a:ext cx="357962" cy="359014"/>
              <a:chOff x="0" y="0"/>
              <a:chExt cx="187544" cy="188095"/>
            </a:xfrm>
          </p:grpSpPr>
          <p:sp>
            <p:nvSpPr>
              <p:cNvPr name="Freeform 233" id="23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4" id="23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5" id="235"/>
            <p:cNvGrpSpPr/>
            <p:nvPr/>
          </p:nvGrpSpPr>
          <p:grpSpPr>
            <a:xfrm rot="0">
              <a:off x="2045217" y="5688916"/>
              <a:ext cx="357962" cy="359014"/>
              <a:chOff x="0" y="0"/>
              <a:chExt cx="187544" cy="188095"/>
            </a:xfrm>
          </p:grpSpPr>
          <p:sp>
            <p:nvSpPr>
              <p:cNvPr name="Freeform 236" id="23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37" id="23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38" id="238"/>
            <p:cNvGrpSpPr/>
            <p:nvPr/>
          </p:nvGrpSpPr>
          <p:grpSpPr>
            <a:xfrm rot="0">
              <a:off x="3068816" y="5688916"/>
              <a:ext cx="357962" cy="359014"/>
              <a:chOff x="0" y="0"/>
              <a:chExt cx="187544" cy="188095"/>
            </a:xfrm>
          </p:grpSpPr>
          <p:sp>
            <p:nvSpPr>
              <p:cNvPr name="Freeform 239" id="23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0" id="24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1" id="241"/>
            <p:cNvGrpSpPr/>
            <p:nvPr/>
          </p:nvGrpSpPr>
          <p:grpSpPr>
            <a:xfrm rot="0">
              <a:off x="3580210" y="5688916"/>
              <a:ext cx="357962" cy="359014"/>
              <a:chOff x="0" y="0"/>
              <a:chExt cx="187544" cy="188095"/>
            </a:xfrm>
          </p:grpSpPr>
          <p:sp>
            <p:nvSpPr>
              <p:cNvPr name="Freeform 242" id="24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3" id="24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4" id="244"/>
            <p:cNvGrpSpPr/>
            <p:nvPr/>
          </p:nvGrpSpPr>
          <p:grpSpPr>
            <a:xfrm rot="0">
              <a:off x="518036" y="6324515"/>
              <a:ext cx="357962" cy="359014"/>
              <a:chOff x="0" y="0"/>
              <a:chExt cx="187544" cy="188095"/>
            </a:xfrm>
          </p:grpSpPr>
          <p:sp>
            <p:nvSpPr>
              <p:cNvPr name="Freeform 245" id="24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6" id="24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7" id="247"/>
            <p:cNvGrpSpPr/>
            <p:nvPr/>
          </p:nvGrpSpPr>
          <p:grpSpPr>
            <a:xfrm rot="0">
              <a:off x="9600" y="6324515"/>
              <a:ext cx="357962" cy="359014"/>
              <a:chOff x="0" y="0"/>
              <a:chExt cx="187544" cy="188095"/>
            </a:xfrm>
          </p:grpSpPr>
          <p:sp>
            <p:nvSpPr>
              <p:cNvPr name="Freeform 248" id="24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49" id="24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0" id="250"/>
            <p:cNvGrpSpPr/>
            <p:nvPr/>
          </p:nvGrpSpPr>
          <p:grpSpPr>
            <a:xfrm rot="0">
              <a:off x="1028398" y="6324515"/>
              <a:ext cx="357962" cy="359014"/>
              <a:chOff x="0" y="0"/>
              <a:chExt cx="187544" cy="188095"/>
            </a:xfrm>
          </p:grpSpPr>
          <p:sp>
            <p:nvSpPr>
              <p:cNvPr name="Freeform 251" id="25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2" id="25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3" id="253"/>
            <p:cNvGrpSpPr/>
            <p:nvPr/>
          </p:nvGrpSpPr>
          <p:grpSpPr>
            <a:xfrm rot="0">
              <a:off x="1544593" y="6324515"/>
              <a:ext cx="357962" cy="359014"/>
              <a:chOff x="0" y="0"/>
              <a:chExt cx="187544" cy="188095"/>
            </a:xfrm>
          </p:grpSpPr>
          <p:sp>
            <p:nvSpPr>
              <p:cNvPr name="Freeform 254" id="25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5" id="25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6" id="256"/>
            <p:cNvGrpSpPr/>
            <p:nvPr/>
          </p:nvGrpSpPr>
          <p:grpSpPr>
            <a:xfrm rot="0">
              <a:off x="2568053" y="6324515"/>
              <a:ext cx="357962" cy="359014"/>
              <a:chOff x="0" y="0"/>
              <a:chExt cx="187544" cy="188095"/>
            </a:xfrm>
          </p:grpSpPr>
          <p:sp>
            <p:nvSpPr>
              <p:cNvPr name="Freeform 257" id="25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58" id="25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59" id="259"/>
            <p:cNvGrpSpPr/>
            <p:nvPr/>
          </p:nvGrpSpPr>
          <p:grpSpPr>
            <a:xfrm rot="0">
              <a:off x="2050017" y="6324515"/>
              <a:ext cx="357962" cy="359014"/>
              <a:chOff x="0" y="0"/>
              <a:chExt cx="187544" cy="188095"/>
            </a:xfrm>
          </p:grpSpPr>
          <p:sp>
            <p:nvSpPr>
              <p:cNvPr name="Freeform 260" id="26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1" id="26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2" id="262"/>
            <p:cNvGrpSpPr/>
            <p:nvPr/>
          </p:nvGrpSpPr>
          <p:grpSpPr>
            <a:xfrm rot="0">
              <a:off x="3073616" y="6324515"/>
              <a:ext cx="357962" cy="359014"/>
              <a:chOff x="0" y="0"/>
              <a:chExt cx="187544" cy="188095"/>
            </a:xfrm>
          </p:grpSpPr>
          <p:sp>
            <p:nvSpPr>
              <p:cNvPr name="Freeform 263" id="26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4" id="26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5" id="265"/>
            <p:cNvGrpSpPr/>
            <p:nvPr/>
          </p:nvGrpSpPr>
          <p:grpSpPr>
            <a:xfrm rot="0">
              <a:off x="3585010" y="6324515"/>
              <a:ext cx="357962" cy="359014"/>
              <a:chOff x="0" y="0"/>
              <a:chExt cx="187544" cy="188095"/>
            </a:xfrm>
          </p:grpSpPr>
          <p:sp>
            <p:nvSpPr>
              <p:cNvPr name="Freeform 266" id="26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67" id="26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68" id="268"/>
            <p:cNvGrpSpPr/>
            <p:nvPr/>
          </p:nvGrpSpPr>
          <p:grpSpPr>
            <a:xfrm rot="0">
              <a:off x="513236" y="6955030"/>
              <a:ext cx="357962" cy="359014"/>
              <a:chOff x="0" y="0"/>
              <a:chExt cx="187544" cy="188095"/>
            </a:xfrm>
          </p:grpSpPr>
          <p:sp>
            <p:nvSpPr>
              <p:cNvPr name="Freeform 269" id="26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0" id="27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1" id="271"/>
            <p:cNvGrpSpPr/>
            <p:nvPr/>
          </p:nvGrpSpPr>
          <p:grpSpPr>
            <a:xfrm rot="0">
              <a:off x="4800" y="6955030"/>
              <a:ext cx="357962" cy="359014"/>
              <a:chOff x="0" y="0"/>
              <a:chExt cx="187544" cy="188095"/>
            </a:xfrm>
          </p:grpSpPr>
          <p:sp>
            <p:nvSpPr>
              <p:cNvPr name="Freeform 272" id="27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3" id="27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4" id="274"/>
            <p:cNvGrpSpPr/>
            <p:nvPr/>
          </p:nvGrpSpPr>
          <p:grpSpPr>
            <a:xfrm rot="0">
              <a:off x="1023598" y="6955030"/>
              <a:ext cx="357962" cy="359014"/>
              <a:chOff x="0" y="0"/>
              <a:chExt cx="187544" cy="188095"/>
            </a:xfrm>
          </p:grpSpPr>
          <p:sp>
            <p:nvSpPr>
              <p:cNvPr name="Freeform 275" id="27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6" id="27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77" id="277"/>
            <p:cNvGrpSpPr/>
            <p:nvPr/>
          </p:nvGrpSpPr>
          <p:grpSpPr>
            <a:xfrm rot="0">
              <a:off x="1539793" y="6955030"/>
              <a:ext cx="357962" cy="359014"/>
              <a:chOff x="0" y="0"/>
              <a:chExt cx="187544" cy="188095"/>
            </a:xfrm>
          </p:grpSpPr>
          <p:sp>
            <p:nvSpPr>
              <p:cNvPr name="Freeform 278" id="27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79" id="27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0" id="280"/>
            <p:cNvGrpSpPr/>
            <p:nvPr/>
          </p:nvGrpSpPr>
          <p:grpSpPr>
            <a:xfrm rot="0">
              <a:off x="2563253" y="6955030"/>
              <a:ext cx="357962" cy="359014"/>
              <a:chOff x="0" y="0"/>
              <a:chExt cx="187544" cy="188095"/>
            </a:xfrm>
          </p:grpSpPr>
          <p:sp>
            <p:nvSpPr>
              <p:cNvPr name="Freeform 281" id="28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2" id="28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3" id="283"/>
            <p:cNvGrpSpPr/>
            <p:nvPr/>
          </p:nvGrpSpPr>
          <p:grpSpPr>
            <a:xfrm rot="0">
              <a:off x="2045217" y="6955030"/>
              <a:ext cx="357962" cy="359014"/>
              <a:chOff x="0" y="0"/>
              <a:chExt cx="187544" cy="188095"/>
            </a:xfrm>
          </p:grpSpPr>
          <p:sp>
            <p:nvSpPr>
              <p:cNvPr name="Freeform 284" id="28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5" id="28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6" id="286"/>
            <p:cNvGrpSpPr/>
            <p:nvPr/>
          </p:nvGrpSpPr>
          <p:grpSpPr>
            <a:xfrm rot="0">
              <a:off x="3068816" y="6955030"/>
              <a:ext cx="357962" cy="359014"/>
              <a:chOff x="0" y="0"/>
              <a:chExt cx="187544" cy="188095"/>
            </a:xfrm>
          </p:grpSpPr>
          <p:sp>
            <p:nvSpPr>
              <p:cNvPr name="Freeform 287" id="28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88" id="28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89" id="289"/>
            <p:cNvGrpSpPr/>
            <p:nvPr/>
          </p:nvGrpSpPr>
          <p:grpSpPr>
            <a:xfrm rot="0">
              <a:off x="3580210" y="6955030"/>
              <a:ext cx="357962" cy="359014"/>
              <a:chOff x="0" y="0"/>
              <a:chExt cx="187544" cy="188095"/>
            </a:xfrm>
          </p:grpSpPr>
          <p:sp>
            <p:nvSpPr>
              <p:cNvPr name="Freeform 290" id="29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1" id="29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2" id="292"/>
            <p:cNvGrpSpPr/>
            <p:nvPr/>
          </p:nvGrpSpPr>
          <p:grpSpPr>
            <a:xfrm rot="0">
              <a:off x="508436" y="7593444"/>
              <a:ext cx="357962" cy="359014"/>
              <a:chOff x="0" y="0"/>
              <a:chExt cx="187544" cy="188095"/>
            </a:xfrm>
          </p:grpSpPr>
          <p:sp>
            <p:nvSpPr>
              <p:cNvPr name="Freeform 293" id="29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4" id="29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5" id="295"/>
            <p:cNvGrpSpPr/>
            <p:nvPr/>
          </p:nvGrpSpPr>
          <p:grpSpPr>
            <a:xfrm rot="0">
              <a:off x="0" y="7593444"/>
              <a:ext cx="357962" cy="359014"/>
              <a:chOff x="0" y="0"/>
              <a:chExt cx="187544" cy="188095"/>
            </a:xfrm>
          </p:grpSpPr>
          <p:sp>
            <p:nvSpPr>
              <p:cNvPr name="Freeform 296" id="29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297" id="29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8" id="298"/>
            <p:cNvGrpSpPr/>
            <p:nvPr/>
          </p:nvGrpSpPr>
          <p:grpSpPr>
            <a:xfrm rot="0">
              <a:off x="1018798" y="7593444"/>
              <a:ext cx="357962" cy="359014"/>
              <a:chOff x="0" y="0"/>
              <a:chExt cx="187544" cy="188095"/>
            </a:xfrm>
          </p:grpSpPr>
          <p:sp>
            <p:nvSpPr>
              <p:cNvPr name="Freeform 299" id="29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0" id="30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1" id="301"/>
            <p:cNvGrpSpPr/>
            <p:nvPr/>
          </p:nvGrpSpPr>
          <p:grpSpPr>
            <a:xfrm rot="0">
              <a:off x="1534993" y="7593444"/>
              <a:ext cx="357962" cy="359014"/>
              <a:chOff x="0" y="0"/>
              <a:chExt cx="187544" cy="188095"/>
            </a:xfrm>
          </p:grpSpPr>
          <p:sp>
            <p:nvSpPr>
              <p:cNvPr name="Freeform 302" id="30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3" id="30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4" id="304"/>
            <p:cNvGrpSpPr/>
            <p:nvPr/>
          </p:nvGrpSpPr>
          <p:grpSpPr>
            <a:xfrm rot="0">
              <a:off x="2558453" y="7593444"/>
              <a:ext cx="357962" cy="359014"/>
              <a:chOff x="0" y="0"/>
              <a:chExt cx="187544" cy="188095"/>
            </a:xfrm>
          </p:grpSpPr>
          <p:sp>
            <p:nvSpPr>
              <p:cNvPr name="Freeform 305" id="30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6" id="30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07" id="307"/>
            <p:cNvGrpSpPr/>
            <p:nvPr/>
          </p:nvGrpSpPr>
          <p:grpSpPr>
            <a:xfrm rot="0">
              <a:off x="2040417" y="7593444"/>
              <a:ext cx="357962" cy="359014"/>
              <a:chOff x="0" y="0"/>
              <a:chExt cx="187544" cy="188095"/>
            </a:xfrm>
          </p:grpSpPr>
          <p:sp>
            <p:nvSpPr>
              <p:cNvPr name="Freeform 308" id="30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09" id="30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0" id="310"/>
            <p:cNvGrpSpPr/>
            <p:nvPr/>
          </p:nvGrpSpPr>
          <p:grpSpPr>
            <a:xfrm rot="0">
              <a:off x="3064016" y="7593444"/>
              <a:ext cx="357962" cy="359014"/>
              <a:chOff x="0" y="0"/>
              <a:chExt cx="187544" cy="188095"/>
            </a:xfrm>
          </p:grpSpPr>
          <p:sp>
            <p:nvSpPr>
              <p:cNvPr name="Freeform 311" id="31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2" id="3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3" id="313"/>
            <p:cNvGrpSpPr/>
            <p:nvPr/>
          </p:nvGrpSpPr>
          <p:grpSpPr>
            <a:xfrm rot="0">
              <a:off x="3575410" y="7593444"/>
              <a:ext cx="357962" cy="359014"/>
              <a:chOff x="0" y="0"/>
              <a:chExt cx="187544" cy="188095"/>
            </a:xfrm>
          </p:grpSpPr>
          <p:sp>
            <p:nvSpPr>
              <p:cNvPr name="Freeform 314" id="31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5" id="31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6" id="316"/>
            <p:cNvGrpSpPr/>
            <p:nvPr/>
          </p:nvGrpSpPr>
          <p:grpSpPr>
            <a:xfrm rot="0">
              <a:off x="513236" y="8242755"/>
              <a:ext cx="357962" cy="359014"/>
              <a:chOff x="0" y="0"/>
              <a:chExt cx="187544" cy="188095"/>
            </a:xfrm>
          </p:grpSpPr>
          <p:sp>
            <p:nvSpPr>
              <p:cNvPr name="Freeform 317" id="31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18" id="31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19" id="319"/>
            <p:cNvGrpSpPr/>
            <p:nvPr/>
          </p:nvGrpSpPr>
          <p:grpSpPr>
            <a:xfrm rot="0">
              <a:off x="4800" y="8242755"/>
              <a:ext cx="357962" cy="359014"/>
              <a:chOff x="0" y="0"/>
              <a:chExt cx="187544" cy="188095"/>
            </a:xfrm>
          </p:grpSpPr>
          <p:sp>
            <p:nvSpPr>
              <p:cNvPr name="Freeform 320" id="32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1" id="32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2" id="322"/>
            <p:cNvGrpSpPr/>
            <p:nvPr/>
          </p:nvGrpSpPr>
          <p:grpSpPr>
            <a:xfrm rot="0">
              <a:off x="1023598" y="8242755"/>
              <a:ext cx="357962" cy="359014"/>
              <a:chOff x="0" y="0"/>
              <a:chExt cx="187544" cy="188095"/>
            </a:xfrm>
          </p:grpSpPr>
          <p:sp>
            <p:nvSpPr>
              <p:cNvPr name="Freeform 323" id="32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4" id="32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5" id="325"/>
            <p:cNvGrpSpPr/>
            <p:nvPr/>
          </p:nvGrpSpPr>
          <p:grpSpPr>
            <a:xfrm rot="0">
              <a:off x="1539793" y="8242755"/>
              <a:ext cx="357962" cy="359014"/>
              <a:chOff x="0" y="0"/>
              <a:chExt cx="187544" cy="188095"/>
            </a:xfrm>
          </p:grpSpPr>
          <p:sp>
            <p:nvSpPr>
              <p:cNvPr name="Freeform 326" id="32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27" id="32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28" id="328"/>
            <p:cNvGrpSpPr/>
            <p:nvPr/>
          </p:nvGrpSpPr>
          <p:grpSpPr>
            <a:xfrm rot="0">
              <a:off x="2563253" y="8242755"/>
              <a:ext cx="357962" cy="359014"/>
              <a:chOff x="0" y="0"/>
              <a:chExt cx="187544" cy="188095"/>
            </a:xfrm>
          </p:grpSpPr>
          <p:sp>
            <p:nvSpPr>
              <p:cNvPr name="Freeform 329" id="32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0" id="33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1" id="331"/>
            <p:cNvGrpSpPr/>
            <p:nvPr/>
          </p:nvGrpSpPr>
          <p:grpSpPr>
            <a:xfrm rot="0">
              <a:off x="2045217" y="8242755"/>
              <a:ext cx="357962" cy="359014"/>
              <a:chOff x="0" y="0"/>
              <a:chExt cx="187544" cy="188095"/>
            </a:xfrm>
          </p:grpSpPr>
          <p:sp>
            <p:nvSpPr>
              <p:cNvPr name="Freeform 332" id="33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3" id="33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4" id="334"/>
            <p:cNvGrpSpPr/>
            <p:nvPr/>
          </p:nvGrpSpPr>
          <p:grpSpPr>
            <a:xfrm rot="0">
              <a:off x="3068816" y="8242755"/>
              <a:ext cx="357962" cy="359014"/>
              <a:chOff x="0" y="0"/>
              <a:chExt cx="187544" cy="188095"/>
            </a:xfrm>
          </p:grpSpPr>
          <p:sp>
            <p:nvSpPr>
              <p:cNvPr name="Freeform 335" id="33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6" id="33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37" id="337"/>
            <p:cNvGrpSpPr/>
            <p:nvPr/>
          </p:nvGrpSpPr>
          <p:grpSpPr>
            <a:xfrm rot="0">
              <a:off x="3580210" y="8242755"/>
              <a:ext cx="357962" cy="359014"/>
              <a:chOff x="0" y="0"/>
              <a:chExt cx="187544" cy="188095"/>
            </a:xfrm>
          </p:grpSpPr>
          <p:sp>
            <p:nvSpPr>
              <p:cNvPr name="Freeform 338" id="33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39" id="33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0" id="340"/>
            <p:cNvGrpSpPr/>
            <p:nvPr/>
          </p:nvGrpSpPr>
          <p:grpSpPr>
            <a:xfrm rot="0">
              <a:off x="508436" y="8869968"/>
              <a:ext cx="357962" cy="359014"/>
              <a:chOff x="0" y="0"/>
              <a:chExt cx="187544" cy="188095"/>
            </a:xfrm>
          </p:grpSpPr>
          <p:sp>
            <p:nvSpPr>
              <p:cNvPr name="Freeform 341" id="34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2" id="34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3" id="343"/>
            <p:cNvGrpSpPr/>
            <p:nvPr/>
          </p:nvGrpSpPr>
          <p:grpSpPr>
            <a:xfrm rot="0">
              <a:off x="0" y="8869968"/>
              <a:ext cx="357962" cy="359014"/>
              <a:chOff x="0" y="0"/>
              <a:chExt cx="187544" cy="188095"/>
            </a:xfrm>
          </p:grpSpPr>
          <p:sp>
            <p:nvSpPr>
              <p:cNvPr name="Freeform 344" id="34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5" id="34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6" id="346"/>
            <p:cNvGrpSpPr/>
            <p:nvPr/>
          </p:nvGrpSpPr>
          <p:grpSpPr>
            <a:xfrm rot="0">
              <a:off x="1018798" y="8869968"/>
              <a:ext cx="357962" cy="359014"/>
              <a:chOff x="0" y="0"/>
              <a:chExt cx="187544" cy="188095"/>
            </a:xfrm>
          </p:grpSpPr>
          <p:sp>
            <p:nvSpPr>
              <p:cNvPr name="Freeform 347" id="34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48" id="34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9" id="349"/>
            <p:cNvGrpSpPr/>
            <p:nvPr/>
          </p:nvGrpSpPr>
          <p:grpSpPr>
            <a:xfrm rot="0">
              <a:off x="1534993" y="8869968"/>
              <a:ext cx="357962" cy="359014"/>
              <a:chOff x="0" y="0"/>
              <a:chExt cx="187544" cy="188095"/>
            </a:xfrm>
          </p:grpSpPr>
          <p:sp>
            <p:nvSpPr>
              <p:cNvPr name="Freeform 350" id="35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1" id="35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2" id="352"/>
            <p:cNvGrpSpPr/>
            <p:nvPr/>
          </p:nvGrpSpPr>
          <p:grpSpPr>
            <a:xfrm rot="0">
              <a:off x="2558453" y="8869968"/>
              <a:ext cx="357962" cy="359014"/>
              <a:chOff x="0" y="0"/>
              <a:chExt cx="187544" cy="188095"/>
            </a:xfrm>
          </p:grpSpPr>
          <p:sp>
            <p:nvSpPr>
              <p:cNvPr name="Freeform 353" id="35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4" id="35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5" id="355"/>
            <p:cNvGrpSpPr/>
            <p:nvPr/>
          </p:nvGrpSpPr>
          <p:grpSpPr>
            <a:xfrm rot="0">
              <a:off x="2040417" y="8869968"/>
              <a:ext cx="357962" cy="359014"/>
              <a:chOff x="0" y="0"/>
              <a:chExt cx="187544" cy="188095"/>
            </a:xfrm>
          </p:grpSpPr>
          <p:sp>
            <p:nvSpPr>
              <p:cNvPr name="Freeform 356" id="35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57" id="35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58" id="358"/>
            <p:cNvGrpSpPr/>
            <p:nvPr/>
          </p:nvGrpSpPr>
          <p:grpSpPr>
            <a:xfrm rot="0">
              <a:off x="3064016" y="8869968"/>
              <a:ext cx="357962" cy="359014"/>
              <a:chOff x="0" y="0"/>
              <a:chExt cx="187544" cy="188095"/>
            </a:xfrm>
          </p:grpSpPr>
          <p:sp>
            <p:nvSpPr>
              <p:cNvPr name="Freeform 359" id="35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0" id="36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1" id="361"/>
            <p:cNvGrpSpPr/>
            <p:nvPr/>
          </p:nvGrpSpPr>
          <p:grpSpPr>
            <a:xfrm rot="0">
              <a:off x="3575410" y="8869968"/>
              <a:ext cx="357962" cy="359014"/>
              <a:chOff x="0" y="0"/>
              <a:chExt cx="187544" cy="188095"/>
            </a:xfrm>
          </p:grpSpPr>
          <p:sp>
            <p:nvSpPr>
              <p:cNvPr name="Freeform 362" id="36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3" id="36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4" id="364"/>
            <p:cNvGrpSpPr/>
            <p:nvPr/>
          </p:nvGrpSpPr>
          <p:grpSpPr>
            <a:xfrm rot="0">
              <a:off x="508436" y="9497181"/>
              <a:ext cx="357962" cy="359014"/>
              <a:chOff x="0" y="0"/>
              <a:chExt cx="187544" cy="188095"/>
            </a:xfrm>
          </p:grpSpPr>
          <p:sp>
            <p:nvSpPr>
              <p:cNvPr name="Freeform 365" id="36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6" id="36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67" id="367"/>
            <p:cNvGrpSpPr/>
            <p:nvPr/>
          </p:nvGrpSpPr>
          <p:grpSpPr>
            <a:xfrm rot="0">
              <a:off x="0" y="9497181"/>
              <a:ext cx="357962" cy="359014"/>
              <a:chOff x="0" y="0"/>
              <a:chExt cx="187544" cy="188095"/>
            </a:xfrm>
          </p:grpSpPr>
          <p:sp>
            <p:nvSpPr>
              <p:cNvPr name="Freeform 368" id="36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69" id="36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0" id="370"/>
            <p:cNvGrpSpPr/>
            <p:nvPr/>
          </p:nvGrpSpPr>
          <p:grpSpPr>
            <a:xfrm rot="0">
              <a:off x="1018798" y="9497181"/>
              <a:ext cx="357962" cy="359014"/>
              <a:chOff x="0" y="0"/>
              <a:chExt cx="187544" cy="188095"/>
            </a:xfrm>
          </p:grpSpPr>
          <p:sp>
            <p:nvSpPr>
              <p:cNvPr name="Freeform 371" id="37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2" id="37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3" id="373"/>
            <p:cNvGrpSpPr/>
            <p:nvPr/>
          </p:nvGrpSpPr>
          <p:grpSpPr>
            <a:xfrm rot="0">
              <a:off x="1534993" y="9497181"/>
              <a:ext cx="357962" cy="359014"/>
              <a:chOff x="0" y="0"/>
              <a:chExt cx="187544" cy="188095"/>
            </a:xfrm>
          </p:grpSpPr>
          <p:sp>
            <p:nvSpPr>
              <p:cNvPr name="Freeform 374" id="37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5" id="37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6" id="376"/>
            <p:cNvGrpSpPr/>
            <p:nvPr/>
          </p:nvGrpSpPr>
          <p:grpSpPr>
            <a:xfrm rot="0">
              <a:off x="2558453" y="9497181"/>
              <a:ext cx="357962" cy="359014"/>
              <a:chOff x="0" y="0"/>
              <a:chExt cx="187544" cy="188095"/>
            </a:xfrm>
          </p:grpSpPr>
          <p:sp>
            <p:nvSpPr>
              <p:cNvPr name="Freeform 377" id="37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78" id="37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79" id="379"/>
            <p:cNvGrpSpPr/>
            <p:nvPr/>
          </p:nvGrpSpPr>
          <p:grpSpPr>
            <a:xfrm rot="0">
              <a:off x="2040417" y="9497181"/>
              <a:ext cx="357962" cy="359014"/>
              <a:chOff x="0" y="0"/>
              <a:chExt cx="187544" cy="188095"/>
            </a:xfrm>
          </p:grpSpPr>
          <p:sp>
            <p:nvSpPr>
              <p:cNvPr name="Freeform 380" id="38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1" id="38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2" id="382"/>
            <p:cNvGrpSpPr/>
            <p:nvPr/>
          </p:nvGrpSpPr>
          <p:grpSpPr>
            <a:xfrm rot="0">
              <a:off x="3064016" y="9497181"/>
              <a:ext cx="357962" cy="359014"/>
              <a:chOff x="0" y="0"/>
              <a:chExt cx="187544" cy="188095"/>
            </a:xfrm>
          </p:grpSpPr>
          <p:sp>
            <p:nvSpPr>
              <p:cNvPr name="Freeform 383" id="383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4" id="384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5" id="385"/>
            <p:cNvGrpSpPr/>
            <p:nvPr/>
          </p:nvGrpSpPr>
          <p:grpSpPr>
            <a:xfrm rot="0">
              <a:off x="3575410" y="9497181"/>
              <a:ext cx="357962" cy="359014"/>
              <a:chOff x="0" y="0"/>
              <a:chExt cx="187544" cy="188095"/>
            </a:xfrm>
          </p:grpSpPr>
          <p:sp>
            <p:nvSpPr>
              <p:cNvPr name="Freeform 386" id="386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87" id="387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88" id="388"/>
            <p:cNvGrpSpPr/>
            <p:nvPr/>
          </p:nvGrpSpPr>
          <p:grpSpPr>
            <a:xfrm rot="0">
              <a:off x="508436" y="10134097"/>
              <a:ext cx="357962" cy="359014"/>
              <a:chOff x="0" y="0"/>
              <a:chExt cx="187544" cy="188095"/>
            </a:xfrm>
          </p:grpSpPr>
          <p:sp>
            <p:nvSpPr>
              <p:cNvPr name="Freeform 389" id="389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0" id="39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1" id="391"/>
            <p:cNvGrpSpPr/>
            <p:nvPr/>
          </p:nvGrpSpPr>
          <p:grpSpPr>
            <a:xfrm rot="0">
              <a:off x="0" y="10134097"/>
              <a:ext cx="357962" cy="359014"/>
              <a:chOff x="0" y="0"/>
              <a:chExt cx="187544" cy="188095"/>
            </a:xfrm>
          </p:grpSpPr>
          <p:sp>
            <p:nvSpPr>
              <p:cNvPr name="Freeform 392" id="392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3" id="393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4" id="394"/>
            <p:cNvGrpSpPr/>
            <p:nvPr/>
          </p:nvGrpSpPr>
          <p:grpSpPr>
            <a:xfrm rot="0">
              <a:off x="1018798" y="10134097"/>
              <a:ext cx="357962" cy="359014"/>
              <a:chOff x="0" y="0"/>
              <a:chExt cx="187544" cy="188095"/>
            </a:xfrm>
          </p:grpSpPr>
          <p:sp>
            <p:nvSpPr>
              <p:cNvPr name="Freeform 395" id="395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6" id="396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7" id="397"/>
            <p:cNvGrpSpPr/>
            <p:nvPr/>
          </p:nvGrpSpPr>
          <p:grpSpPr>
            <a:xfrm rot="0">
              <a:off x="1534993" y="10134097"/>
              <a:ext cx="357962" cy="359014"/>
              <a:chOff x="0" y="0"/>
              <a:chExt cx="187544" cy="188095"/>
            </a:xfrm>
          </p:grpSpPr>
          <p:sp>
            <p:nvSpPr>
              <p:cNvPr name="Freeform 398" id="398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399" id="39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0" id="400"/>
            <p:cNvGrpSpPr/>
            <p:nvPr/>
          </p:nvGrpSpPr>
          <p:grpSpPr>
            <a:xfrm rot="0">
              <a:off x="2558453" y="10134097"/>
              <a:ext cx="357962" cy="359014"/>
              <a:chOff x="0" y="0"/>
              <a:chExt cx="187544" cy="188095"/>
            </a:xfrm>
          </p:grpSpPr>
          <p:sp>
            <p:nvSpPr>
              <p:cNvPr name="Freeform 401" id="401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2" id="40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3" id="403"/>
            <p:cNvGrpSpPr/>
            <p:nvPr/>
          </p:nvGrpSpPr>
          <p:grpSpPr>
            <a:xfrm rot="0">
              <a:off x="2040417" y="10134097"/>
              <a:ext cx="357962" cy="359014"/>
              <a:chOff x="0" y="0"/>
              <a:chExt cx="187544" cy="188095"/>
            </a:xfrm>
          </p:grpSpPr>
          <p:sp>
            <p:nvSpPr>
              <p:cNvPr name="Freeform 404" id="404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5" id="40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6" id="406"/>
            <p:cNvGrpSpPr/>
            <p:nvPr/>
          </p:nvGrpSpPr>
          <p:grpSpPr>
            <a:xfrm rot="0">
              <a:off x="3064016" y="10134097"/>
              <a:ext cx="357962" cy="359014"/>
              <a:chOff x="0" y="0"/>
              <a:chExt cx="187544" cy="188095"/>
            </a:xfrm>
          </p:grpSpPr>
          <p:sp>
            <p:nvSpPr>
              <p:cNvPr name="Freeform 407" id="407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08" id="408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09" id="409"/>
            <p:cNvGrpSpPr/>
            <p:nvPr/>
          </p:nvGrpSpPr>
          <p:grpSpPr>
            <a:xfrm rot="0">
              <a:off x="3575410" y="10134097"/>
              <a:ext cx="357962" cy="359014"/>
              <a:chOff x="0" y="0"/>
              <a:chExt cx="187544" cy="188095"/>
            </a:xfrm>
          </p:grpSpPr>
          <p:sp>
            <p:nvSpPr>
              <p:cNvPr name="Freeform 410" id="410"/>
              <p:cNvSpPr/>
              <p:nvPr/>
            </p:nvSpPr>
            <p:spPr>
              <a:xfrm flipH="false" flipV="false" rot="0">
                <a:off x="0" y="0"/>
                <a:ext cx="187544" cy="188095"/>
              </a:xfrm>
              <a:custGeom>
                <a:avLst/>
                <a:gdLst/>
                <a:ahLst/>
                <a:cxnLst/>
                <a:rect r="r" b="b" t="t" l="l"/>
                <a:pathLst>
                  <a:path h="188095" w="187544">
                    <a:moveTo>
                      <a:pt x="0" y="0"/>
                    </a:moveTo>
                    <a:lnTo>
                      <a:pt x="187544" y="0"/>
                    </a:lnTo>
                    <a:lnTo>
                      <a:pt x="187544" y="188095"/>
                    </a:lnTo>
                    <a:lnTo>
                      <a:pt x="0" y="18809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737373"/>
                </a:solidFill>
              </a:ln>
            </p:spPr>
          </p:sp>
          <p:sp>
            <p:nvSpPr>
              <p:cNvPr name="TextBox 411" id="411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  <p:sp>
        <p:nvSpPr>
          <p:cNvPr name="Freeform 412" id="412"/>
          <p:cNvSpPr/>
          <p:nvPr/>
        </p:nvSpPr>
        <p:spPr>
          <a:xfrm flipH="false" flipV="false" rot="5335695">
            <a:off x="-5434537" y="4880322"/>
            <a:ext cx="11868839" cy="1763135"/>
          </a:xfrm>
          <a:custGeom>
            <a:avLst/>
            <a:gdLst/>
            <a:ahLst/>
            <a:cxnLst/>
            <a:rect r="r" b="b" t="t" l="l"/>
            <a:pathLst>
              <a:path h="1763135" w="11868839">
                <a:moveTo>
                  <a:pt x="0" y="0"/>
                </a:moveTo>
                <a:lnTo>
                  <a:pt x="11868839" y="0"/>
                </a:lnTo>
                <a:lnTo>
                  <a:pt x="11868839" y="1763135"/>
                </a:lnTo>
                <a:lnTo>
                  <a:pt x="0" y="17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3" id="413"/>
          <p:cNvSpPr/>
          <p:nvPr/>
        </p:nvSpPr>
        <p:spPr>
          <a:xfrm flipH="false" flipV="false" rot="0">
            <a:off x="2626188" y="201729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4" id="414"/>
          <p:cNvSpPr/>
          <p:nvPr/>
        </p:nvSpPr>
        <p:spPr>
          <a:xfrm flipH="false" flipV="false" rot="0">
            <a:off x="2635348" y="2467413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5" id="415"/>
          <p:cNvSpPr/>
          <p:nvPr/>
        </p:nvSpPr>
        <p:spPr>
          <a:xfrm flipH="false" flipV="false" rot="0">
            <a:off x="2626188" y="2941696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6" id="416"/>
          <p:cNvSpPr/>
          <p:nvPr/>
        </p:nvSpPr>
        <p:spPr>
          <a:xfrm flipH="false" flipV="false" rot="0">
            <a:off x="2635348" y="3391813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7" id="417"/>
          <p:cNvSpPr/>
          <p:nvPr/>
        </p:nvSpPr>
        <p:spPr>
          <a:xfrm flipH="false" flipV="false" rot="0">
            <a:off x="2626188" y="386226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8" id="418"/>
          <p:cNvSpPr/>
          <p:nvPr/>
        </p:nvSpPr>
        <p:spPr>
          <a:xfrm flipH="false" flipV="true" rot="0">
            <a:off x="2626188" y="4819762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236157"/>
                </a:moveTo>
                <a:lnTo>
                  <a:pt x="780687" y="236157"/>
                </a:lnTo>
                <a:lnTo>
                  <a:pt x="780687" y="0"/>
                </a:lnTo>
                <a:lnTo>
                  <a:pt x="0" y="0"/>
                </a:lnTo>
                <a:lnTo>
                  <a:pt x="0" y="23615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9" id="419"/>
          <p:cNvSpPr/>
          <p:nvPr/>
        </p:nvSpPr>
        <p:spPr>
          <a:xfrm flipH="false" flipV="true" rot="0">
            <a:off x="2630768" y="4349795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0" id="420"/>
          <p:cNvSpPr/>
          <p:nvPr/>
        </p:nvSpPr>
        <p:spPr>
          <a:xfrm flipH="false" flipV="false" rot="0">
            <a:off x="2630768" y="5283079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1" id="421"/>
          <p:cNvSpPr/>
          <p:nvPr/>
        </p:nvSpPr>
        <p:spPr>
          <a:xfrm flipH="false" flipV="true" rot="0">
            <a:off x="2587671" y="5776411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2" id="422"/>
          <p:cNvSpPr/>
          <p:nvPr/>
        </p:nvSpPr>
        <p:spPr>
          <a:xfrm flipH="false" flipV="false" rot="0">
            <a:off x="2647737" y="6259332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0"/>
                </a:lnTo>
                <a:lnTo>
                  <a:pt x="0" y="2162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3" id="423"/>
          <p:cNvSpPr/>
          <p:nvPr/>
        </p:nvSpPr>
        <p:spPr>
          <a:xfrm flipH="false" flipV="false" rot="0">
            <a:off x="2652317" y="6704152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6" y="0"/>
                </a:lnTo>
                <a:lnTo>
                  <a:pt x="780686" y="236158"/>
                </a:lnTo>
                <a:lnTo>
                  <a:pt x="0" y="236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4" id="424"/>
          <p:cNvSpPr/>
          <p:nvPr/>
        </p:nvSpPr>
        <p:spPr>
          <a:xfrm flipH="false" flipV="false" rot="0">
            <a:off x="2635348" y="7207010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5" id="425"/>
          <p:cNvSpPr/>
          <p:nvPr/>
        </p:nvSpPr>
        <p:spPr>
          <a:xfrm flipH="false" flipV="false" rot="0">
            <a:off x="2661477" y="7680406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6" id="426"/>
          <p:cNvSpPr/>
          <p:nvPr/>
        </p:nvSpPr>
        <p:spPr>
          <a:xfrm flipH="false" flipV="false" rot="0">
            <a:off x="2652317" y="8173738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0"/>
                </a:moveTo>
                <a:lnTo>
                  <a:pt x="789847" y="0"/>
                </a:lnTo>
                <a:lnTo>
                  <a:pt x="789847" y="216221"/>
                </a:lnTo>
                <a:lnTo>
                  <a:pt x="0" y="216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7" id="427"/>
          <p:cNvSpPr/>
          <p:nvPr/>
        </p:nvSpPr>
        <p:spPr>
          <a:xfrm flipH="false" flipV="true" rot="0">
            <a:off x="2652317" y="9107411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236158"/>
                </a:moveTo>
                <a:lnTo>
                  <a:pt x="780686" y="236158"/>
                </a:lnTo>
                <a:lnTo>
                  <a:pt x="780686" y="0"/>
                </a:lnTo>
                <a:lnTo>
                  <a:pt x="0" y="0"/>
                </a:lnTo>
                <a:lnTo>
                  <a:pt x="0" y="23615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8" id="428"/>
          <p:cNvSpPr/>
          <p:nvPr/>
        </p:nvSpPr>
        <p:spPr>
          <a:xfrm flipH="false" flipV="true" rot="0">
            <a:off x="2652317" y="8628084"/>
            <a:ext cx="789847" cy="216221"/>
          </a:xfrm>
          <a:custGeom>
            <a:avLst/>
            <a:gdLst/>
            <a:ahLst/>
            <a:cxnLst/>
            <a:rect r="r" b="b" t="t" l="l"/>
            <a:pathLst>
              <a:path h="216221" w="789847">
                <a:moveTo>
                  <a:pt x="0" y="216221"/>
                </a:moveTo>
                <a:lnTo>
                  <a:pt x="789847" y="216221"/>
                </a:lnTo>
                <a:lnTo>
                  <a:pt x="789847" y="0"/>
                </a:lnTo>
                <a:lnTo>
                  <a:pt x="0" y="0"/>
                </a:lnTo>
                <a:lnTo>
                  <a:pt x="0" y="21622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9" id="429"/>
          <p:cNvSpPr/>
          <p:nvPr/>
        </p:nvSpPr>
        <p:spPr>
          <a:xfrm flipH="false" flipV="false" rot="0">
            <a:off x="2661477" y="9581694"/>
            <a:ext cx="780687" cy="236158"/>
          </a:xfrm>
          <a:custGeom>
            <a:avLst/>
            <a:gdLst/>
            <a:ahLst/>
            <a:cxnLst/>
            <a:rect r="r" b="b" t="t" l="l"/>
            <a:pathLst>
              <a:path h="236158" w="780687">
                <a:moveTo>
                  <a:pt x="0" y="0"/>
                </a:moveTo>
                <a:lnTo>
                  <a:pt x="780687" y="0"/>
                </a:lnTo>
                <a:lnTo>
                  <a:pt x="780687" y="236157"/>
                </a:lnTo>
                <a:lnTo>
                  <a:pt x="0" y="236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0" id="430"/>
          <p:cNvSpPr/>
          <p:nvPr/>
        </p:nvSpPr>
        <p:spPr>
          <a:xfrm flipH="false" flipV="false" rot="2582532">
            <a:off x="6383237" y="111647"/>
            <a:ext cx="904200" cy="939065"/>
          </a:xfrm>
          <a:custGeom>
            <a:avLst/>
            <a:gdLst/>
            <a:ahLst/>
            <a:cxnLst/>
            <a:rect r="r" b="b" t="t" l="l"/>
            <a:pathLst>
              <a:path h="939065" w="904200">
                <a:moveTo>
                  <a:pt x="0" y="0"/>
                </a:moveTo>
                <a:lnTo>
                  <a:pt x="904200" y="0"/>
                </a:lnTo>
                <a:lnTo>
                  <a:pt x="904200" y="939066"/>
                </a:lnTo>
                <a:lnTo>
                  <a:pt x="0" y="9390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1" id="431"/>
          <p:cNvSpPr/>
          <p:nvPr/>
        </p:nvSpPr>
        <p:spPr>
          <a:xfrm flipH="false" flipV="false" rot="2839710">
            <a:off x="356751" y="-65244"/>
            <a:ext cx="2469850" cy="2124071"/>
          </a:xfrm>
          <a:custGeom>
            <a:avLst/>
            <a:gdLst/>
            <a:ahLst/>
            <a:cxnLst/>
            <a:rect r="r" b="b" t="t" l="l"/>
            <a:pathLst>
              <a:path h="2124071" w="2469850">
                <a:moveTo>
                  <a:pt x="0" y="0"/>
                </a:moveTo>
                <a:lnTo>
                  <a:pt x="2469850" y="0"/>
                </a:lnTo>
                <a:lnTo>
                  <a:pt x="2469850" y="2124071"/>
                </a:lnTo>
                <a:lnTo>
                  <a:pt x="0" y="21240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2" id="432"/>
          <p:cNvSpPr txBox="true"/>
          <p:nvPr/>
        </p:nvSpPr>
        <p:spPr>
          <a:xfrm rot="0">
            <a:off x="756000" y="2412695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70</a:t>
            </a:r>
          </a:p>
        </p:txBody>
      </p:sp>
      <p:sp>
        <p:nvSpPr>
          <p:cNvPr name="TextBox 433" id="433"/>
          <p:cNvSpPr txBox="true"/>
          <p:nvPr/>
        </p:nvSpPr>
        <p:spPr>
          <a:xfrm rot="0">
            <a:off x="760018" y="2872263"/>
            <a:ext cx="1159868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71</a:t>
            </a:r>
          </a:p>
        </p:txBody>
      </p:sp>
      <p:sp>
        <p:nvSpPr>
          <p:cNvPr name="TextBox 434" id="434"/>
          <p:cNvSpPr txBox="true"/>
          <p:nvPr/>
        </p:nvSpPr>
        <p:spPr>
          <a:xfrm rot="0">
            <a:off x="765375" y="3360599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72</a:t>
            </a:r>
          </a:p>
        </p:txBody>
      </p:sp>
      <p:sp>
        <p:nvSpPr>
          <p:cNvPr name="TextBox 435" id="435"/>
          <p:cNvSpPr txBox="true"/>
          <p:nvPr/>
        </p:nvSpPr>
        <p:spPr>
          <a:xfrm rot="0">
            <a:off x="758679" y="1926023"/>
            <a:ext cx="1161208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69</a:t>
            </a:r>
          </a:p>
        </p:txBody>
      </p:sp>
      <p:sp>
        <p:nvSpPr>
          <p:cNvPr name="TextBox 436" id="436"/>
          <p:cNvSpPr txBox="true"/>
          <p:nvPr/>
        </p:nvSpPr>
        <p:spPr>
          <a:xfrm rot="0">
            <a:off x="757339" y="3824165"/>
            <a:ext cx="116254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73</a:t>
            </a:r>
          </a:p>
        </p:txBody>
      </p:sp>
      <p:sp>
        <p:nvSpPr>
          <p:cNvPr name="TextBox 437" id="437"/>
          <p:cNvSpPr txBox="true"/>
          <p:nvPr/>
        </p:nvSpPr>
        <p:spPr>
          <a:xfrm rot="0">
            <a:off x="756000" y="428510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74</a:t>
            </a:r>
          </a:p>
        </p:txBody>
      </p:sp>
      <p:sp>
        <p:nvSpPr>
          <p:cNvPr name="TextBox 438" id="438"/>
          <p:cNvSpPr txBox="true"/>
          <p:nvPr/>
        </p:nvSpPr>
        <p:spPr>
          <a:xfrm rot="0">
            <a:off x="756000" y="4765044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75</a:t>
            </a:r>
          </a:p>
        </p:txBody>
      </p:sp>
      <p:sp>
        <p:nvSpPr>
          <p:cNvPr name="TextBox 439" id="439"/>
          <p:cNvSpPr txBox="true"/>
          <p:nvPr/>
        </p:nvSpPr>
        <p:spPr>
          <a:xfrm rot="0">
            <a:off x="760018" y="524497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76</a:t>
            </a:r>
          </a:p>
        </p:txBody>
      </p:sp>
      <p:sp>
        <p:nvSpPr>
          <p:cNvPr name="TextBox 440" id="440"/>
          <p:cNvSpPr txBox="true"/>
          <p:nvPr/>
        </p:nvSpPr>
        <p:spPr>
          <a:xfrm rot="0">
            <a:off x="756000" y="572378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77</a:t>
            </a:r>
          </a:p>
        </p:txBody>
      </p:sp>
      <p:sp>
        <p:nvSpPr>
          <p:cNvPr name="TextBox 441" id="441"/>
          <p:cNvSpPr txBox="true"/>
          <p:nvPr/>
        </p:nvSpPr>
        <p:spPr>
          <a:xfrm rot="0">
            <a:off x="756000" y="619419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78</a:t>
            </a:r>
          </a:p>
        </p:txBody>
      </p:sp>
      <p:sp>
        <p:nvSpPr>
          <p:cNvPr name="TextBox 442" id="442"/>
          <p:cNvSpPr txBox="true"/>
          <p:nvPr/>
        </p:nvSpPr>
        <p:spPr>
          <a:xfrm rot="0">
            <a:off x="765375" y="6721926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79</a:t>
            </a:r>
          </a:p>
        </p:txBody>
      </p:sp>
      <p:sp>
        <p:nvSpPr>
          <p:cNvPr name="TextBox 443" id="443"/>
          <p:cNvSpPr txBox="true"/>
          <p:nvPr/>
        </p:nvSpPr>
        <p:spPr>
          <a:xfrm rot="0">
            <a:off x="751982" y="7192502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80</a:t>
            </a:r>
          </a:p>
        </p:txBody>
      </p:sp>
      <p:sp>
        <p:nvSpPr>
          <p:cNvPr name="TextBox 444" id="444"/>
          <p:cNvSpPr txBox="true"/>
          <p:nvPr/>
        </p:nvSpPr>
        <p:spPr>
          <a:xfrm rot="0">
            <a:off x="765375" y="7641280"/>
            <a:ext cx="1154511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81</a:t>
            </a:r>
          </a:p>
        </p:txBody>
      </p:sp>
      <p:sp>
        <p:nvSpPr>
          <p:cNvPr name="TextBox 445" id="445"/>
          <p:cNvSpPr txBox="true"/>
          <p:nvPr/>
        </p:nvSpPr>
        <p:spPr>
          <a:xfrm rot="0">
            <a:off x="751982" y="8146539"/>
            <a:ext cx="100751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82</a:t>
            </a:r>
          </a:p>
        </p:txBody>
      </p:sp>
      <p:sp>
        <p:nvSpPr>
          <p:cNvPr name="TextBox 446" id="446"/>
          <p:cNvSpPr txBox="true"/>
          <p:nvPr/>
        </p:nvSpPr>
        <p:spPr>
          <a:xfrm rot="0">
            <a:off x="760018" y="8619440"/>
            <a:ext cx="1003499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83</a:t>
            </a:r>
          </a:p>
        </p:txBody>
      </p:sp>
      <p:sp>
        <p:nvSpPr>
          <p:cNvPr name="TextBox 447" id="447"/>
          <p:cNvSpPr txBox="true"/>
          <p:nvPr/>
        </p:nvSpPr>
        <p:spPr>
          <a:xfrm rot="-5400000">
            <a:off x="307705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Leído</a:t>
            </a:r>
          </a:p>
        </p:txBody>
      </p:sp>
      <p:sp>
        <p:nvSpPr>
          <p:cNvPr name="TextBox 448" id="448"/>
          <p:cNvSpPr txBox="true"/>
          <p:nvPr/>
        </p:nvSpPr>
        <p:spPr>
          <a:xfrm rot="-5400000">
            <a:off x="345866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Subrayado</a:t>
            </a:r>
          </a:p>
        </p:txBody>
      </p:sp>
      <p:sp>
        <p:nvSpPr>
          <p:cNvPr name="TextBox 449" id="449"/>
          <p:cNvSpPr txBox="true"/>
          <p:nvPr/>
        </p:nvSpPr>
        <p:spPr>
          <a:xfrm rot="-5400000">
            <a:off x="3841438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Resumen</a:t>
            </a:r>
          </a:p>
        </p:txBody>
      </p:sp>
      <p:sp>
        <p:nvSpPr>
          <p:cNvPr name="TextBox 450" id="450"/>
          <p:cNvSpPr txBox="true"/>
          <p:nvPr/>
        </p:nvSpPr>
        <p:spPr>
          <a:xfrm rot="-5400000">
            <a:off x="4224210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Esquema</a:t>
            </a:r>
          </a:p>
        </p:txBody>
      </p:sp>
      <p:sp>
        <p:nvSpPr>
          <p:cNvPr name="TextBox 451" id="451"/>
          <p:cNvSpPr txBox="true"/>
          <p:nvPr/>
        </p:nvSpPr>
        <p:spPr>
          <a:xfrm rot="-5400000">
            <a:off x="4606982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Estudiado</a:t>
            </a:r>
          </a:p>
        </p:txBody>
      </p:sp>
      <p:sp>
        <p:nvSpPr>
          <p:cNvPr name="TextBox 452" id="452"/>
          <p:cNvSpPr txBox="true"/>
          <p:nvPr/>
        </p:nvSpPr>
        <p:spPr>
          <a:xfrm rot="-5400000">
            <a:off x="4989754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1</a:t>
            </a:r>
          </a:p>
        </p:txBody>
      </p:sp>
      <p:sp>
        <p:nvSpPr>
          <p:cNvPr name="TextBox 453" id="453"/>
          <p:cNvSpPr txBox="true"/>
          <p:nvPr/>
        </p:nvSpPr>
        <p:spPr>
          <a:xfrm rot="-5400000">
            <a:off x="537252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2</a:t>
            </a:r>
          </a:p>
        </p:txBody>
      </p:sp>
      <p:sp>
        <p:nvSpPr>
          <p:cNvPr name="TextBox 454" id="454"/>
          <p:cNvSpPr txBox="true"/>
          <p:nvPr/>
        </p:nvSpPr>
        <p:spPr>
          <a:xfrm rot="-5400000">
            <a:off x="5755296" y="933476"/>
            <a:ext cx="1476595" cy="31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sk"/>
              </a:rPr>
              <a:t>Repaso 3</a:t>
            </a:r>
          </a:p>
        </p:txBody>
      </p:sp>
      <p:sp>
        <p:nvSpPr>
          <p:cNvPr name="TextBox 455" id="455"/>
          <p:cNvSpPr txBox="true"/>
          <p:nvPr/>
        </p:nvSpPr>
        <p:spPr>
          <a:xfrm rot="0">
            <a:off x="751982" y="9069311"/>
            <a:ext cx="1167905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84</a:t>
            </a:r>
          </a:p>
        </p:txBody>
      </p:sp>
      <p:sp>
        <p:nvSpPr>
          <p:cNvPr name="TextBox 456" id="456"/>
          <p:cNvSpPr txBox="true"/>
          <p:nvPr/>
        </p:nvSpPr>
        <p:spPr>
          <a:xfrm rot="0">
            <a:off x="792163" y="9585569"/>
            <a:ext cx="1163887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000000"/>
                </a:solidFill>
                <a:latin typeface="Bosk"/>
              </a:rPr>
              <a:t>Tema 85</a:t>
            </a:r>
          </a:p>
        </p:txBody>
      </p:sp>
      <p:sp>
        <p:nvSpPr>
          <p:cNvPr name="TextBox 457" id="457"/>
          <p:cNvSpPr txBox="true"/>
          <p:nvPr/>
        </p:nvSpPr>
        <p:spPr>
          <a:xfrm rot="0">
            <a:off x="756000" y="646853"/>
            <a:ext cx="2834565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osk"/>
              </a:rPr>
              <a:t>OPOSICIONES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DAFqN9AA7vg</dc:identifier>
  <dcterms:modified xsi:type="dcterms:W3CDTF">2011-08-01T06:04:30Z</dcterms:modified>
  <cp:revision>1</cp:revision>
  <dc:title>REGISTRO DE TEMAS PARA TUS OPOSICIONES</dc:title>
</cp:coreProperties>
</file>