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60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0" userDrawn="1">
          <p15:clr>
            <a:srgbClr val="A4A3A4"/>
          </p15:clr>
        </p15:guide>
        <p15:guide id="2" pos="7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867" y="-1963"/>
      </p:cViewPr>
      <p:guideLst>
        <p:guide orient="horz" pos="920"/>
        <p:guide pos="7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130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523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94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76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50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39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25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73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602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07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30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C2CD7-06FD-4274-98FE-4F98BAB9B524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C878C-C61A-4BFA-8470-CA23D4F846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487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9EAC8F66-BE86-60A9-81FA-9915A7432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2D41C6-9573-AB59-F3B4-EC7E858E937D}"/>
              </a:ext>
            </a:extLst>
          </p:cNvPr>
          <p:cNvSpPr/>
          <p:nvPr/>
        </p:nvSpPr>
        <p:spPr>
          <a:xfrm>
            <a:off x="-3160" y="433930"/>
            <a:ext cx="6858000" cy="8963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1D87923-5C19-0BDB-5148-6818669B223D}"/>
              </a:ext>
            </a:extLst>
          </p:cNvPr>
          <p:cNvSpPr txBox="1"/>
          <p:nvPr/>
        </p:nvSpPr>
        <p:spPr>
          <a:xfrm>
            <a:off x="1434704" y="508142"/>
            <a:ext cx="3860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CCSupersubmarino" panose="02000603000000000000" pitchFamily="2" charset="0"/>
                <a:ea typeface="CCSupersubmarino" panose="02000603000000000000" pitchFamily="2" charset="0"/>
              </a:rPr>
              <a:t>Coloreamos sílabas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7C03A7C-8864-D719-723B-5712E613BDE3}"/>
              </a:ext>
            </a:extLst>
          </p:cNvPr>
          <p:cNvSpPr/>
          <p:nvPr/>
        </p:nvSpPr>
        <p:spPr>
          <a:xfrm>
            <a:off x="1135931" y="1142338"/>
            <a:ext cx="655320" cy="6553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Escolar1" panose="00000400000000000000" pitchFamily="2" charset="0"/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C10B634-F059-09E3-6B0A-040E66062E26}"/>
              </a:ext>
            </a:extLst>
          </p:cNvPr>
          <p:cNvSpPr/>
          <p:nvPr/>
        </p:nvSpPr>
        <p:spPr>
          <a:xfrm>
            <a:off x="2149116" y="1142338"/>
            <a:ext cx="655320" cy="655320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Escolar1" panose="00000400000000000000" pitchFamily="2" charset="0"/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32D8C4DE-D647-669A-F55D-CE5F63BC47F4}"/>
              </a:ext>
            </a:extLst>
          </p:cNvPr>
          <p:cNvSpPr/>
          <p:nvPr/>
        </p:nvSpPr>
        <p:spPr>
          <a:xfrm>
            <a:off x="3162301" y="1142338"/>
            <a:ext cx="655320" cy="65532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51CADB8C-9F6B-6608-CE84-EE9E1697E71B}"/>
              </a:ext>
            </a:extLst>
          </p:cNvPr>
          <p:cNvSpPr/>
          <p:nvPr/>
        </p:nvSpPr>
        <p:spPr>
          <a:xfrm>
            <a:off x="4175485" y="1142338"/>
            <a:ext cx="655320" cy="65532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D0ED06EF-93D1-9645-37F3-65D707B01FA4}"/>
              </a:ext>
            </a:extLst>
          </p:cNvPr>
          <p:cNvSpPr/>
          <p:nvPr/>
        </p:nvSpPr>
        <p:spPr>
          <a:xfrm>
            <a:off x="5188669" y="1142338"/>
            <a:ext cx="655320" cy="65532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A99FA08-603D-7129-8D3D-8CB58AC8266C}"/>
              </a:ext>
            </a:extLst>
          </p:cNvPr>
          <p:cNvSpPr txBox="1"/>
          <p:nvPr/>
        </p:nvSpPr>
        <p:spPr>
          <a:xfrm>
            <a:off x="1167362" y="1075952"/>
            <a:ext cx="6238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43D58B2-1A74-1889-6BB8-7DA04081BF88}"/>
              </a:ext>
            </a:extLst>
          </p:cNvPr>
          <p:cNvSpPr txBox="1"/>
          <p:nvPr/>
        </p:nvSpPr>
        <p:spPr>
          <a:xfrm>
            <a:off x="2201608" y="1094815"/>
            <a:ext cx="736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1626C51-3F95-8C26-B7DA-CECA4851B4D1}"/>
              </a:ext>
            </a:extLst>
          </p:cNvPr>
          <p:cNvSpPr txBox="1"/>
          <p:nvPr/>
        </p:nvSpPr>
        <p:spPr>
          <a:xfrm>
            <a:off x="3238211" y="1063439"/>
            <a:ext cx="5180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08334D9-AC4F-A6B0-71C2-5D7907D4D9EB}"/>
              </a:ext>
            </a:extLst>
          </p:cNvPr>
          <p:cNvSpPr txBox="1"/>
          <p:nvPr/>
        </p:nvSpPr>
        <p:spPr>
          <a:xfrm>
            <a:off x="4222923" y="1089772"/>
            <a:ext cx="6094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492AA01-5925-A2A2-670F-FB304D021710}"/>
              </a:ext>
            </a:extLst>
          </p:cNvPr>
          <p:cNvSpPr txBox="1"/>
          <p:nvPr/>
        </p:nvSpPr>
        <p:spPr>
          <a:xfrm>
            <a:off x="5210254" y="1067824"/>
            <a:ext cx="633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37A5584-1497-3991-9EC7-7A0B01E9D531}"/>
              </a:ext>
            </a:extLst>
          </p:cNvPr>
          <p:cNvSpPr/>
          <p:nvPr/>
        </p:nvSpPr>
        <p:spPr>
          <a:xfrm>
            <a:off x="391669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881D8F7-A645-9630-4593-51406196FEE7}"/>
              </a:ext>
            </a:extLst>
          </p:cNvPr>
          <p:cNvSpPr/>
          <p:nvPr/>
        </p:nvSpPr>
        <p:spPr>
          <a:xfrm>
            <a:off x="1132299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B34C843-5624-0B58-301B-D1A6F04D09D2}"/>
              </a:ext>
            </a:extLst>
          </p:cNvPr>
          <p:cNvSpPr/>
          <p:nvPr/>
        </p:nvSpPr>
        <p:spPr>
          <a:xfrm>
            <a:off x="1879487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31437378-CD2C-C1BA-9B50-36F15424CDFD}"/>
              </a:ext>
            </a:extLst>
          </p:cNvPr>
          <p:cNvSpPr/>
          <p:nvPr/>
        </p:nvSpPr>
        <p:spPr>
          <a:xfrm>
            <a:off x="2626675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439572C2-27D8-630A-AAA4-6F0B4A1F38C1}"/>
              </a:ext>
            </a:extLst>
          </p:cNvPr>
          <p:cNvSpPr/>
          <p:nvPr/>
        </p:nvSpPr>
        <p:spPr>
          <a:xfrm>
            <a:off x="3373863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78986A5B-0570-59BC-0794-17CDBBF9E593}"/>
              </a:ext>
            </a:extLst>
          </p:cNvPr>
          <p:cNvSpPr/>
          <p:nvPr/>
        </p:nvSpPr>
        <p:spPr>
          <a:xfrm>
            <a:off x="4121051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ve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8F2FB154-24B1-6A78-8A6B-C29B0F8FBC5C}"/>
              </a:ext>
            </a:extLst>
          </p:cNvPr>
          <p:cNvSpPr/>
          <p:nvPr/>
        </p:nvSpPr>
        <p:spPr>
          <a:xfrm>
            <a:off x="4868239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lo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0DF9E225-F4C0-6934-27B5-D4C4F80F9ADC}"/>
              </a:ext>
            </a:extLst>
          </p:cNvPr>
          <p:cNvSpPr/>
          <p:nvPr/>
        </p:nvSpPr>
        <p:spPr>
          <a:xfrm>
            <a:off x="5615430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408" name="Elipse 1407">
            <a:extLst>
              <a:ext uri="{FF2B5EF4-FFF2-40B4-BE49-F238E27FC236}">
                <a16:creationId xmlns:a16="http://schemas.microsoft.com/office/drawing/2014/main" id="{AFFC33B4-EDF9-F42D-EE13-4BB55212C8BD}"/>
              </a:ext>
            </a:extLst>
          </p:cNvPr>
          <p:cNvSpPr/>
          <p:nvPr/>
        </p:nvSpPr>
        <p:spPr>
          <a:xfrm>
            <a:off x="391669" y="275166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09" name="Elipse 1408">
            <a:extLst>
              <a:ext uri="{FF2B5EF4-FFF2-40B4-BE49-F238E27FC236}">
                <a16:creationId xmlns:a16="http://schemas.microsoft.com/office/drawing/2014/main" id="{28C91794-E75F-442A-3318-ABB8D9F0E75F}"/>
              </a:ext>
            </a:extLst>
          </p:cNvPr>
          <p:cNvSpPr/>
          <p:nvPr/>
        </p:nvSpPr>
        <p:spPr>
          <a:xfrm>
            <a:off x="1132299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410" name="Elipse 1409">
            <a:extLst>
              <a:ext uri="{FF2B5EF4-FFF2-40B4-BE49-F238E27FC236}">
                <a16:creationId xmlns:a16="http://schemas.microsoft.com/office/drawing/2014/main" id="{1091E41E-DBEF-82E0-D26D-9BF84C26D376}"/>
              </a:ext>
            </a:extLst>
          </p:cNvPr>
          <p:cNvSpPr/>
          <p:nvPr/>
        </p:nvSpPr>
        <p:spPr>
          <a:xfrm>
            <a:off x="1879487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11" name="Elipse 1410">
            <a:extLst>
              <a:ext uri="{FF2B5EF4-FFF2-40B4-BE49-F238E27FC236}">
                <a16:creationId xmlns:a16="http://schemas.microsoft.com/office/drawing/2014/main" id="{92ADB4F6-36F3-ABE1-45F3-3AC180186D0B}"/>
              </a:ext>
            </a:extLst>
          </p:cNvPr>
          <p:cNvSpPr/>
          <p:nvPr/>
        </p:nvSpPr>
        <p:spPr>
          <a:xfrm>
            <a:off x="2626675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12" name="Elipse 1411">
            <a:extLst>
              <a:ext uri="{FF2B5EF4-FFF2-40B4-BE49-F238E27FC236}">
                <a16:creationId xmlns:a16="http://schemas.microsoft.com/office/drawing/2014/main" id="{4DD5F6D1-5C8F-08E1-A5B0-E07E40AE4213}"/>
              </a:ext>
            </a:extLst>
          </p:cNvPr>
          <p:cNvSpPr/>
          <p:nvPr/>
        </p:nvSpPr>
        <p:spPr>
          <a:xfrm>
            <a:off x="3373863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13" name="Elipse 1412">
            <a:extLst>
              <a:ext uri="{FF2B5EF4-FFF2-40B4-BE49-F238E27FC236}">
                <a16:creationId xmlns:a16="http://schemas.microsoft.com/office/drawing/2014/main" id="{B234228D-9063-046E-DF2F-4B750212F51B}"/>
              </a:ext>
            </a:extLst>
          </p:cNvPr>
          <p:cNvSpPr/>
          <p:nvPr/>
        </p:nvSpPr>
        <p:spPr>
          <a:xfrm>
            <a:off x="4121051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414" name="Elipse 1413">
            <a:extLst>
              <a:ext uri="{FF2B5EF4-FFF2-40B4-BE49-F238E27FC236}">
                <a16:creationId xmlns:a16="http://schemas.microsoft.com/office/drawing/2014/main" id="{7FB2A750-AA70-C799-8F12-59C45727F15C}"/>
              </a:ext>
            </a:extLst>
          </p:cNvPr>
          <p:cNvSpPr/>
          <p:nvPr/>
        </p:nvSpPr>
        <p:spPr>
          <a:xfrm>
            <a:off x="4868239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15" name="Elipse 1414">
            <a:extLst>
              <a:ext uri="{FF2B5EF4-FFF2-40B4-BE49-F238E27FC236}">
                <a16:creationId xmlns:a16="http://schemas.microsoft.com/office/drawing/2014/main" id="{5F881902-FCD5-9195-E849-48941F7D0E9F}"/>
              </a:ext>
            </a:extLst>
          </p:cNvPr>
          <p:cNvSpPr/>
          <p:nvPr/>
        </p:nvSpPr>
        <p:spPr>
          <a:xfrm>
            <a:off x="5615430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16" name="Elipse 1415">
            <a:extLst>
              <a:ext uri="{FF2B5EF4-FFF2-40B4-BE49-F238E27FC236}">
                <a16:creationId xmlns:a16="http://schemas.microsoft.com/office/drawing/2014/main" id="{881ED25F-4941-2EF4-1306-8676E570C3A0}"/>
              </a:ext>
            </a:extLst>
          </p:cNvPr>
          <p:cNvSpPr/>
          <p:nvPr/>
        </p:nvSpPr>
        <p:spPr>
          <a:xfrm>
            <a:off x="391669" y="347484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17" name="Elipse 1416">
            <a:extLst>
              <a:ext uri="{FF2B5EF4-FFF2-40B4-BE49-F238E27FC236}">
                <a16:creationId xmlns:a16="http://schemas.microsoft.com/office/drawing/2014/main" id="{7207850F-FBF3-AF39-105D-52AB39B0F992}"/>
              </a:ext>
            </a:extLst>
          </p:cNvPr>
          <p:cNvSpPr/>
          <p:nvPr/>
        </p:nvSpPr>
        <p:spPr>
          <a:xfrm>
            <a:off x="1138857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418" name="Elipse 1417">
            <a:extLst>
              <a:ext uri="{FF2B5EF4-FFF2-40B4-BE49-F238E27FC236}">
                <a16:creationId xmlns:a16="http://schemas.microsoft.com/office/drawing/2014/main" id="{EA25D026-AB1B-4D1A-DD83-A2EB142EE53E}"/>
              </a:ext>
            </a:extLst>
          </p:cNvPr>
          <p:cNvSpPr/>
          <p:nvPr/>
        </p:nvSpPr>
        <p:spPr>
          <a:xfrm>
            <a:off x="1886045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419" name="Elipse 1418">
            <a:extLst>
              <a:ext uri="{FF2B5EF4-FFF2-40B4-BE49-F238E27FC236}">
                <a16:creationId xmlns:a16="http://schemas.microsoft.com/office/drawing/2014/main" id="{B7A86D8D-696A-4B5B-AEA0-C90486CAC57C}"/>
              </a:ext>
            </a:extLst>
          </p:cNvPr>
          <p:cNvSpPr/>
          <p:nvPr/>
        </p:nvSpPr>
        <p:spPr>
          <a:xfrm>
            <a:off x="2633233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20" name="Elipse 1419">
            <a:extLst>
              <a:ext uri="{FF2B5EF4-FFF2-40B4-BE49-F238E27FC236}">
                <a16:creationId xmlns:a16="http://schemas.microsoft.com/office/drawing/2014/main" id="{EC8F8C55-A0ED-7FAA-AF70-AA40C5B5C274}"/>
              </a:ext>
            </a:extLst>
          </p:cNvPr>
          <p:cNvSpPr/>
          <p:nvPr/>
        </p:nvSpPr>
        <p:spPr>
          <a:xfrm>
            <a:off x="3380421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421" name="Elipse 1420">
            <a:extLst>
              <a:ext uri="{FF2B5EF4-FFF2-40B4-BE49-F238E27FC236}">
                <a16:creationId xmlns:a16="http://schemas.microsoft.com/office/drawing/2014/main" id="{7E221380-6BB7-CDE6-6018-A46731044403}"/>
              </a:ext>
            </a:extLst>
          </p:cNvPr>
          <p:cNvSpPr/>
          <p:nvPr/>
        </p:nvSpPr>
        <p:spPr>
          <a:xfrm>
            <a:off x="4127609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22" name="Elipse 1421">
            <a:extLst>
              <a:ext uri="{FF2B5EF4-FFF2-40B4-BE49-F238E27FC236}">
                <a16:creationId xmlns:a16="http://schemas.microsoft.com/office/drawing/2014/main" id="{89019A32-CF01-84F9-B94E-D575F7E7CE11}"/>
              </a:ext>
            </a:extLst>
          </p:cNvPr>
          <p:cNvSpPr/>
          <p:nvPr/>
        </p:nvSpPr>
        <p:spPr>
          <a:xfrm>
            <a:off x="4874797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sc</a:t>
            </a:r>
          </a:p>
        </p:txBody>
      </p:sp>
      <p:sp>
        <p:nvSpPr>
          <p:cNvPr id="1423" name="Elipse 1422">
            <a:extLst>
              <a:ext uri="{FF2B5EF4-FFF2-40B4-BE49-F238E27FC236}">
                <a16:creationId xmlns:a16="http://schemas.microsoft.com/office/drawing/2014/main" id="{9B695D95-BA9D-23C7-9DBB-291FE624B2BA}"/>
              </a:ext>
            </a:extLst>
          </p:cNvPr>
          <p:cNvSpPr/>
          <p:nvPr/>
        </p:nvSpPr>
        <p:spPr>
          <a:xfrm>
            <a:off x="5621988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424" name="Elipse 1423">
            <a:extLst>
              <a:ext uri="{FF2B5EF4-FFF2-40B4-BE49-F238E27FC236}">
                <a16:creationId xmlns:a16="http://schemas.microsoft.com/office/drawing/2014/main" id="{656E5451-87E0-B724-1ECE-73DF9FBCCB27}"/>
              </a:ext>
            </a:extLst>
          </p:cNvPr>
          <p:cNvSpPr/>
          <p:nvPr/>
        </p:nvSpPr>
        <p:spPr>
          <a:xfrm>
            <a:off x="391669" y="4198023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425" name="Elipse 1424">
            <a:extLst>
              <a:ext uri="{FF2B5EF4-FFF2-40B4-BE49-F238E27FC236}">
                <a16:creationId xmlns:a16="http://schemas.microsoft.com/office/drawing/2014/main" id="{34C40651-1068-DDA2-4C0C-A20438BD4019}"/>
              </a:ext>
            </a:extLst>
          </p:cNvPr>
          <p:cNvSpPr/>
          <p:nvPr/>
        </p:nvSpPr>
        <p:spPr>
          <a:xfrm>
            <a:off x="1138857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26" name="Elipse 1425">
            <a:extLst>
              <a:ext uri="{FF2B5EF4-FFF2-40B4-BE49-F238E27FC236}">
                <a16:creationId xmlns:a16="http://schemas.microsoft.com/office/drawing/2014/main" id="{EA4FEC78-67A6-4D77-1474-9C8178B5AC44}"/>
              </a:ext>
            </a:extLst>
          </p:cNvPr>
          <p:cNvSpPr/>
          <p:nvPr/>
        </p:nvSpPr>
        <p:spPr>
          <a:xfrm>
            <a:off x="1886045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27" name="Elipse 1426">
            <a:extLst>
              <a:ext uri="{FF2B5EF4-FFF2-40B4-BE49-F238E27FC236}">
                <a16:creationId xmlns:a16="http://schemas.microsoft.com/office/drawing/2014/main" id="{53B00F17-9D27-3466-951B-13D0472D8808}"/>
              </a:ext>
            </a:extLst>
          </p:cNvPr>
          <p:cNvSpPr/>
          <p:nvPr/>
        </p:nvSpPr>
        <p:spPr>
          <a:xfrm>
            <a:off x="2633233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428" name="Elipse 1427">
            <a:extLst>
              <a:ext uri="{FF2B5EF4-FFF2-40B4-BE49-F238E27FC236}">
                <a16:creationId xmlns:a16="http://schemas.microsoft.com/office/drawing/2014/main" id="{AC3672EB-CF1A-A4E2-C70A-4BD8D471B07C}"/>
              </a:ext>
            </a:extLst>
          </p:cNvPr>
          <p:cNvSpPr/>
          <p:nvPr/>
        </p:nvSpPr>
        <p:spPr>
          <a:xfrm>
            <a:off x="3380421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77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ma</a:t>
            </a:r>
          </a:p>
        </p:txBody>
      </p:sp>
      <p:sp>
        <p:nvSpPr>
          <p:cNvPr id="1429" name="Elipse 1428">
            <a:extLst>
              <a:ext uri="{FF2B5EF4-FFF2-40B4-BE49-F238E27FC236}">
                <a16:creationId xmlns:a16="http://schemas.microsoft.com/office/drawing/2014/main" id="{37B65D65-31DE-03C9-0FB9-341A80836196}"/>
              </a:ext>
            </a:extLst>
          </p:cNvPr>
          <p:cNvSpPr/>
          <p:nvPr/>
        </p:nvSpPr>
        <p:spPr>
          <a:xfrm>
            <a:off x="4127609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po</a:t>
            </a:r>
          </a:p>
        </p:txBody>
      </p:sp>
      <p:sp>
        <p:nvSpPr>
          <p:cNvPr id="1430" name="Elipse 1429">
            <a:extLst>
              <a:ext uri="{FF2B5EF4-FFF2-40B4-BE49-F238E27FC236}">
                <a16:creationId xmlns:a16="http://schemas.microsoft.com/office/drawing/2014/main" id="{A3F75E8F-E693-B4CE-0428-57E0A9DC6B2E}"/>
              </a:ext>
            </a:extLst>
          </p:cNvPr>
          <p:cNvSpPr/>
          <p:nvPr/>
        </p:nvSpPr>
        <p:spPr>
          <a:xfrm>
            <a:off x="4874797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uu</a:t>
            </a:r>
          </a:p>
        </p:txBody>
      </p:sp>
      <p:sp>
        <p:nvSpPr>
          <p:cNvPr id="1431" name="Elipse 1430">
            <a:extLst>
              <a:ext uri="{FF2B5EF4-FFF2-40B4-BE49-F238E27FC236}">
                <a16:creationId xmlns:a16="http://schemas.microsoft.com/office/drawing/2014/main" id="{6A1CD839-FFA1-A2FD-F583-4F1BA04702FA}"/>
              </a:ext>
            </a:extLst>
          </p:cNvPr>
          <p:cNvSpPr/>
          <p:nvPr/>
        </p:nvSpPr>
        <p:spPr>
          <a:xfrm>
            <a:off x="5621988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32" name="Elipse 1431">
            <a:extLst>
              <a:ext uri="{FF2B5EF4-FFF2-40B4-BE49-F238E27FC236}">
                <a16:creationId xmlns:a16="http://schemas.microsoft.com/office/drawing/2014/main" id="{A7AC20CE-0018-2A83-5FE3-0A7369BE6F47}"/>
              </a:ext>
            </a:extLst>
          </p:cNvPr>
          <p:cNvSpPr/>
          <p:nvPr/>
        </p:nvSpPr>
        <p:spPr>
          <a:xfrm>
            <a:off x="391669" y="492120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33" name="Elipse 1432">
            <a:extLst>
              <a:ext uri="{FF2B5EF4-FFF2-40B4-BE49-F238E27FC236}">
                <a16:creationId xmlns:a16="http://schemas.microsoft.com/office/drawing/2014/main" id="{21DE8516-B6FD-21C3-C23B-CDE30118F87D}"/>
              </a:ext>
            </a:extLst>
          </p:cNvPr>
          <p:cNvSpPr/>
          <p:nvPr/>
        </p:nvSpPr>
        <p:spPr>
          <a:xfrm>
            <a:off x="1132299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34" name="Elipse 1433">
            <a:extLst>
              <a:ext uri="{FF2B5EF4-FFF2-40B4-BE49-F238E27FC236}">
                <a16:creationId xmlns:a16="http://schemas.microsoft.com/office/drawing/2014/main" id="{4BA6859E-271D-C265-0CBF-F9451C52F03A}"/>
              </a:ext>
            </a:extLst>
          </p:cNvPr>
          <p:cNvSpPr/>
          <p:nvPr/>
        </p:nvSpPr>
        <p:spPr>
          <a:xfrm>
            <a:off x="1879487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435" name="Elipse 1434">
            <a:extLst>
              <a:ext uri="{FF2B5EF4-FFF2-40B4-BE49-F238E27FC236}">
                <a16:creationId xmlns:a16="http://schemas.microsoft.com/office/drawing/2014/main" id="{A809CB81-A089-51C0-0B0D-5A59F61FA91F}"/>
              </a:ext>
            </a:extLst>
          </p:cNvPr>
          <p:cNvSpPr/>
          <p:nvPr/>
        </p:nvSpPr>
        <p:spPr>
          <a:xfrm>
            <a:off x="2626675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sq</a:t>
            </a:r>
          </a:p>
        </p:txBody>
      </p:sp>
      <p:sp>
        <p:nvSpPr>
          <p:cNvPr id="1436" name="Elipse 1435">
            <a:extLst>
              <a:ext uri="{FF2B5EF4-FFF2-40B4-BE49-F238E27FC236}">
                <a16:creationId xmlns:a16="http://schemas.microsoft.com/office/drawing/2014/main" id="{01D97AFE-AB59-EE7A-4A65-12E8051F0AB2}"/>
              </a:ext>
            </a:extLst>
          </p:cNvPr>
          <p:cNvSpPr/>
          <p:nvPr/>
        </p:nvSpPr>
        <p:spPr>
          <a:xfrm>
            <a:off x="3373863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37" name="Elipse 1436">
            <a:extLst>
              <a:ext uri="{FF2B5EF4-FFF2-40B4-BE49-F238E27FC236}">
                <a16:creationId xmlns:a16="http://schemas.microsoft.com/office/drawing/2014/main" id="{C2A7581D-503F-C696-A5CF-BBD5056AA697}"/>
              </a:ext>
            </a:extLst>
          </p:cNvPr>
          <p:cNvSpPr/>
          <p:nvPr/>
        </p:nvSpPr>
        <p:spPr>
          <a:xfrm>
            <a:off x="4121051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38" name="Elipse 1437">
            <a:extLst>
              <a:ext uri="{FF2B5EF4-FFF2-40B4-BE49-F238E27FC236}">
                <a16:creationId xmlns:a16="http://schemas.microsoft.com/office/drawing/2014/main" id="{ECF6B1F0-CE30-BBFC-E26C-D84B51809A17}"/>
              </a:ext>
            </a:extLst>
          </p:cNvPr>
          <p:cNvSpPr/>
          <p:nvPr/>
        </p:nvSpPr>
        <p:spPr>
          <a:xfrm>
            <a:off x="4868239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39" name="Elipse 1438">
            <a:extLst>
              <a:ext uri="{FF2B5EF4-FFF2-40B4-BE49-F238E27FC236}">
                <a16:creationId xmlns:a16="http://schemas.microsoft.com/office/drawing/2014/main" id="{F5082EE5-7CA8-D80D-7D28-1DCC62F49D3B}"/>
              </a:ext>
            </a:extLst>
          </p:cNvPr>
          <p:cNvSpPr/>
          <p:nvPr/>
        </p:nvSpPr>
        <p:spPr>
          <a:xfrm>
            <a:off x="5615430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40" name="Elipse 1439">
            <a:extLst>
              <a:ext uri="{FF2B5EF4-FFF2-40B4-BE49-F238E27FC236}">
                <a16:creationId xmlns:a16="http://schemas.microsoft.com/office/drawing/2014/main" id="{CA8021E1-F363-8185-B5B0-7DA45C7213E3}"/>
              </a:ext>
            </a:extLst>
          </p:cNvPr>
          <p:cNvSpPr/>
          <p:nvPr/>
        </p:nvSpPr>
        <p:spPr>
          <a:xfrm>
            <a:off x="391669" y="564438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41" name="Elipse 1440">
            <a:extLst>
              <a:ext uri="{FF2B5EF4-FFF2-40B4-BE49-F238E27FC236}">
                <a16:creationId xmlns:a16="http://schemas.microsoft.com/office/drawing/2014/main" id="{D58C7D28-90E2-6F6E-6149-EABAC12AA6EB}"/>
              </a:ext>
            </a:extLst>
          </p:cNvPr>
          <p:cNvSpPr/>
          <p:nvPr/>
        </p:nvSpPr>
        <p:spPr>
          <a:xfrm>
            <a:off x="1132299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42" name="Elipse 1441">
            <a:extLst>
              <a:ext uri="{FF2B5EF4-FFF2-40B4-BE49-F238E27FC236}">
                <a16:creationId xmlns:a16="http://schemas.microsoft.com/office/drawing/2014/main" id="{E1248F9A-0CDF-0771-884F-0D6CCF0FB150}"/>
              </a:ext>
            </a:extLst>
          </p:cNvPr>
          <p:cNvSpPr/>
          <p:nvPr/>
        </p:nvSpPr>
        <p:spPr>
          <a:xfrm>
            <a:off x="1879487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>
                <a:solidFill>
                  <a:schemeClr val="tx1"/>
                </a:solidFill>
                <a:latin typeface="Escolar1" panose="00000400000000000000" pitchFamily="2" charset="0"/>
              </a:rPr>
              <a:t>fe</a:t>
            </a:r>
            <a:endParaRPr lang="es-ES" sz="3200" dirty="0">
              <a:solidFill>
                <a:schemeClr val="tx1"/>
              </a:solidFill>
              <a:latin typeface="Escolar1" panose="00000400000000000000" pitchFamily="2" charset="0"/>
            </a:endParaRPr>
          </a:p>
        </p:txBody>
      </p:sp>
      <p:sp>
        <p:nvSpPr>
          <p:cNvPr id="1443" name="Elipse 1442">
            <a:extLst>
              <a:ext uri="{FF2B5EF4-FFF2-40B4-BE49-F238E27FC236}">
                <a16:creationId xmlns:a16="http://schemas.microsoft.com/office/drawing/2014/main" id="{1E1171B5-016D-6B74-66AA-1D619E146883}"/>
              </a:ext>
            </a:extLst>
          </p:cNvPr>
          <p:cNvSpPr/>
          <p:nvPr/>
        </p:nvSpPr>
        <p:spPr>
          <a:xfrm>
            <a:off x="2626675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sc</a:t>
            </a:r>
          </a:p>
        </p:txBody>
      </p:sp>
      <p:sp>
        <p:nvSpPr>
          <p:cNvPr id="1026" name="Elipse 1025">
            <a:extLst>
              <a:ext uri="{FF2B5EF4-FFF2-40B4-BE49-F238E27FC236}">
                <a16:creationId xmlns:a16="http://schemas.microsoft.com/office/drawing/2014/main" id="{46DC5443-3A4F-FD50-B637-B608F04E49BA}"/>
              </a:ext>
            </a:extLst>
          </p:cNvPr>
          <p:cNvSpPr/>
          <p:nvPr/>
        </p:nvSpPr>
        <p:spPr>
          <a:xfrm>
            <a:off x="3373863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27" name="Elipse 1026">
            <a:extLst>
              <a:ext uri="{FF2B5EF4-FFF2-40B4-BE49-F238E27FC236}">
                <a16:creationId xmlns:a16="http://schemas.microsoft.com/office/drawing/2014/main" id="{940E52F3-EEC0-568F-0EBC-D0983B85194E}"/>
              </a:ext>
            </a:extLst>
          </p:cNvPr>
          <p:cNvSpPr/>
          <p:nvPr/>
        </p:nvSpPr>
        <p:spPr>
          <a:xfrm>
            <a:off x="4121051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029" name="Elipse 1028">
            <a:extLst>
              <a:ext uri="{FF2B5EF4-FFF2-40B4-BE49-F238E27FC236}">
                <a16:creationId xmlns:a16="http://schemas.microsoft.com/office/drawing/2014/main" id="{9166A744-E682-F6FC-5C6A-97DEFECCD225}"/>
              </a:ext>
            </a:extLst>
          </p:cNvPr>
          <p:cNvSpPr/>
          <p:nvPr/>
        </p:nvSpPr>
        <p:spPr>
          <a:xfrm>
            <a:off x="4868239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30" name="Elipse 1029">
            <a:extLst>
              <a:ext uri="{FF2B5EF4-FFF2-40B4-BE49-F238E27FC236}">
                <a16:creationId xmlns:a16="http://schemas.microsoft.com/office/drawing/2014/main" id="{1A3FDA2E-AF6E-66AC-B12E-7444D589885F}"/>
              </a:ext>
            </a:extLst>
          </p:cNvPr>
          <p:cNvSpPr/>
          <p:nvPr/>
        </p:nvSpPr>
        <p:spPr>
          <a:xfrm>
            <a:off x="5615430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pu</a:t>
            </a:r>
          </a:p>
        </p:txBody>
      </p:sp>
      <p:sp>
        <p:nvSpPr>
          <p:cNvPr id="1031" name="Elipse 1030">
            <a:extLst>
              <a:ext uri="{FF2B5EF4-FFF2-40B4-BE49-F238E27FC236}">
                <a16:creationId xmlns:a16="http://schemas.microsoft.com/office/drawing/2014/main" id="{A1E380E5-321F-089A-4FB5-32276700F2AA}"/>
              </a:ext>
            </a:extLst>
          </p:cNvPr>
          <p:cNvSpPr/>
          <p:nvPr/>
        </p:nvSpPr>
        <p:spPr>
          <a:xfrm>
            <a:off x="391669" y="636756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032" name="Elipse 1031">
            <a:extLst>
              <a:ext uri="{FF2B5EF4-FFF2-40B4-BE49-F238E27FC236}">
                <a16:creationId xmlns:a16="http://schemas.microsoft.com/office/drawing/2014/main" id="{81FBA100-FE0A-B5B6-ACE6-EE74C22F9DDF}"/>
              </a:ext>
            </a:extLst>
          </p:cNvPr>
          <p:cNvSpPr/>
          <p:nvPr/>
        </p:nvSpPr>
        <p:spPr>
          <a:xfrm>
            <a:off x="1138857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033" name="Elipse 1032">
            <a:extLst>
              <a:ext uri="{FF2B5EF4-FFF2-40B4-BE49-F238E27FC236}">
                <a16:creationId xmlns:a16="http://schemas.microsoft.com/office/drawing/2014/main" id="{5ADA664D-E8C4-32F8-E97C-4FE7F835FF29}"/>
              </a:ext>
            </a:extLst>
          </p:cNvPr>
          <p:cNvSpPr/>
          <p:nvPr/>
        </p:nvSpPr>
        <p:spPr>
          <a:xfrm>
            <a:off x="1886045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034" name="Elipse 1033">
            <a:extLst>
              <a:ext uri="{FF2B5EF4-FFF2-40B4-BE49-F238E27FC236}">
                <a16:creationId xmlns:a16="http://schemas.microsoft.com/office/drawing/2014/main" id="{36D594DC-B724-B561-D86E-1BC2939B250B}"/>
              </a:ext>
            </a:extLst>
          </p:cNvPr>
          <p:cNvSpPr/>
          <p:nvPr/>
        </p:nvSpPr>
        <p:spPr>
          <a:xfrm>
            <a:off x="2633233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35" name="Elipse 1034">
            <a:extLst>
              <a:ext uri="{FF2B5EF4-FFF2-40B4-BE49-F238E27FC236}">
                <a16:creationId xmlns:a16="http://schemas.microsoft.com/office/drawing/2014/main" id="{BBFF6D35-516E-566A-9FFF-D376D57DD8C4}"/>
              </a:ext>
            </a:extLst>
          </p:cNvPr>
          <p:cNvSpPr/>
          <p:nvPr/>
        </p:nvSpPr>
        <p:spPr>
          <a:xfrm>
            <a:off x="3380421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36" name="Elipse 1035">
            <a:extLst>
              <a:ext uri="{FF2B5EF4-FFF2-40B4-BE49-F238E27FC236}">
                <a16:creationId xmlns:a16="http://schemas.microsoft.com/office/drawing/2014/main" id="{DE024BD4-97B4-DA46-5AA5-4A897F777162}"/>
              </a:ext>
            </a:extLst>
          </p:cNvPr>
          <p:cNvSpPr/>
          <p:nvPr/>
        </p:nvSpPr>
        <p:spPr>
          <a:xfrm>
            <a:off x="4127609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37" name="Elipse 1036">
            <a:extLst>
              <a:ext uri="{FF2B5EF4-FFF2-40B4-BE49-F238E27FC236}">
                <a16:creationId xmlns:a16="http://schemas.microsoft.com/office/drawing/2014/main" id="{0D0F510D-66E3-E89F-3150-4B847C8BFE80}"/>
              </a:ext>
            </a:extLst>
          </p:cNvPr>
          <p:cNvSpPr/>
          <p:nvPr/>
        </p:nvSpPr>
        <p:spPr>
          <a:xfrm>
            <a:off x="4874797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38" name="Elipse 1037">
            <a:extLst>
              <a:ext uri="{FF2B5EF4-FFF2-40B4-BE49-F238E27FC236}">
                <a16:creationId xmlns:a16="http://schemas.microsoft.com/office/drawing/2014/main" id="{86E83402-008A-A168-5647-CA88ED5A446E}"/>
              </a:ext>
            </a:extLst>
          </p:cNvPr>
          <p:cNvSpPr/>
          <p:nvPr/>
        </p:nvSpPr>
        <p:spPr>
          <a:xfrm>
            <a:off x="5621988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039" name="Elipse 1038">
            <a:extLst>
              <a:ext uri="{FF2B5EF4-FFF2-40B4-BE49-F238E27FC236}">
                <a16:creationId xmlns:a16="http://schemas.microsoft.com/office/drawing/2014/main" id="{E639EF2D-3E1F-6A3A-970F-EAA55D9591C9}"/>
              </a:ext>
            </a:extLst>
          </p:cNvPr>
          <p:cNvSpPr/>
          <p:nvPr/>
        </p:nvSpPr>
        <p:spPr>
          <a:xfrm>
            <a:off x="391669" y="70907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ul</a:t>
            </a:r>
          </a:p>
        </p:txBody>
      </p:sp>
      <p:sp>
        <p:nvSpPr>
          <p:cNvPr id="1040" name="Elipse 1039">
            <a:extLst>
              <a:ext uri="{FF2B5EF4-FFF2-40B4-BE49-F238E27FC236}">
                <a16:creationId xmlns:a16="http://schemas.microsoft.com/office/drawing/2014/main" id="{CCBCC5BA-B93B-8FE9-3212-75678877167D}"/>
              </a:ext>
            </a:extLst>
          </p:cNvPr>
          <p:cNvSpPr/>
          <p:nvPr/>
        </p:nvSpPr>
        <p:spPr>
          <a:xfrm>
            <a:off x="1138857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41" name="Elipse 1040">
            <a:extLst>
              <a:ext uri="{FF2B5EF4-FFF2-40B4-BE49-F238E27FC236}">
                <a16:creationId xmlns:a16="http://schemas.microsoft.com/office/drawing/2014/main" id="{C2232C05-E1D5-1CB1-F2E3-D1FF4AF79C8D}"/>
              </a:ext>
            </a:extLst>
          </p:cNvPr>
          <p:cNvSpPr/>
          <p:nvPr/>
        </p:nvSpPr>
        <p:spPr>
          <a:xfrm>
            <a:off x="1886045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42" name="Elipse 1041">
            <a:extLst>
              <a:ext uri="{FF2B5EF4-FFF2-40B4-BE49-F238E27FC236}">
                <a16:creationId xmlns:a16="http://schemas.microsoft.com/office/drawing/2014/main" id="{5212AF89-B93B-8A1A-AAFA-E5260CC7522C}"/>
              </a:ext>
            </a:extLst>
          </p:cNvPr>
          <p:cNvSpPr/>
          <p:nvPr/>
        </p:nvSpPr>
        <p:spPr>
          <a:xfrm>
            <a:off x="2633233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os</a:t>
            </a:r>
          </a:p>
        </p:txBody>
      </p:sp>
      <p:sp>
        <p:nvSpPr>
          <p:cNvPr id="1043" name="Elipse 1042">
            <a:extLst>
              <a:ext uri="{FF2B5EF4-FFF2-40B4-BE49-F238E27FC236}">
                <a16:creationId xmlns:a16="http://schemas.microsoft.com/office/drawing/2014/main" id="{F7C3F43A-895A-0B92-BBD6-28F8AD726CA9}"/>
              </a:ext>
            </a:extLst>
          </p:cNvPr>
          <p:cNvSpPr/>
          <p:nvPr/>
        </p:nvSpPr>
        <p:spPr>
          <a:xfrm>
            <a:off x="3380421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44" name="Elipse 1043">
            <a:extLst>
              <a:ext uri="{FF2B5EF4-FFF2-40B4-BE49-F238E27FC236}">
                <a16:creationId xmlns:a16="http://schemas.microsoft.com/office/drawing/2014/main" id="{F0FD7C9A-032E-3519-8EBA-0501D2CD53E9}"/>
              </a:ext>
            </a:extLst>
          </p:cNvPr>
          <p:cNvSpPr/>
          <p:nvPr/>
        </p:nvSpPr>
        <p:spPr>
          <a:xfrm>
            <a:off x="4127609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sx</a:t>
            </a:r>
          </a:p>
        </p:txBody>
      </p:sp>
      <p:sp>
        <p:nvSpPr>
          <p:cNvPr id="1045" name="Elipse 1044">
            <a:extLst>
              <a:ext uri="{FF2B5EF4-FFF2-40B4-BE49-F238E27FC236}">
                <a16:creationId xmlns:a16="http://schemas.microsoft.com/office/drawing/2014/main" id="{9A94716E-B0D2-A48B-7AA6-A93DCE064B6D}"/>
              </a:ext>
            </a:extLst>
          </p:cNvPr>
          <p:cNvSpPr/>
          <p:nvPr/>
        </p:nvSpPr>
        <p:spPr>
          <a:xfrm>
            <a:off x="4874797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046" name="Elipse 1045">
            <a:extLst>
              <a:ext uri="{FF2B5EF4-FFF2-40B4-BE49-F238E27FC236}">
                <a16:creationId xmlns:a16="http://schemas.microsoft.com/office/drawing/2014/main" id="{D0F14115-8F75-A57B-6E66-9C74D913E679}"/>
              </a:ext>
            </a:extLst>
          </p:cNvPr>
          <p:cNvSpPr/>
          <p:nvPr/>
        </p:nvSpPr>
        <p:spPr>
          <a:xfrm>
            <a:off x="5621988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ug</a:t>
            </a:r>
          </a:p>
        </p:txBody>
      </p:sp>
      <p:sp>
        <p:nvSpPr>
          <p:cNvPr id="1047" name="Elipse 1046">
            <a:extLst>
              <a:ext uri="{FF2B5EF4-FFF2-40B4-BE49-F238E27FC236}">
                <a16:creationId xmlns:a16="http://schemas.microsoft.com/office/drawing/2014/main" id="{58841D8C-EF02-3344-5C76-2E0E3A217087}"/>
              </a:ext>
            </a:extLst>
          </p:cNvPr>
          <p:cNvSpPr/>
          <p:nvPr/>
        </p:nvSpPr>
        <p:spPr>
          <a:xfrm>
            <a:off x="391669" y="781392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 err="1">
                <a:solidFill>
                  <a:schemeClr val="tx1"/>
                </a:solidFill>
                <a:latin typeface="Escolar1" panose="00000400000000000000" pitchFamily="2" charset="0"/>
              </a:rPr>
              <a:t>sd</a:t>
            </a:r>
            <a:endParaRPr lang="es-ES" sz="3200" dirty="0">
              <a:solidFill>
                <a:schemeClr val="tx1"/>
              </a:solidFill>
              <a:latin typeface="Escolar1" panose="00000400000000000000" pitchFamily="2" charset="0"/>
            </a:endParaRPr>
          </a:p>
        </p:txBody>
      </p:sp>
      <p:sp>
        <p:nvSpPr>
          <p:cNvPr id="1048" name="Elipse 1047">
            <a:extLst>
              <a:ext uri="{FF2B5EF4-FFF2-40B4-BE49-F238E27FC236}">
                <a16:creationId xmlns:a16="http://schemas.microsoft.com/office/drawing/2014/main" id="{DF91361A-B6B8-0971-F52F-9E3B47BC8AB9}"/>
              </a:ext>
            </a:extLst>
          </p:cNvPr>
          <p:cNvSpPr/>
          <p:nvPr/>
        </p:nvSpPr>
        <p:spPr>
          <a:xfrm>
            <a:off x="1132299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is</a:t>
            </a:r>
          </a:p>
        </p:txBody>
      </p:sp>
      <p:sp>
        <p:nvSpPr>
          <p:cNvPr id="1049" name="Elipse 1048">
            <a:extLst>
              <a:ext uri="{FF2B5EF4-FFF2-40B4-BE49-F238E27FC236}">
                <a16:creationId xmlns:a16="http://schemas.microsoft.com/office/drawing/2014/main" id="{90B8391F-D362-C7D9-9676-4C2299CA9672}"/>
              </a:ext>
            </a:extLst>
          </p:cNvPr>
          <p:cNvSpPr/>
          <p:nvPr/>
        </p:nvSpPr>
        <p:spPr>
          <a:xfrm>
            <a:off x="1879487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50" name="Elipse 1049">
            <a:extLst>
              <a:ext uri="{FF2B5EF4-FFF2-40B4-BE49-F238E27FC236}">
                <a16:creationId xmlns:a16="http://schemas.microsoft.com/office/drawing/2014/main" id="{14B25BAE-4EF4-D6F6-DC48-624039AE7FA1}"/>
              </a:ext>
            </a:extLst>
          </p:cNvPr>
          <p:cNvSpPr/>
          <p:nvPr/>
        </p:nvSpPr>
        <p:spPr>
          <a:xfrm>
            <a:off x="2626675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051" name="Elipse 1050">
            <a:extLst>
              <a:ext uri="{FF2B5EF4-FFF2-40B4-BE49-F238E27FC236}">
                <a16:creationId xmlns:a16="http://schemas.microsoft.com/office/drawing/2014/main" id="{D3646D39-DA9D-32F3-93FA-E4D3965FF447}"/>
              </a:ext>
            </a:extLst>
          </p:cNvPr>
          <p:cNvSpPr/>
          <p:nvPr/>
        </p:nvSpPr>
        <p:spPr>
          <a:xfrm>
            <a:off x="3373863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52" name="Elipse 1051">
            <a:extLst>
              <a:ext uri="{FF2B5EF4-FFF2-40B4-BE49-F238E27FC236}">
                <a16:creationId xmlns:a16="http://schemas.microsoft.com/office/drawing/2014/main" id="{5695FF23-5821-2276-DF1B-52538B42A81C}"/>
              </a:ext>
            </a:extLst>
          </p:cNvPr>
          <p:cNvSpPr/>
          <p:nvPr/>
        </p:nvSpPr>
        <p:spPr>
          <a:xfrm>
            <a:off x="4121051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053" name="Elipse 1052">
            <a:extLst>
              <a:ext uri="{FF2B5EF4-FFF2-40B4-BE49-F238E27FC236}">
                <a16:creationId xmlns:a16="http://schemas.microsoft.com/office/drawing/2014/main" id="{11B8873D-FF4E-E470-FD28-9B7EC3E1E48C}"/>
              </a:ext>
            </a:extLst>
          </p:cNvPr>
          <p:cNvSpPr/>
          <p:nvPr/>
        </p:nvSpPr>
        <p:spPr>
          <a:xfrm>
            <a:off x="4868239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qo</a:t>
            </a:r>
          </a:p>
        </p:txBody>
      </p:sp>
      <p:sp>
        <p:nvSpPr>
          <p:cNvPr id="1054" name="Elipse 1053">
            <a:extLst>
              <a:ext uri="{FF2B5EF4-FFF2-40B4-BE49-F238E27FC236}">
                <a16:creationId xmlns:a16="http://schemas.microsoft.com/office/drawing/2014/main" id="{4F46015D-4C71-3A35-37A0-19F03FD36795}"/>
              </a:ext>
            </a:extLst>
          </p:cNvPr>
          <p:cNvSpPr/>
          <p:nvPr/>
        </p:nvSpPr>
        <p:spPr>
          <a:xfrm>
            <a:off x="5615430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le</a:t>
            </a:r>
          </a:p>
        </p:txBody>
      </p:sp>
      <p:sp>
        <p:nvSpPr>
          <p:cNvPr id="1055" name="Elipse 1054">
            <a:extLst>
              <a:ext uri="{FF2B5EF4-FFF2-40B4-BE49-F238E27FC236}">
                <a16:creationId xmlns:a16="http://schemas.microsoft.com/office/drawing/2014/main" id="{39C30572-ACAA-A0C3-CF7E-0266343AD3E6}"/>
              </a:ext>
            </a:extLst>
          </p:cNvPr>
          <p:cNvSpPr/>
          <p:nvPr/>
        </p:nvSpPr>
        <p:spPr>
          <a:xfrm>
            <a:off x="391669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56" name="Elipse 1055">
            <a:extLst>
              <a:ext uri="{FF2B5EF4-FFF2-40B4-BE49-F238E27FC236}">
                <a16:creationId xmlns:a16="http://schemas.microsoft.com/office/drawing/2014/main" id="{5E1EBA3D-9CF2-5AC7-F777-95AF1C95C76D}"/>
              </a:ext>
            </a:extLst>
          </p:cNvPr>
          <p:cNvSpPr/>
          <p:nvPr/>
        </p:nvSpPr>
        <p:spPr>
          <a:xfrm>
            <a:off x="1137921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is</a:t>
            </a:r>
          </a:p>
        </p:txBody>
      </p:sp>
      <p:sp>
        <p:nvSpPr>
          <p:cNvPr id="1057" name="Elipse 1056">
            <a:extLst>
              <a:ext uri="{FF2B5EF4-FFF2-40B4-BE49-F238E27FC236}">
                <a16:creationId xmlns:a16="http://schemas.microsoft.com/office/drawing/2014/main" id="{D78DA00C-CDCF-C447-F20C-F458CC20217E}"/>
              </a:ext>
            </a:extLst>
          </p:cNvPr>
          <p:cNvSpPr/>
          <p:nvPr/>
        </p:nvSpPr>
        <p:spPr>
          <a:xfrm>
            <a:off x="1884173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058" name="Elipse 1057">
            <a:extLst>
              <a:ext uri="{FF2B5EF4-FFF2-40B4-BE49-F238E27FC236}">
                <a16:creationId xmlns:a16="http://schemas.microsoft.com/office/drawing/2014/main" id="{76B1FC94-462D-3938-14AC-DF6954ACDDB0}"/>
              </a:ext>
            </a:extLst>
          </p:cNvPr>
          <p:cNvSpPr/>
          <p:nvPr/>
        </p:nvSpPr>
        <p:spPr>
          <a:xfrm>
            <a:off x="2630425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59" name="Elipse 1058">
            <a:extLst>
              <a:ext uri="{FF2B5EF4-FFF2-40B4-BE49-F238E27FC236}">
                <a16:creationId xmlns:a16="http://schemas.microsoft.com/office/drawing/2014/main" id="{B0C09B06-4595-25B4-33B7-D3DA5573BE38}"/>
              </a:ext>
            </a:extLst>
          </p:cNvPr>
          <p:cNvSpPr/>
          <p:nvPr/>
        </p:nvSpPr>
        <p:spPr>
          <a:xfrm>
            <a:off x="3376677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060" name="Elipse 1059">
            <a:extLst>
              <a:ext uri="{FF2B5EF4-FFF2-40B4-BE49-F238E27FC236}">
                <a16:creationId xmlns:a16="http://schemas.microsoft.com/office/drawing/2014/main" id="{DCF348EE-BFAE-6953-2ECD-FDDD46A0F0EC}"/>
              </a:ext>
            </a:extLst>
          </p:cNvPr>
          <p:cNvSpPr/>
          <p:nvPr/>
        </p:nvSpPr>
        <p:spPr>
          <a:xfrm>
            <a:off x="4122929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61" name="Elipse 1060">
            <a:extLst>
              <a:ext uri="{FF2B5EF4-FFF2-40B4-BE49-F238E27FC236}">
                <a16:creationId xmlns:a16="http://schemas.microsoft.com/office/drawing/2014/main" id="{1304A336-8BA2-E7EE-769E-80797D57D26A}"/>
              </a:ext>
            </a:extLst>
          </p:cNvPr>
          <p:cNvSpPr/>
          <p:nvPr/>
        </p:nvSpPr>
        <p:spPr>
          <a:xfrm>
            <a:off x="4869181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062" name="Elipse 1061">
            <a:extLst>
              <a:ext uri="{FF2B5EF4-FFF2-40B4-BE49-F238E27FC236}">
                <a16:creationId xmlns:a16="http://schemas.microsoft.com/office/drawing/2014/main" id="{73D1E6EE-47A8-0BAB-5760-72FBE43BDDF4}"/>
              </a:ext>
            </a:extLst>
          </p:cNvPr>
          <p:cNvSpPr/>
          <p:nvPr/>
        </p:nvSpPr>
        <p:spPr>
          <a:xfrm>
            <a:off x="5615430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</p:spTree>
    <p:extLst>
      <p:ext uri="{BB962C8B-B14F-4D97-AF65-F5344CB8AC3E}">
        <p14:creationId xmlns:p14="http://schemas.microsoft.com/office/powerpoint/2010/main" val="37232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9EAC8F66-BE86-60A9-81FA-9915A7432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2D41C6-9573-AB59-F3B4-EC7E858E937D}"/>
              </a:ext>
            </a:extLst>
          </p:cNvPr>
          <p:cNvSpPr/>
          <p:nvPr/>
        </p:nvSpPr>
        <p:spPr>
          <a:xfrm>
            <a:off x="-3160" y="433930"/>
            <a:ext cx="6858000" cy="8963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1D87923-5C19-0BDB-5148-6818669B223D}"/>
              </a:ext>
            </a:extLst>
          </p:cNvPr>
          <p:cNvSpPr txBox="1"/>
          <p:nvPr/>
        </p:nvSpPr>
        <p:spPr>
          <a:xfrm>
            <a:off x="1434704" y="508142"/>
            <a:ext cx="3860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CCSupersubmarino" panose="02000603000000000000" pitchFamily="2" charset="0"/>
                <a:ea typeface="CCSupersubmarino" panose="02000603000000000000" pitchFamily="2" charset="0"/>
              </a:rPr>
              <a:t>Coloreamos sílabas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7C03A7C-8864-D719-723B-5712E613BDE3}"/>
              </a:ext>
            </a:extLst>
          </p:cNvPr>
          <p:cNvSpPr/>
          <p:nvPr/>
        </p:nvSpPr>
        <p:spPr>
          <a:xfrm>
            <a:off x="1135931" y="1142338"/>
            <a:ext cx="655320" cy="6553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Escolar1" panose="00000400000000000000" pitchFamily="2" charset="0"/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C10B634-F059-09E3-6B0A-040E66062E26}"/>
              </a:ext>
            </a:extLst>
          </p:cNvPr>
          <p:cNvSpPr/>
          <p:nvPr/>
        </p:nvSpPr>
        <p:spPr>
          <a:xfrm>
            <a:off x="2149116" y="1142338"/>
            <a:ext cx="655320" cy="655320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Escolar1" panose="00000400000000000000" pitchFamily="2" charset="0"/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32D8C4DE-D647-669A-F55D-CE5F63BC47F4}"/>
              </a:ext>
            </a:extLst>
          </p:cNvPr>
          <p:cNvSpPr/>
          <p:nvPr/>
        </p:nvSpPr>
        <p:spPr>
          <a:xfrm>
            <a:off x="3162301" y="1142338"/>
            <a:ext cx="655320" cy="65532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51CADB8C-9F6B-6608-CE84-EE9E1697E71B}"/>
              </a:ext>
            </a:extLst>
          </p:cNvPr>
          <p:cNvSpPr/>
          <p:nvPr/>
        </p:nvSpPr>
        <p:spPr>
          <a:xfrm>
            <a:off x="4175485" y="1142338"/>
            <a:ext cx="655320" cy="65532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D0ED06EF-93D1-9645-37F3-65D707B01FA4}"/>
              </a:ext>
            </a:extLst>
          </p:cNvPr>
          <p:cNvSpPr/>
          <p:nvPr/>
        </p:nvSpPr>
        <p:spPr>
          <a:xfrm>
            <a:off x="5188669" y="1142338"/>
            <a:ext cx="655320" cy="65532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A99FA08-603D-7129-8D3D-8CB58AC8266C}"/>
              </a:ext>
            </a:extLst>
          </p:cNvPr>
          <p:cNvSpPr txBox="1"/>
          <p:nvPr/>
        </p:nvSpPr>
        <p:spPr>
          <a:xfrm>
            <a:off x="1167362" y="1075952"/>
            <a:ext cx="6238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43D58B2-1A74-1889-6BB8-7DA04081BF88}"/>
              </a:ext>
            </a:extLst>
          </p:cNvPr>
          <p:cNvSpPr txBox="1"/>
          <p:nvPr/>
        </p:nvSpPr>
        <p:spPr>
          <a:xfrm>
            <a:off x="2201608" y="1094815"/>
            <a:ext cx="736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1626C51-3F95-8C26-B7DA-CECA4851B4D1}"/>
              </a:ext>
            </a:extLst>
          </p:cNvPr>
          <p:cNvSpPr txBox="1"/>
          <p:nvPr/>
        </p:nvSpPr>
        <p:spPr>
          <a:xfrm>
            <a:off x="3238211" y="1063439"/>
            <a:ext cx="5180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08334D9-AC4F-A6B0-71C2-5D7907D4D9EB}"/>
              </a:ext>
            </a:extLst>
          </p:cNvPr>
          <p:cNvSpPr txBox="1"/>
          <p:nvPr/>
        </p:nvSpPr>
        <p:spPr>
          <a:xfrm>
            <a:off x="4222923" y="1089772"/>
            <a:ext cx="6094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492AA01-5925-A2A2-670F-FB304D021710}"/>
              </a:ext>
            </a:extLst>
          </p:cNvPr>
          <p:cNvSpPr txBox="1"/>
          <p:nvPr/>
        </p:nvSpPr>
        <p:spPr>
          <a:xfrm>
            <a:off x="5210254" y="1067824"/>
            <a:ext cx="633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37A5584-1497-3991-9EC7-7A0B01E9D531}"/>
              </a:ext>
            </a:extLst>
          </p:cNvPr>
          <p:cNvSpPr/>
          <p:nvPr/>
        </p:nvSpPr>
        <p:spPr>
          <a:xfrm>
            <a:off x="385111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881D8F7-A645-9630-4593-51406196FEE7}"/>
              </a:ext>
            </a:extLst>
          </p:cNvPr>
          <p:cNvSpPr/>
          <p:nvPr/>
        </p:nvSpPr>
        <p:spPr>
          <a:xfrm>
            <a:off x="1132299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B34C843-5624-0B58-301B-D1A6F04D09D2}"/>
              </a:ext>
            </a:extLst>
          </p:cNvPr>
          <p:cNvSpPr/>
          <p:nvPr/>
        </p:nvSpPr>
        <p:spPr>
          <a:xfrm>
            <a:off x="1879487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31437378-CD2C-C1BA-9B50-36F15424CDFD}"/>
              </a:ext>
            </a:extLst>
          </p:cNvPr>
          <p:cNvSpPr/>
          <p:nvPr/>
        </p:nvSpPr>
        <p:spPr>
          <a:xfrm>
            <a:off x="2626675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439572C2-27D8-630A-AAA4-6F0B4A1F38C1}"/>
              </a:ext>
            </a:extLst>
          </p:cNvPr>
          <p:cNvSpPr/>
          <p:nvPr/>
        </p:nvSpPr>
        <p:spPr>
          <a:xfrm>
            <a:off x="3373863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78986A5B-0570-59BC-0794-17CDBBF9E593}"/>
              </a:ext>
            </a:extLst>
          </p:cNvPr>
          <p:cNvSpPr/>
          <p:nvPr/>
        </p:nvSpPr>
        <p:spPr>
          <a:xfrm>
            <a:off x="4121051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ve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8F2FB154-24B1-6A78-8A6B-C29B0F8FBC5C}"/>
              </a:ext>
            </a:extLst>
          </p:cNvPr>
          <p:cNvSpPr/>
          <p:nvPr/>
        </p:nvSpPr>
        <p:spPr>
          <a:xfrm>
            <a:off x="4868239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lo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0DF9E225-F4C0-6934-27B5-D4C4F80F9ADC}"/>
              </a:ext>
            </a:extLst>
          </p:cNvPr>
          <p:cNvSpPr/>
          <p:nvPr/>
        </p:nvSpPr>
        <p:spPr>
          <a:xfrm>
            <a:off x="5615430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408" name="Elipse 1407">
            <a:extLst>
              <a:ext uri="{FF2B5EF4-FFF2-40B4-BE49-F238E27FC236}">
                <a16:creationId xmlns:a16="http://schemas.microsoft.com/office/drawing/2014/main" id="{AFFC33B4-EDF9-F42D-EE13-4BB55212C8BD}"/>
              </a:ext>
            </a:extLst>
          </p:cNvPr>
          <p:cNvSpPr/>
          <p:nvPr/>
        </p:nvSpPr>
        <p:spPr>
          <a:xfrm>
            <a:off x="385111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09" name="Elipse 1408">
            <a:extLst>
              <a:ext uri="{FF2B5EF4-FFF2-40B4-BE49-F238E27FC236}">
                <a16:creationId xmlns:a16="http://schemas.microsoft.com/office/drawing/2014/main" id="{28C91794-E75F-442A-3318-ABB8D9F0E75F}"/>
              </a:ext>
            </a:extLst>
          </p:cNvPr>
          <p:cNvSpPr/>
          <p:nvPr/>
        </p:nvSpPr>
        <p:spPr>
          <a:xfrm>
            <a:off x="1132299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410" name="Elipse 1409">
            <a:extLst>
              <a:ext uri="{FF2B5EF4-FFF2-40B4-BE49-F238E27FC236}">
                <a16:creationId xmlns:a16="http://schemas.microsoft.com/office/drawing/2014/main" id="{1091E41E-DBEF-82E0-D26D-9BF84C26D376}"/>
              </a:ext>
            </a:extLst>
          </p:cNvPr>
          <p:cNvSpPr/>
          <p:nvPr/>
        </p:nvSpPr>
        <p:spPr>
          <a:xfrm>
            <a:off x="1879487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11" name="Elipse 1410">
            <a:extLst>
              <a:ext uri="{FF2B5EF4-FFF2-40B4-BE49-F238E27FC236}">
                <a16:creationId xmlns:a16="http://schemas.microsoft.com/office/drawing/2014/main" id="{92ADB4F6-36F3-ABE1-45F3-3AC180186D0B}"/>
              </a:ext>
            </a:extLst>
          </p:cNvPr>
          <p:cNvSpPr/>
          <p:nvPr/>
        </p:nvSpPr>
        <p:spPr>
          <a:xfrm>
            <a:off x="2626675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412" name="Elipse 1411">
            <a:extLst>
              <a:ext uri="{FF2B5EF4-FFF2-40B4-BE49-F238E27FC236}">
                <a16:creationId xmlns:a16="http://schemas.microsoft.com/office/drawing/2014/main" id="{4DD5F6D1-5C8F-08E1-A5B0-E07E40AE4213}"/>
              </a:ext>
            </a:extLst>
          </p:cNvPr>
          <p:cNvSpPr/>
          <p:nvPr/>
        </p:nvSpPr>
        <p:spPr>
          <a:xfrm>
            <a:off x="3373863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13" name="Elipse 1412">
            <a:extLst>
              <a:ext uri="{FF2B5EF4-FFF2-40B4-BE49-F238E27FC236}">
                <a16:creationId xmlns:a16="http://schemas.microsoft.com/office/drawing/2014/main" id="{B234228D-9063-046E-DF2F-4B750212F51B}"/>
              </a:ext>
            </a:extLst>
          </p:cNvPr>
          <p:cNvSpPr/>
          <p:nvPr/>
        </p:nvSpPr>
        <p:spPr>
          <a:xfrm>
            <a:off x="4121051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414" name="Elipse 1413">
            <a:extLst>
              <a:ext uri="{FF2B5EF4-FFF2-40B4-BE49-F238E27FC236}">
                <a16:creationId xmlns:a16="http://schemas.microsoft.com/office/drawing/2014/main" id="{7FB2A750-AA70-C799-8F12-59C45727F15C}"/>
              </a:ext>
            </a:extLst>
          </p:cNvPr>
          <p:cNvSpPr/>
          <p:nvPr/>
        </p:nvSpPr>
        <p:spPr>
          <a:xfrm>
            <a:off x="4868239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15" name="Elipse 1414">
            <a:extLst>
              <a:ext uri="{FF2B5EF4-FFF2-40B4-BE49-F238E27FC236}">
                <a16:creationId xmlns:a16="http://schemas.microsoft.com/office/drawing/2014/main" id="{5F881902-FCD5-9195-E849-48941F7D0E9F}"/>
              </a:ext>
            </a:extLst>
          </p:cNvPr>
          <p:cNvSpPr/>
          <p:nvPr/>
        </p:nvSpPr>
        <p:spPr>
          <a:xfrm>
            <a:off x="5615430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16" name="Elipse 1415">
            <a:extLst>
              <a:ext uri="{FF2B5EF4-FFF2-40B4-BE49-F238E27FC236}">
                <a16:creationId xmlns:a16="http://schemas.microsoft.com/office/drawing/2014/main" id="{881ED25F-4941-2EF4-1306-8676E570C3A0}"/>
              </a:ext>
            </a:extLst>
          </p:cNvPr>
          <p:cNvSpPr/>
          <p:nvPr/>
        </p:nvSpPr>
        <p:spPr>
          <a:xfrm>
            <a:off x="391669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17" name="Elipse 1416">
            <a:extLst>
              <a:ext uri="{FF2B5EF4-FFF2-40B4-BE49-F238E27FC236}">
                <a16:creationId xmlns:a16="http://schemas.microsoft.com/office/drawing/2014/main" id="{7207850F-FBF3-AF39-105D-52AB39B0F992}"/>
              </a:ext>
            </a:extLst>
          </p:cNvPr>
          <p:cNvSpPr/>
          <p:nvPr/>
        </p:nvSpPr>
        <p:spPr>
          <a:xfrm>
            <a:off x="1138857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418" name="Elipse 1417">
            <a:extLst>
              <a:ext uri="{FF2B5EF4-FFF2-40B4-BE49-F238E27FC236}">
                <a16:creationId xmlns:a16="http://schemas.microsoft.com/office/drawing/2014/main" id="{EA25D026-AB1B-4D1A-DD83-A2EB142EE53E}"/>
              </a:ext>
            </a:extLst>
          </p:cNvPr>
          <p:cNvSpPr/>
          <p:nvPr/>
        </p:nvSpPr>
        <p:spPr>
          <a:xfrm>
            <a:off x="1886045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419" name="Elipse 1418">
            <a:extLst>
              <a:ext uri="{FF2B5EF4-FFF2-40B4-BE49-F238E27FC236}">
                <a16:creationId xmlns:a16="http://schemas.microsoft.com/office/drawing/2014/main" id="{B7A86D8D-696A-4B5B-AEA0-C90486CAC57C}"/>
              </a:ext>
            </a:extLst>
          </p:cNvPr>
          <p:cNvSpPr/>
          <p:nvPr/>
        </p:nvSpPr>
        <p:spPr>
          <a:xfrm>
            <a:off x="2633233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20" name="Elipse 1419">
            <a:extLst>
              <a:ext uri="{FF2B5EF4-FFF2-40B4-BE49-F238E27FC236}">
                <a16:creationId xmlns:a16="http://schemas.microsoft.com/office/drawing/2014/main" id="{EC8F8C55-A0ED-7FAA-AF70-AA40C5B5C274}"/>
              </a:ext>
            </a:extLst>
          </p:cNvPr>
          <p:cNvSpPr/>
          <p:nvPr/>
        </p:nvSpPr>
        <p:spPr>
          <a:xfrm>
            <a:off x="3380421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421" name="Elipse 1420">
            <a:extLst>
              <a:ext uri="{FF2B5EF4-FFF2-40B4-BE49-F238E27FC236}">
                <a16:creationId xmlns:a16="http://schemas.microsoft.com/office/drawing/2014/main" id="{7E221380-6BB7-CDE6-6018-A46731044403}"/>
              </a:ext>
            </a:extLst>
          </p:cNvPr>
          <p:cNvSpPr/>
          <p:nvPr/>
        </p:nvSpPr>
        <p:spPr>
          <a:xfrm>
            <a:off x="4127609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22" name="Elipse 1421">
            <a:extLst>
              <a:ext uri="{FF2B5EF4-FFF2-40B4-BE49-F238E27FC236}">
                <a16:creationId xmlns:a16="http://schemas.microsoft.com/office/drawing/2014/main" id="{89019A32-CF01-84F9-B94E-D575F7E7CE11}"/>
              </a:ext>
            </a:extLst>
          </p:cNvPr>
          <p:cNvSpPr/>
          <p:nvPr/>
        </p:nvSpPr>
        <p:spPr>
          <a:xfrm>
            <a:off x="4874797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sc</a:t>
            </a:r>
          </a:p>
        </p:txBody>
      </p:sp>
      <p:sp>
        <p:nvSpPr>
          <p:cNvPr id="1423" name="Elipse 1422">
            <a:extLst>
              <a:ext uri="{FF2B5EF4-FFF2-40B4-BE49-F238E27FC236}">
                <a16:creationId xmlns:a16="http://schemas.microsoft.com/office/drawing/2014/main" id="{9B695D95-BA9D-23C7-9DBB-291FE624B2BA}"/>
              </a:ext>
            </a:extLst>
          </p:cNvPr>
          <p:cNvSpPr/>
          <p:nvPr/>
        </p:nvSpPr>
        <p:spPr>
          <a:xfrm>
            <a:off x="5621988" y="346248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424" name="Elipse 1423">
            <a:extLst>
              <a:ext uri="{FF2B5EF4-FFF2-40B4-BE49-F238E27FC236}">
                <a16:creationId xmlns:a16="http://schemas.microsoft.com/office/drawing/2014/main" id="{656E5451-87E0-B724-1ECE-73DF9FBCCB27}"/>
              </a:ext>
            </a:extLst>
          </p:cNvPr>
          <p:cNvSpPr/>
          <p:nvPr/>
        </p:nvSpPr>
        <p:spPr>
          <a:xfrm>
            <a:off x="391669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425" name="Elipse 1424">
            <a:extLst>
              <a:ext uri="{FF2B5EF4-FFF2-40B4-BE49-F238E27FC236}">
                <a16:creationId xmlns:a16="http://schemas.microsoft.com/office/drawing/2014/main" id="{34C40651-1068-DDA2-4C0C-A20438BD4019}"/>
              </a:ext>
            </a:extLst>
          </p:cNvPr>
          <p:cNvSpPr/>
          <p:nvPr/>
        </p:nvSpPr>
        <p:spPr>
          <a:xfrm>
            <a:off x="1138857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26" name="Elipse 1425">
            <a:extLst>
              <a:ext uri="{FF2B5EF4-FFF2-40B4-BE49-F238E27FC236}">
                <a16:creationId xmlns:a16="http://schemas.microsoft.com/office/drawing/2014/main" id="{EA4FEC78-67A6-4D77-1474-9C8178B5AC44}"/>
              </a:ext>
            </a:extLst>
          </p:cNvPr>
          <p:cNvSpPr/>
          <p:nvPr/>
        </p:nvSpPr>
        <p:spPr>
          <a:xfrm>
            <a:off x="1886045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27" name="Elipse 1426">
            <a:extLst>
              <a:ext uri="{FF2B5EF4-FFF2-40B4-BE49-F238E27FC236}">
                <a16:creationId xmlns:a16="http://schemas.microsoft.com/office/drawing/2014/main" id="{53B00F17-9D27-3466-951B-13D0472D8808}"/>
              </a:ext>
            </a:extLst>
          </p:cNvPr>
          <p:cNvSpPr/>
          <p:nvPr/>
        </p:nvSpPr>
        <p:spPr>
          <a:xfrm>
            <a:off x="2633233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428" name="Elipse 1427">
            <a:extLst>
              <a:ext uri="{FF2B5EF4-FFF2-40B4-BE49-F238E27FC236}">
                <a16:creationId xmlns:a16="http://schemas.microsoft.com/office/drawing/2014/main" id="{AC3672EB-CF1A-A4E2-C70A-4BD8D471B07C}"/>
              </a:ext>
            </a:extLst>
          </p:cNvPr>
          <p:cNvSpPr/>
          <p:nvPr/>
        </p:nvSpPr>
        <p:spPr>
          <a:xfrm>
            <a:off x="3380421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77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ma</a:t>
            </a:r>
          </a:p>
        </p:txBody>
      </p:sp>
      <p:sp>
        <p:nvSpPr>
          <p:cNvPr id="1429" name="Elipse 1428">
            <a:extLst>
              <a:ext uri="{FF2B5EF4-FFF2-40B4-BE49-F238E27FC236}">
                <a16:creationId xmlns:a16="http://schemas.microsoft.com/office/drawing/2014/main" id="{37B65D65-31DE-03C9-0FB9-341A80836196}"/>
              </a:ext>
            </a:extLst>
          </p:cNvPr>
          <p:cNvSpPr/>
          <p:nvPr/>
        </p:nvSpPr>
        <p:spPr>
          <a:xfrm>
            <a:off x="4127609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po</a:t>
            </a:r>
          </a:p>
        </p:txBody>
      </p:sp>
      <p:sp>
        <p:nvSpPr>
          <p:cNvPr id="1430" name="Elipse 1429">
            <a:extLst>
              <a:ext uri="{FF2B5EF4-FFF2-40B4-BE49-F238E27FC236}">
                <a16:creationId xmlns:a16="http://schemas.microsoft.com/office/drawing/2014/main" id="{A3F75E8F-E693-B4CE-0428-57E0A9DC6B2E}"/>
              </a:ext>
            </a:extLst>
          </p:cNvPr>
          <p:cNvSpPr/>
          <p:nvPr/>
        </p:nvSpPr>
        <p:spPr>
          <a:xfrm>
            <a:off x="4874797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uu</a:t>
            </a:r>
          </a:p>
        </p:txBody>
      </p:sp>
      <p:sp>
        <p:nvSpPr>
          <p:cNvPr id="1431" name="Elipse 1430">
            <a:extLst>
              <a:ext uri="{FF2B5EF4-FFF2-40B4-BE49-F238E27FC236}">
                <a16:creationId xmlns:a16="http://schemas.microsoft.com/office/drawing/2014/main" id="{6A1CD839-FFA1-A2FD-F583-4F1BA04702FA}"/>
              </a:ext>
            </a:extLst>
          </p:cNvPr>
          <p:cNvSpPr/>
          <p:nvPr/>
        </p:nvSpPr>
        <p:spPr>
          <a:xfrm>
            <a:off x="5621988" y="41844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32" name="Elipse 1431">
            <a:extLst>
              <a:ext uri="{FF2B5EF4-FFF2-40B4-BE49-F238E27FC236}">
                <a16:creationId xmlns:a16="http://schemas.microsoft.com/office/drawing/2014/main" id="{A7AC20CE-0018-2A83-5FE3-0A7369BE6F47}"/>
              </a:ext>
            </a:extLst>
          </p:cNvPr>
          <p:cNvSpPr/>
          <p:nvPr/>
        </p:nvSpPr>
        <p:spPr>
          <a:xfrm>
            <a:off x="385111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33" name="Elipse 1432">
            <a:extLst>
              <a:ext uri="{FF2B5EF4-FFF2-40B4-BE49-F238E27FC236}">
                <a16:creationId xmlns:a16="http://schemas.microsoft.com/office/drawing/2014/main" id="{21DE8516-B6FD-21C3-C23B-CDE30118F87D}"/>
              </a:ext>
            </a:extLst>
          </p:cNvPr>
          <p:cNvSpPr/>
          <p:nvPr/>
        </p:nvSpPr>
        <p:spPr>
          <a:xfrm>
            <a:off x="1132299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34" name="Elipse 1433">
            <a:extLst>
              <a:ext uri="{FF2B5EF4-FFF2-40B4-BE49-F238E27FC236}">
                <a16:creationId xmlns:a16="http://schemas.microsoft.com/office/drawing/2014/main" id="{4BA6859E-271D-C265-0CBF-F9451C52F03A}"/>
              </a:ext>
            </a:extLst>
          </p:cNvPr>
          <p:cNvSpPr/>
          <p:nvPr/>
        </p:nvSpPr>
        <p:spPr>
          <a:xfrm>
            <a:off x="1879487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435" name="Elipse 1434">
            <a:extLst>
              <a:ext uri="{FF2B5EF4-FFF2-40B4-BE49-F238E27FC236}">
                <a16:creationId xmlns:a16="http://schemas.microsoft.com/office/drawing/2014/main" id="{A809CB81-A089-51C0-0B0D-5A59F61FA91F}"/>
              </a:ext>
            </a:extLst>
          </p:cNvPr>
          <p:cNvSpPr/>
          <p:nvPr/>
        </p:nvSpPr>
        <p:spPr>
          <a:xfrm>
            <a:off x="2626675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sq</a:t>
            </a:r>
          </a:p>
        </p:txBody>
      </p:sp>
      <p:sp>
        <p:nvSpPr>
          <p:cNvPr id="1436" name="Elipse 1435">
            <a:extLst>
              <a:ext uri="{FF2B5EF4-FFF2-40B4-BE49-F238E27FC236}">
                <a16:creationId xmlns:a16="http://schemas.microsoft.com/office/drawing/2014/main" id="{01D97AFE-AB59-EE7A-4A65-12E8051F0AB2}"/>
              </a:ext>
            </a:extLst>
          </p:cNvPr>
          <p:cNvSpPr/>
          <p:nvPr/>
        </p:nvSpPr>
        <p:spPr>
          <a:xfrm>
            <a:off x="3373863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37" name="Elipse 1436">
            <a:extLst>
              <a:ext uri="{FF2B5EF4-FFF2-40B4-BE49-F238E27FC236}">
                <a16:creationId xmlns:a16="http://schemas.microsoft.com/office/drawing/2014/main" id="{C2A7581D-503F-C696-A5CF-BBD5056AA697}"/>
              </a:ext>
            </a:extLst>
          </p:cNvPr>
          <p:cNvSpPr/>
          <p:nvPr/>
        </p:nvSpPr>
        <p:spPr>
          <a:xfrm>
            <a:off x="4121051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38" name="Elipse 1437">
            <a:extLst>
              <a:ext uri="{FF2B5EF4-FFF2-40B4-BE49-F238E27FC236}">
                <a16:creationId xmlns:a16="http://schemas.microsoft.com/office/drawing/2014/main" id="{ECF6B1F0-CE30-BBFC-E26C-D84B51809A17}"/>
              </a:ext>
            </a:extLst>
          </p:cNvPr>
          <p:cNvSpPr/>
          <p:nvPr/>
        </p:nvSpPr>
        <p:spPr>
          <a:xfrm>
            <a:off x="4868239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39" name="Elipse 1438">
            <a:extLst>
              <a:ext uri="{FF2B5EF4-FFF2-40B4-BE49-F238E27FC236}">
                <a16:creationId xmlns:a16="http://schemas.microsoft.com/office/drawing/2014/main" id="{F5082EE5-7CA8-D80D-7D28-1DCC62F49D3B}"/>
              </a:ext>
            </a:extLst>
          </p:cNvPr>
          <p:cNvSpPr/>
          <p:nvPr/>
        </p:nvSpPr>
        <p:spPr>
          <a:xfrm>
            <a:off x="5615430" y="493821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40" name="Elipse 1439">
            <a:extLst>
              <a:ext uri="{FF2B5EF4-FFF2-40B4-BE49-F238E27FC236}">
                <a16:creationId xmlns:a16="http://schemas.microsoft.com/office/drawing/2014/main" id="{CA8021E1-F363-8185-B5B0-7DA45C7213E3}"/>
              </a:ext>
            </a:extLst>
          </p:cNvPr>
          <p:cNvSpPr/>
          <p:nvPr/>
        </p:nvSpPr>
        <p:spPr>
          <a:xfrm>
            <a:off x="385111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41" name="Elipse 1440">
            <a:extLst>
              <a:ext uri="{FF2B5EF4-FFF2-40B4-BE49-F238E27FC236}">
                <a16:creationId xmlns:a16="http://schemas.microsoft.com/office/drawing/2014/main" id="{D58C7D28-90E2-6F6E-6149-EABAC12AA6EB}"/>
              </a:ext>
            </a:extLst>
          </p:cNvPr>
          <p:cNvSpPr/>
          <p:nvPr/>
        </p:nvSpPr>
        <p:spPr>
          <a:xfrm>
            <a:off x="1132299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42" name="Elipse 1441">
            <a:extLst>
              <a:ext uri="{FF2B5EF4-FFF2-40B4-BE49-F238E27FC236}">
                <a16:creationId xmlns:a16="http://schemas.microsoft.com/office/drawing/2014/main" id="{E1248F9A-0CDF-0771-884F-0D6CCF0FB150}"/>
              </a:ext>
            </a:extLst>
          </p:cNvPr>
          <p:cNvSpPr/>
          <p:nvPr/>
        </p:nvSpPr>
        <p:spPr>
          <a:xfrm>
            <a:off x="1879487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la</a:t>
            </a:r>
          </a:p>
        </p:txBody>
      </p:sp>
      <p:sp>
        <p:nvSpPr>
          <p:cNvPr id="1443" name="Elipse 1442">
            <a:extLst>
              <a:ext uri="{FF2B5EF4-FFF2-40B4-BE49-F238E27FC236}">
                <a16:creationId xmlns:a16="http://schemas.microsoft.com/office/drawing/2014/main" id="{1E1171B5-016D-6B74-66AA-1D619E146883}"/>
              </a:ext>
            </a:extLst>
          </p:cNvPr>
          <p:cNvSpPr/>
          <p:nvPr/>
        </p:nvSpPr>
        <p:spPr>
          <a:xfrm>
            <a:off x="2626675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sc</a:t>
            </a:r>
          </a:p>
        </p:txBody>
      </p:sp>
      <p:sp>
        <p:nvSpPr>
          <p:cNvPr id="1026" name="Elipse 1025">
            <a:extLst>
              <a:ext uri="{FF2B5EF4-FFF2-40B4-BE49-F238E27FC236}">
                <a16:creationId xmlns:a16="http://schemas.microsoft.com/office/drawing/2014/main" id="{46DC5443-3A4F-FD50-B637-B608F04E49BA}"/>
              </a:ext>
            </a:extLst>
          </p:cNvPr>
          <p:cNvSpPr/>
          <p:nvPr/>
        </p:nvSpPr>
        <p:spPr>
          <a:xfrm>
            <a:off x="3373863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027" name="Elipse 1026">
            <a:extLst>
              <a:ext uri="{FF2B5EF4-FFF2-40B4-BE49-F238E27FC236}">
                <a16:creationId xmlns:a16="http://schemas.microsoft.com/office/drawing/2014/main" id="{940E52F3-EEC0-568F-0EBC-D0983B85194E}"/>
              </a:ext>
            </a:extLst>
          </p:cNvPr>
          <p:cNvSpPr/>
          <p:nvPr/>
        </p:nvSpPr>
        <p:spPr>
          <a:xfrm>
            <a:off x="4121051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029" name="Elipse 1028">
            <a:extLst>
              <a:ext uri="{FF2B5EF4-FFF2-40B4-BE49-F238E27FC236}">
                <a16:creationId xmlns:a16="http://schemas.microsoft.com/office/drawing/2014/main" id="{9166A744-E682-F6FC-5C6A-97DEFECCD225}"/>
              </a:ext>
            </a:extLst>
          </p:cNvPr>
          <p:cNvSpPr/>
          <p:nvPr/>
        </p:nvSpPr>
        <p:spPr>
          <a:xfrm>
            <a:off x="4868239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30" name="Elipse 1029">
            <a:extLst>
              <a:ext uri="{FF2B5EF4-FFF2-40B4-BE49-F238E27FC236}">
                <a16:creationId xmlns:a16="http://schemas.microsoft.com/office/drawing/2014/main" id="{1A3FDA2E-AF6E-66AC-B12E-7444D589885F}"/>
              </a:ext>
            </a:extLst>
          </p:cNvPr>
          <p:cNvSpPr/>
          <p:nvPr/>
        </p:nvSpPr>
        <p:spPr>
          <a:xfrm>
            <a:off x="5615430" y="5660147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pu</a:t>
            </a:r>
          </a:p>
        </p:txBody>
      </p:sp>
      <p:sp>
        <p:nvSpPr>
          <p:cNvPr id="1031" name="Elipse 1030">
            <a:extLst>
              <a:ext uri="{FF2B5EF4-FFF2-40B4-BE49-F238E27FC236}">
                <a16:creationId xmlns:a16="http://schemas.microsoft.com/office/drawing/2014/main" id="{A1E380E5-321F-089A-4FB5-32276700F2AA}"/>
              </a:ext>
            </a:extLst>
          </p:cNvPr>
          <p:cNvSpPr/>
          <p:nvPr/>
        </p:nvSpPr>
        <p:spPr>
          <a:xfrm>
            <a:off x="391669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032" name="Elipse 1031">
            <a:extLst>
              <a:ext uri="{FF2B5EF4-FFF2-40B4-BE49-F238E27FC236}">
                <a16:creationId xmlns:a16="http://schemas.microsoft.com/office/drawing/2014/main" id="{81FBA100-FE0A-B5B6-ACE6-EE74C22F9DDF}"/>
              </a:ext>
            </a:extLst>
          </p:cNvPr>
          <p:cNvSpPr/>
          <p:nvPr/>
        </p:nvSpPr>
        <p:spPr>
          <a:xfrm>
            <a:off x="1138857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033" name="Elipse 1032">
            <a:extLst>
              <a:ext uri="{FF2B5EF4-FFF2-40B4-BE49-F238E27FC236}">
                <a16:creationId xmlns:a16="http://schemas.microsoft.com/office/drawing/2014/main" id="{5ADA664D-E8C4-32F8-E97C-4FE7F835FF29}"/>
              </a:ext>
            </a:extLst>
          </p:cNvPr>
          <p:cNvSpPr/>
          <p:nvPr/>
        </p:nvSpPr>
        <p:spPr>
          <a:xfrm>
            <a:off x="1886045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034" name="Elipse 1033">
            <a:extLst>
              <a:ext uri="{FF2B5EF4-FFF2-40B4-BE49-F238E27FC236}">
                <a16:creationId xmlns:a16="http://schemas.microsoft.com/office/drawing/2014/main" id="{36D594DC-B724-B561-D86E-1BC2939B250B}"/>
              </a:ext>
            </a:extLst>
          </p:cNvPr>
          <p:cNvSpPr/>
          <p:nvPr/>
        </p:nvSpPr>
        <p:spPr>
          <a:xfrm>
            <a:off x="2633233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35" name="Elipse 1034">
            <a:extLst>
              <a:ext uri="{FF2B5EF4-FFF2-40B4-BE49-F238E27FC236}">
                <a16:creationId xmlns:a16="http://schemas.microsoft.com/office/drawing/2014/main" id="{BBFF6D35-516E-566A-9FFF-D376D57DD8C4}"/>
              </a:ext>
            </a:extLst>
          </p:cNvPr>
          <p:cNvSpPr/>
          <p:nvPr/>
        </p:nvSpPr>
        <p:spPr>
          <a:xfrm>
            <a:off x="3380421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36" name="Elipse 1035">
            <a:extLst>
              <a:ext uri="{FF2B5EF4-FFF2-40B4-BE49-F238E27FC236}">
                <a16:creationId xmlns:a16="http://schemas.microsoft.com/office/drawing/2014/main" id="{DE024BD4-97B4-DA46-5AA5-4A897F777162}"/>
              </a:ext>
            </a:extLst>
          </p:cNvPr>
          <p:cNvSpPr/>
          <p:nvPr/>
        </p:nvSpPr>
        <p:spPr>
          <a:xfrm>
            <a:off x="4127609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37" name="Elipse 1036">
            <a:extLst>
              <a:ext uri="{FF2B5EF4-FFF2-40B4-BE49-F238E27FC236}">
                <a16:creationId xmlns:a16="http://schemas.microsoft.com/office/drawing/2014/main" id="{0D0F510D-66E3-E89F-3150-4B847C8BFE80}"/>
              </a:ext>
            </a:extLst>
          </p:cNvPr>
          <p:cNvSpPr/>
          <p:nvPr/>
        </p:nvSpPr>
        <p:spPr>
          <a:xfrm>
            <a:off x="4874797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38" name="Elipse 1037">
            <a:extLst>
              <a:ext uri="{FF2B5EF4-FFF2-40B4-BE49-F238E27FC236}">
                <a16:creationId xmlns:a16="http://schemas.microsoft.com/office/drawing/2014/main" id="{86E83402-008A-A168-5647-CA88ED5A446E}"/>
              </a:ext>
            </a:extLst>
          </p:cNvPr>
          <p:cNvSpPr/>
          <p:nvPr/>
        </p:nvSpPr>
        <p:spPr>
          <a:xfrm>
            <a:off x="5621988" y="637222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039" name="Elipse 1038">
            <a:extLst>
              <a:ext uri="{FF2B5EF4-FFF2-40B4-BE49-F238E27FC236}">
                <a16:creationId xmlns:a16="http://schemas.microsoft.com/office/drawing/2014/main" id="{E639EF2D-3E1F-6A3A-970F-EAA55D9591C9}"/>
              </a:ext>
            </a:extLst>
          </p:cNvPr>
          <p:cNvSpPr/>
          <p:nvPr/>
        </p:nvSpPr>
        <p:spPr>
          <a:xfrm>
            <a:off x="391669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ul</a:t>
            </a:r>
          </a:p>
        </p:txBody>
      </p:sp>
      <p:sp>
        <p:nvSpPr>
          <p:cNvPr id="1040" name="Elipse 1039">
            <a:extLst>
              <a:ext uri="{FF2B5EF4-FFF2-40B4-BE49-F238E27FC236}">
                <a16:creationId xmlns:a16="http://schemas.microsoft.com/office/drawing/2014/main" id="{CCBCC5BA-B93B-8FE9-3212-75678877167D}"/>
              </a:ext>
            </a:extLst>
          </p:cNvPr>
          <p:cNvSpPr/>
          <p:nvPr/>
        </p:nvSpPr>
        <p:spPr>
          <a:xfrm>
            <a:off x="1138857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41" name="Elipse 1040">
            <a:extLst>
              <a:ext uri="{FF2B5EF4-FFF2-40B4-BE49-F238E27FC236}">
                <a16:creationId xmlns:a16="http://schemas.microsoft.com/office/drawing/2014/main" id="{C2232C05-E1D5-1CB1-F2E3-D1FF4AF79C8D}"/>
              </a:ext>
            </a:extLst>
          </p:cNvPr>
          <p:cNvSpPr/>
          <p:nvPr/>
        </p:nvSpPr>
        <p:spPr>
          <a:xfrm>
            <a:off x="1886045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42" name="Elipse 1041">
            <a:extLst>
              <a:ext uri="{FF2B5EF4-FFF2-40B4-BE49-F238E27FC236}">
                <a16:creationId xmlns:a16="http://schemas.microsoft.com/office/drawing/2014/main" id="{5212AF89-B93B-8A1A-AAFA-E5260CC7522C}"/>
              </a:ext>
            </a:extLst>
          </p:cNvPr>
          <p:cNvSpPr/>
          <p:nvPr/>
        </p:nvSpPr>
        <p:spPr>
          <a:xfrm>
            <a:off x="2633233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os</a:t>
            </a:r>
          </a:p>
        </p:txBody>
      </p:sp>
      <p:sp>
        <p:nvSpPr>
          <p:cNvPr id="1043" name="Elipse 1042">
            <a:extLst>
              <a:ext uri="{FF2B5EF4-FFF2-40B4-BE49-F238E27FC236}">
                <a16:creationId xmlns:a16="http://schemas.microsoft.com/office/drawing/2014/main" id="{F7C3F43A-895A-0B92-BBD6-28F8AD726CA9}"/>
              </a:ext>
            </a:extLst>
          </p:cNvPr>
          <p:cNvSpPr/>
          <p:nvPr/>
        </p:nvSpPr>
        <p:spPr>
          <a:xfrm>
            <a:off x="3380421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44" name="Elipse 1043">
            <a:extLst>
              <a:ext uri="{FF2B5EF4-FFF2-40B4-BE49-F238E27FC236}">
                <a16:creationId xmlns:a16="http://schemas.microsoft.com/office/drawing/2014/main" id="{F0FD7C9A-032E-3519-8EBA-0501D2CD53E9}"/>
              </a:ext>
            </a:extLst>
          </p:cNvPr>
          <p:cNvSpPr/>
          <p:nvPr/>
        </p:nvSpPr>
        <p:spPr>
          <a:xfrm>
            <a:off x="4127609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sx</a:t>
            </a:r>
          </a:p>
        </p:txBody>
      </p:sp>
      <p:sp>
        <p:nvSpPr>
          <p:cNvPr id="1045" name="Elipse 1044">
            <a:extLst>
              <a:ext uri="{FF2B5EF4-FFF2-40B4-BE49-F238E27FC236}">
                <a16:creationId xmlns:a16="http://schemas.microsoft.com/office/drawing/2014/main" id="{9A94716E-B0D2-A48B-7AA6-A93DCE064B6D}"/>
              </a:ext>
            </a:extLst>
          </p:cNvPr>
          <p:cNvSpPr/>
          <p:nvPr/>
        </p:nvSpPr>
        <p:spPr>
          <a:xfrm>
            <a:off x="4874797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046" name="Elipse 1045">
            <a:extLst>
              <a:ext uri="{FF2B5EF4-FFF2-40B4-BE49-F238E27FC236}">
                <a16:creationId xmlns:a16="http://schemas.microsoft.com/office/drawing/2014/main" id="{D0F14115-8F75-A57B-6E66-9C74D913E679}"/>
              </a:ext>
            </a:extLst>
          </p:cNvPr>
          <p:cNvSpPr/>
          <p:nvPr/>
        </p:nvSpPr>
        <p:spPr>
          <a:xfrm>
            <a:off x="5621988" y="7094154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ug</a:t>
            </a:r>
          </a:p>
        </p:txBody>
      </p:sp>
      <p:sp>
        <p:nvSpPr>
          <p:cNvPr id="1047" name="Elipse 1046">
            <a:extLst>
              <a:ext uri="{FF2B5EF4-FFF2-40B4-BE49-F238E27FC236}">
                <a16:creationId xmlns:a16="http://schemas.microsoft.com/office/drawing/2014/main" id="{58841D8C-EF02-3344-5C76-2E0E3A217087}"/>
              </a:ext>
            </a:extLst>
          </p:cNvPr>
          <p:cNvSpPr/>
          <p:nvPr/>
        </p:nvSpPr>
        <p:spPr>
          <a:xfrm>
            <a:off x="385111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 err="1">
                <a:solidFill>
                  <a:schemeClr val="tx1"/>
                </a:solidFill>
                <a:latin typeface="Escolar1" panose="00000400000000000000" pitchFamily="2" charset="0"/>
              </a:rPr>
              <a:t>sd</a:t>
            </a:r>
            <a:endParaRPr lang="es-ES" sz="3200" dirty="0">
              <a:solidFill>
                <a:schemeClr val="tx1"/>
              </a:solidFill>
              <a:latin typeface="Escolar1" panose="00000400000000000000" pitchFamily="2" charset="0"/>
            </a:endParaRPr>
          </a:p>
        </p:txBody>
      </p:sp>
      <p:sp>
        <p:nvSpPr>
          <p:cNvPr id="1048" name="Elipse 1047">
            <a:extLst>
              <a:ext uri="{FF2B5EF4-FFF2-40B4-BE49-F238E27FC236}">
                <a16:creationId xmlns:a16="http://schemas.microsoft.com/office/drawing/2014/main" id="{DF91361A-B6B8-0971-F52F-9E3B47BC8AB9}"/>
              </a:ext>
            </a:extLst>
          </p:cNvPr>
          <p:cNvSpPr/>
          <p:nvPr/>
        </p:nvSpPr>
        <p:spPr>
          <a:xfrm>
            <a:off x="1132299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is</a:t>
            </a:r>
          </a:p>
        </p:txBody>
      </p:sp>
      <p:sp>
        <p:nvSpPr>
          <p:cNvPr id="1049" name="Elipse 1048">
            <a:extLst>
              <a:ext uri="{FF2B5EF4-FFF2-40B4-BE49-F238E27FC236}">
                <a16:creationId xmlns:a16="http://schemas.microsoft.com/office/drawing/2014/main" id="{90B8391F-D362-C7D9-9676-4C2299CA9672}"/>
              </a:ext>
            </a:extLst>
          </p:cNvPr>
          <p:cNvSpPr/>
          <p:nvPr/>
        </p:nvSpPr>
        <p:spPr>
          <a:xfrm>
            <a:off x="1879487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50" name="Elipse 1049">
            <a:extLst>
              <a:ext uri="{FF2B5EF4-FFF2-40B4-BE49-F238E27FC236}">
                <a16:creationId xmlns:a16="http://schemas.microsoft.com/office/drawing/2014/main" id="{14B25BAE-4EF4-D6F6-DC48-624039AE7FA1}"/>
              </a:ext>
            </a:extLst>
          </p:cNvPr>
          <p:cNvSpPr/>
          <p:nvPr/>
        </p:nvSpPr>
        <p:spPr>
          <a:xfrm>
            <a:off x="2626675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051" name="Elipse 1050">
            <a:extLst>
              <a:ext uri="{FF2B5EF4-FFF2-40B4-BE49-F238E27FC236}">
                <a16:creationId xmlns:a16="http://schemas.microsoft.com/office/drawing/2014/main" id="{D3646D39-DA9D-32F3-93FA-E4D3965FF447}"/>
              </a:ext>
            </a:extLst>
          </p:cNvPr>
          <p:cNvSpPr/>
          <p:nvPr/>
        </p:nvSpPr>
        <p:spPr>
          <a:xfrm>
            <a:off x="3373863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52" name="Elipse 1051">
            <a:extLst>
              <a:ext uri="{FF2B5EF4-FFF2-40B4-BE49-F238E27FC236}">
                <a16:creationId xmlns:a16="http://schemas.microsoft.com/office/drawing/2014/main" id="{5695FF23-5821-2276-DF1B-52538B42A81C}"/>
              </a:ext>
            </a:extLst>
          </p:cNvPr>
          <p:cNvSpPr/>
          <p:nvPr/>
        </p:nvSpPr>
        <p:spPr>
          <a:xfrm>
            <a:off x="4121051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053" name="Elipse 1052">
            <a:extLst>
              <a:ext uri="{FF2B5EF4-FFF2-40B4-BE49-F238E27FC236}">
                <a16:creationId xmlns:a16="http://schemas.microsoft.com/office/drawing/2014/main" id="{11B8873D-FF4E-E470-FD28-9B7EC3E1E48C}"/>
              </a:ext>
            </a:extLst>
          </p:cNvPr>
          <p:cNvSpPr/>
          <p:nvPr/>
        </p:nvSpPr>
        <p:spPr>
          <a:xfrm>
            <a:off x="4868239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qo</a:t>
            </a:r>
          </a:p>
        </p:txBody>
      </p:sp>
      <p:sp>
        <p:nvSpPr>
          <p:cNvPr id="1054" name="Elipse 1053">
            <a:extLst>
              <a:ext uri="{FF2B5EF4-FFF2-40B4-BE49-F238E27FC236}">
                <a16:creationId xmlns:a16="http://schemas.microsoft.com/office/drawing/2014/main" id="{4F46015D-4C71-3A35-37A0-19F03FD36795}"/>
              </a:ext>
            </a:extLst>
          </p:cNvPr>
          <p:cNvSpPr/>
          <p:nvPr/>
        </p:nvSpPr>
        <p:spPr>
          <a:xfrm>
            <a:off x="5615430" y="781517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le</a:t>
            </a:r>
          </a:p>
        </p:txBody>
      </p:sp>
      <p:sp>
        <p:nvSpPr>
          <p:cNvPr id="1055" name="Elipse 1054">
            <a:extLst>
              <a:ext uri="{FF2B5EF4-FFF2-40B4-BE49-F238E27FC236}">
                <a16:creationId xmlns:a16="http://schemas.microsoft.com/office/drawing/2014/main" id="{39C30572-ACAA-A0C3-CF7E-0266343AD3E6}"/>
              </a:ext>
            </a:extLst>
          </p:cNvPr>
          <p:cNvSpPr/>
          <p:nvPr/>
        </p:nvSpPr>
        <p:spPr>
          <a:xfrm>
            <a:off x="385111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56" name="Elipse 1055">
            <a:extLst>
              <a:ext uri="{FF2B5EF4-FFF2-40B4-BE49-F238E27FC236}">
                <a16:creationId xmlns:a16="http://schemas.microsoft.com/office/drawing/2014/main" id="{5E1EBA3D-9CF2-5AC7-F777-95AF1C95C76D}"/>
              </a:ext>
            </a:extLst>
          </p:cNvPr>
          <p:cNvSpPr/>
          <p:nvPr/>
        </p:nvSpPr>
        <p:spPr>
          <a:xfrm>
            <a:off x="1132299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is</a:t>
            </a:r>
          </a:p>
        </p:txBody>
      </p:sp>
      <p:sp>
        <p:nvSpPr>
          <p:cNvPr id="1057" name="Elipse 1056">
            <a:extLst>
              <a:ext uri="{FF2B5EF4-FFF2-40B4-BE49-F238E27FC236}">
                <a16:creationId xmlns:a16="http://schemas.microsoft.com/office/drawing/2014/main" id="{D78DA00C-CDCF-C447-F20C-F458CC20217E}"/>
              </a:ext>
            </a:extLst>
          </p:cNvPr>
          <p:cNvSpPr/>
          <p:nvPr/>
        </p:nvSpPr>
        <p:spPr>
          <a:xfrm>
            <a:off x="1879487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058" name="Elipse 1057">
            <a:extLst>
              <a:ext uri="{FF2B5EF4-FFF2-40B4-BE49-F238E27FC236}">
                <a16:creationId xmlns:a16="http://schemas.microsoft.com/office/drawing/2014/main" id="{76B1FC94-462D-3938-14AC-DF6954ACDDB0}"/>
              </a:ext>
            </a:extLst>
          </p:cNvPr>
          <p:cNvSpPr/>
          <p:nvPr/>
        </p:nvSpPr>
        <p:spPr>
          <a:xfrm>
            <a:off x="2626675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59" name="Elipse 1058">
            <a:extLst>
              <a:ext uri="{FF2B5EF4-FFF2-40B4-BE49-F238E27FC236}">
                <a16:creationId xmlns:a16="http://schemas.microsoft.com/office/drawing/2014/main" id="{B0C09B06-4595-25B4-33B7-D3DA5573BE38}"/>
              </a:ext>
            </a:extLst>
          </p:cNvPr>
          <p:cNvSpPr/>
          <p:nvPr/>
        </p:nvSpPr>
        <p:spPr>
          <a:xfrm>
            <a:off x="3373863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060" name="Elipse 1059">
            <a:extLst>
              <a:ext uri="{FF2B5EF4-FFF2-40B4-BE49-F238E27FC236}">
                <a16:creationId xmlns:a16="http://schemas.microsoft.com/office/drawing/2014/main" id="{DCF348EE-BFAE-6953-2ECD-FDDD46A0F0EC}"/>
              </a:ext>
            </a:extLst>
          </p:cNvPr>
          <p:cNvSpPr/>
          <p:nvPr/>
        </p:nvSpPr>
        <p:spPr>
          <a:xfrm>
            <a:off x="4121051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61" name="Elipse 1060">
            <a:extLst>
              <a:ext uri="{FF2B5EF4-FFF2-40B4-BE49-F238E27FC236}">
                <a16:creationId xmlns:a16="http://schemas.microsoft.com/office/drawing/2014/main" id="{1304A336-8BA2-E7EE-769E-80797D57D26A}"/>
              </a:ext>
            </a:extLst>
          </p:cNvPr>
          <p:cNvSpPr/>
          <p:nvPr/>
        </p:nvSpPr>
        <p:spPr>
          <a:xfrm>
            <a:off x="4868239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062" name="Elipse 1061">
            <a:extLst>
              <a:ext uri="{FF2B5EF4-FFF2-40B4-BE49-F238E27FC236}">
                <a16:creationId xmlns:a16="http://schemas.microsoft.com/office/drawing/2014/main" id="{73D1E6EE-47A8-0BAB-5760-72FBE43BDDF4}"/>
              </a:ext>
            </a:extLst>
          </p:cNvPr>
          <p:cNvSpPr/>
          <p:nvPr/>
        </p:nvSpPr>
        <p:spPr>
          <a:xfrm>
            <a:off x="5615430" y="853710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</p:spTree>
    <p:extLst>
      <p:ext uri="{BB962C8B-B14F-4D97-AF65-F5344CB8AC3E}">
        <p14:creationId xmlns:p14="http://schemas.microsoft.com/office/powerpoint/2010/main" val="260804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9EAC8F66-BE86-60A9-81FA-9915A7432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2D41C6-9573-AB59-F3B4-EC7E858E937D}"/>
              </a:ext>
            </a:extLst>
          </p:cNvPr>
          <p:cNvSpPr/>
          <p:nvPr/>
        </p:nvSpPr>
        <p:spPr>
          <a:xfrm>
            <a:off x="-3160" y="433930"/>
            <a:ext cx="6858000" cy="8963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1D87923-5C19-0BDB-5148-6818669B223D}"/>
              </a:ext>
            </a:extLst>
          </p:cNvPr>
          <p:cNvSpPr txBox="1"/>
          <p:nvPr/>
        </p:nvSpPr>
        <p:spPr>
          <a:xfrm>
            <a:off x="1434704" y="508142"/>
            <a:ext cx="3860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CCSupersubmarino" panose="02000603000000000000" pitchFamily="2" charset="0"/>
                <a:ea typeface="CCSupersubmarino" panose="02000603000000000000" pitchFamily="2" charset="0"/>
              </a:rPr>
              <a:t>Coloreamos sílabas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7C03A7C-8864-D719-723B-5712E613BDE3}"/>
              </a:ext>
            </a:extLst>
          </p:cNvPr>
          <p:cNvSpPr/>
          <p:nvPr/>
        </p:nvSpPr>
        <p:spPr>
          <a:xfrm>
            <a:off x="1135931" y="1142338"/>
            <a:ext cx="655320" cy="6553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Escolar1" panose="00000400000000000000" pitchFamily="2" charset="0"/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C10B634-F059-09E3-6B0A-040E66062E26}"/>
              </a:ext>
            </a:extLst>
          </p:cNvPr>
          <p:cNvSpPr/>
          <p:nvPr/>
        </p:nvSpPr>
        <p:spPr>
          <a:xfrm>
            <a:off x="2149116" y="1142338"/>
            <a:ext cx="655320" cy="655320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Escolar1" panose="00000400000000000000" pitchFamily="2" charset="0"/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32D8C4DE-D647-669A-F55D-CE5F63BC47F4}"/>
              </a:ext>
            </a:extLst>
          </p:cNvPr>
          <p:cNvSpPr/>
          <p:nvPr/>
        </p:nvSpPr>
        <p:spPr>
          <a:xfrm>
            <a:off x="3162301" y="1142338"/>
            <a:ext cx="655320" cy="65532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51CADB8C-9F6B-6608-CE84-EE9E1697E71B}"/>
              </a:ext>
            </a:extLst>
          </p:cNvPr>
          <p:cNvSpPr/>
          <p:nvPr/>
        </p:nvSpPr>
        <p:spPr>
          <a:xfrm>
            <a:off x="4175485" y="1142338"/>
            <a:ext cx="655320" cy="65532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D0ED06EF-93D1-9645-37F3-65D707B01FA4}"/>
              </a:ext>
            </a:extLst>
          </p:cNvPr>
          <p:cNvSpPr/>
          <p:nvPr/>
        </p:nvSpPr>
        <p:spPr>
          <a:xfrm>
            <a:off x="5188669" y="1142338"/>
            <a:ext cx="655320" cy="65532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A99FA08-603D-7129-8D3D-8CB58AC8266C}"/>
              </a:ext>
            </a:extLst>
          </p:cNvPr>
          <p:cNvSpPr txBox="1"/>
          <p:nvPr/>
        </p:nvSpPr>
        <p:spPr>
          <a:xfrm>
            <a:off x="1167362" y="1075952"/>
            <a:ext cx="6238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43D58B2-1A74-1889-6BB8-7DA04081BF88}"/>
              </a:ext>
            </a:extLst>
          </p:cNvPr>
          <p:cNvSpPr txBox="1"/>
          <p:nvPr/>
        </p:nvSpPr>
        <p:spPr>
          <a:xfrm>
            <a:off x="2201608" y="1094815"/>
            <a:ext cx="736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1626C51-3F95-8C26-B7DA-CECA4851B4D1}"/>
              </a:ext>
            </a:extLst>
          </p:cNvPr>
          <p:cNvSpPr txBox="1"/>
          <p:nvPr/>
        </p:nvSpPr>
        <p:spPr>
          <a:xfrm>
            <a:off x="3238211" y="1063439"/>
            <a:ext cx="5180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08334D9-AC4F-A6B0-71C2-5D7907D4D9EB}"/>
              </a:ext>
            </a:extLst>
          </p:cNvPr>
          <p:cNvSpPr txBox="1"/>
          <p:nvPr/>
        </p:nvSpPr>
        <p:spPr>
          <a:xfrm>
            <a:off x="4222923" y="1089772"/>
            <a:ext cx="6094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492AA01-5925-A2A2-670F-FB304D021710}"/>
              </a:ext>
            </a:extLst>
          </p:cNvPr>
          <p:cNvSpPr txBox="1"/>
          <p:nvPr/>
        </p:nvSpPr>
        <p:spPr>
          <a:xfrm>
            <a:off x="5210254" y="1067824"/>
            <a:ext cx="633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37A5584-1497-3991-9EC7-7A0B01E9D531}"/>
              </a:ext>
            </a:extLst>
          </p:cNvPr>
          <p:cNvSpPr/>
          <p:nvPr/>
        </p:nvSpPr>
        <p:spPr>
          <a:xfrm>
            <a:off x="385111" y="202848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881D8F7-A645-9630-4593-51406196FEE7}"/>
              </a:ext>
            </a:extLst>
          </p:cNvPr>
          <p:cNvSpPr/>
          <p:nvPr/>
        </p:nvSpPr>
        <p:spPr>
          <a:xfrm>
            <a:off x="1219156" y="645612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B34C843-5624-0B58-301B-D1A6F04D09D2}"/>
              </a:ext>
            </a:extLst>
          </p:cNvPr>
          <p:cNvSpPr/>
          <p:nvPr/>
        </p:nvSpPr>
        <p:spPr>
          <a:xfrm>
            <a:off x="1966344" y="645612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31437378-CD2C-C1BA-9B50-36F15424CDFD}"/>
              </a:ext>
            </a:extLst>
          </p:cNvPr>
          <p:cNvSpPr/>
          <p:nvPr/>
        </p:nvSpPr>
        <p:spPr>
          <a:xfrm>
            <a:off x="2713532" y="645612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439572C2-27D8-630A-AAA4-6F0B4A1F38C1}"/>
              </a:ext>
            </a:extLst>
          </p:cNvPr>
          <p:cNvSpPr/>
          <p:nvPr/>
        </p:nvSpPr>
        <p:spPr>
          <a:xfrm>
            <a:off x="3460720" y="645612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78986A5B-0570-59BC-0794-17CDBBF9E593}"/>
              </a:ext>
            </a:extLst>
          </p:cNvPr>
          <p:cNvSpPr/>
          <p:nvPr/>
        </p:nvSpPr>
        <p:spPr>
          <a:xfrm>
            <a:off x="4207908" y="645612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ve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8F2FB154-24B1-6A78-8A6B-C29B0F8FBC5C}"/>
              </a:ext>
            </a:extLst>
          </p:cNvPr>
          <p:cNvSpPr/>
          <p:nvPr/>
        </p:nvSpPr>
        <p:spPr>
          <a:xfrm>
            <a:off x="4955096" y="645612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lo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0DF9E225-F4C0-6934-27B5-D4C4F80F9ADC}"/>
              </a:ext>
            </a:extLst>
          </p:cNvPr>
          <p:cNvSpPr/>
          <p:nvPr/>
        </p:nvSpPr>
        <p:spPr>
          <a:xfrm>
            <a:off x="5702287" y="645612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408" name="Elipse 1407">
            <a:extLst>
              <a:ext uri="{FF2B5EF4-FFF2-40B4-BE49-F238E27FC236}">
                <a16:creationId xmlns:a16="http://schemas.microsoft.com/office/drawing/2014/main" id="{AFFC33B4-EDF9-F42D-EE13-4BB55212C8BD}"/>
              </a:ext>
            </a:extLst>
          </p:cNvPr>
          <p:cNvSpPr/>
          <p:nvPr/>
        </p:nvSpPr>
        <p:spPr>
          <a:xfrm>
            <a:off x="385111" y="2750410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ve</a:t>
            </a:r>
          </a:p>
        </p:txBody>
      </p:sp>
      <p:sp>
        <p:nvSpPr>
          <p:cNvPr id="1409" name="Elipse 1408">
            <a:extLst>
              <a:ext uri="{FF2B5EF4-FFF2-40B4-BE49-F238E27FC236}">
                <a16:creationId xmlns:a16="http://schemas.microsoft.com/office/drawing/2014/main" id="{28C91794-E75F-442A-3318-ABB8D9F0E75F}"/>
              </a:ext>
            </a:extLst>
          </p:cNvPr>
          <p:cNvSpPr/>
          <p:nvPr/>
        </p:nvSpPr>
        <p:spPr>
          <a:xfrm>
            <a:off x="1219156" y="717805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410" name="Elipse 1409">
            <a:extLst>
              <a:ext uri="{FF2B5EF4-FFF2-40B4-BE49-F238E27FC236}">
                <a16:creationId xmlns:a16="http://schemas.microsoft.com/office/drawing/2014/main" id="{1091E41E-DBEF-82E0-D26D-9BF84C26D376}"/>
              </a:ext>
            </a:extLst>
          </p:cNvPr>
          <p:cNvSpPr/>
          <p:nvPr/>
        </p:nvSpPr>
        <p:spPr>
          <a:xfrm>
            <a:off x="1966344" y="717805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11" name="Elipse 1410">
            <a:extLst>
              <a:ext uri="{FF2B5EF4-FFF2-40B4-BE49-F238E27FC236}">
                <a16:creationId xmlns:a16="http://schemas.microsoft.com/office/drawing/2014/main" id="{92ADB4F6-36F3-ABE1-45F3-3AC180186D0B}"/>
              </a:ext>
            </a:extLst>
          </p:cNvPr>
          <p:cNvSpPr/>
          <p:nvPr/>
        </p:nvSpPr>
        <p:spPr>
          <a:xfrm>
            <a:off x="2713532" y="717805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412" name="Elipse 1411">
            <a:extLst>
              <a:ext uri="{FF2B5EF4-FFF2-40B4-BE49-F238E27FC236}">
                <a16:creationId xmlns:a16="http://schemas.microsoft.com/office/drawing/2014/main" id="{4DD5F6D1-5C8F-08E1-A5B0-E07E40AE4213}"/>
              </a:ext>
            </a:extLst>
          </p:cNvPr>
          <p:cNvSpPr/>
          <p:nvPr/>
        </p:nvSpPr>
        <p:spPr>
          <a:xfrm>
            <a:off x="3460720" y="717805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13" name="Elipse 1412">
            <a:extLst>
              <a:ext uri="{FF2B5EF4-FFF2-40B4-BE49-F238E27FC236}">
                <a16:creationId xmlns:a16="http://schemas.microsoft.com/office/drawing/2014/main" id="{B234228D-9063-046E-DF2F-4B750212F51B}"/>
              </a:ext>
            </a:extLst>
          </p:cNvPr>
          <p:cNvSpPr/>
          <p:nvPr/>
        </p:nvSpPr>
        <p:spPr>
          <a:xfrm>
            <a:off x="4207908" y="717805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414" name="Elipse 1413">
            <a:extLst>
              <a:ext uri="{FF2B5EF4-FFF2-40B4-BE49-F238E27FC236}">
                <a16:creationId xmlns:a16="http://schemas.microsoft.com/office/drawing/2014/main" id="{7FB2A750-AA70-C799-8F12-59C45727F15C}"/>
              </a:ext>
            </a:extLst>
          </p:cNvPr>
          <p:cNvSpPr/>
          <p:nvPr/>
        </p:nvSpPr>
        <p:spPr>
          <a:xfrm>
            <a:off x="4955096" y="717805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15" name="Elipse 1414">
            <a:extLst>
              <a:ext uri="{FF2B5EF4-FFF2-40B4-BE49-F238E27FC236}">
                <a16:creationId xmlns:a16="http://schemas.microsoft.com/office/drawing/2014/main" id="{5F881902-FCD5-9195-E849-48941F7D0E9F}"/>
              </a:ext>
            </a:extLst>
          </p:cNvPr>
          <p:cNvSpPr/>
          <p:nvPr/>
        </p:nvSpPr>
        <p:spPr>
          <a:xfrm>
            <a:off x="5702287" y="717805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16" name="Elipse 1415">
            <a:extLst>
              <a:ext uri="{FF2B5EF4-FFF2-40B4-BE49-F238E27FC236}">
                <a16:creationId xmlns:a16="http://schemas.microsoft.com/office/drawing/2014/main" id="{881ED25F-4941-2EF4-1306-8676E570C3A0}"/>
              </a:ext>
            </a:extLst>
          </p:cNvPr>
          <p:cNvSpPr/>
          <p:nvPr/>
        </p:nvSpPr>
        <p:spPr>
          <a:xfrm>
            <a:off x="443463" y="497526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417" name="Elipse 1416">
            <a:extLst>
              <a:ext uri="{FF2B5EF4-FFF2-40B4-BE49-F238E27FC236}">
                <a16:creationId xmlns:a16="http://schemas.microsoft.com/office/drawing/2014/main" id="{7207850F-FBF3-AF39-105D-52AB39B0F992}"/>
              </a:ext>
            </a:extLst>
          </p:cNvPr>
          <p:cNvSpPr/>
          <p:nvPr/>
        </p:nvSpPr>
        <p:spPr>
          <a:xfrm>
            <a:off x="1225714" y="789013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418" name="Elipse 1417">
            <a:extLst>
              <a:ext uri="{FF2B5EF4-FFF2-40B4-BE49-F238E27FC236}">
                <a16:creationId xmlns:a16="http://schemas.microsoft.com/office/drawing/2014/main" id="{EA25D026-AB1B-4D1A-DD83-A2EB142EE53E}"/>
              </a:ext>
            </a:extLst>
          </p:cNvPr>
          <p:cNvSpPr/>
          <p:nvPr/>
        </p:nvSpPr>
        <p:spPr>
          <a:xfrm>
            <a:off x="1972902" y="789013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419" name="Elipse 1418">
            <a:extLst>
              <a:ext uri="{FF2B5EF4-FFF2-40B4-BE49-F238E27FC236}">
                <a16:creationId xmlns:a16="http://schemas.microsoft.com/office/drawing/2014/main" id="{B7A86D8D-696A-4B5B-AEA0-C90486CAC57C}"/>
              </a:ext>
            </a:extLst>
          </p:cNvPr>
          <p:cNvSpPr/>
          <p:nvPr/>
        </p:nvSpPr>
        <p:spPr>
          <a:xfrm>
            <a:off x="2720090" y="789013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20" name="Elipse 1419">
            <a:extLst>
              <a:ext uri="{FF2B5EF4-FFF2-40B4-BE49-F238E27FC236}">
                <a16:creationId xmlns:a16="http://schemas.microsoft.com/office/drawing/2014/main" id="{EC8F8C55-A0ED-7FAA-AF70-AA40C5B5C274}"/>
              </a:ext>
            </a:extLst>
          </p:cNvPr>
          <p:cNvSpPr/>
          <p:nvPr/>
        </p:nvSpPr>
        <p:spPr>
          <a:xfrm>
            <a:off x="3467278" y="789013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421" name="Elipse 1420">
            <a:extLst>
              <a:ext uri="{FF2B5EF4-FFF2-40B4-BE49-F238E27FC236}">
                <a16:creationId xmlns:a16="http://schemas.microsoft.com/office/drawing/2014/main" id="{7E221380-6BB7-CDE6-6018-A46731044403}"/>
              </a:ext>
            </a:extLst>
          </p:cNvPr>
          <p:cNvSpPr/>
          <p:nvPr/>
        </p:nvSpPr>
        <p:spPr>
          <a:xfrm>
            <a:off x="4214466" y="789013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22" name="Elipse 1421">
            <a:extLst>
              <a:ext uri="{FF2B5EF4-FFF2-40B4-BE49-F238E27FC236}">
                <a16:creationId xmlns:a16="http://schemas.microsoft.com/office/drawing/2014/main" id="{89019A32-CF01-84F9-B94E-D575F7E7CE11}"/>
              </a:ext>
            </a:extLst>
          </p:cNvPr>
          <p:cNvSpPr/>
          <p:nvPr/>
        </p:nvSpPr>
        <p:spPr>
          <a:xfrm>
            <a:off x="4961654" y="789013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sc</a:t>
            </a:r>
          </a:p>
        </p:txBody>
      </p:sp>
      <p:sp>
        <p:nvSpPr>
          <p:cNvPr id="1423" name="Elipse 1422">
            <a:extLst>
              <a:ext uri="{FF2B5EF4-FFF2-40B4-BE49-F238E27FC236}">
                <a16:creationId xmlns:a16="http://schemas.microsoft.com/office/drawing/2014/main" id="{9B695D95-BA9D-23C7-9DBB-291FE624B2BA}"/>
              </a:ext>
            </a:extLst>
          </p:cNvPr>
          <p:cNvSpPr/>
          <p:nvPr/>
        </p:nvSpPr>
        <p:spPr>
          <a:xfrm>
            <a:off x="5708845" y="789013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424" name="Elipse 1423">
            <a:extLst>
              <a:ext uri="{FF2B5EF4-FFF2-40B4-BE49-F238E27FC236}">
                <a16:creationId xmlns:a16="http://schemas.microsoft.com/office/drawing/2014/main" id="{656E5451-87E0-B724-1ECE-73DF9FBCCB27}"/>
              </a:ext>
            </a:extLst>
          </p:cNvPr>
          <p:cNvSpPr/>
          <p:nvPr/>
        </p:nvSpPr>
        <p:spPr>
          <a:xfrm>
            <a:off x="443463" y="569719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la</a:t>
            </a:r>
          </a:p>
        </p:txBody>
      </p:sp>
      <p:sp>
        <p:nvSpPr>
          <p:cNvPr id="1425" name="Elipse 1424">
            <a:extLst>
              <a:ext uri="{FF2B5EF4-FFF2-40B4-BE49-F238E27FC236}">
                <a16:creationId xmlns:a16="http://schemas.microsoft.com/office/drawing/2014/main" id="{34C40651-1068-DDA2-4C0C-A20438BD4019}"/>
              </a:ext>
            </a:extLst>
          </p:cNvPr>
          <p:cNvSpPr/>
          <p:nvPr/>
        </p:nvSpPr>
        <p:spPr>
          <a:xfrm>
            <a:off x="1225714" y="861206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26" name="Elipse 1425">
            <a:extLst>
              <a:ext uri="{FF2B5EF4-FFF2-40B4-BE49-F238E27FC236}">
                <a16:creationId xmlns:a16="http://schemas.microsoft.com/office/drawing/2014/main" id="{EA4FEC78-67A6-4D77-1474-9C8178B5AC44}"/>
              </a:ext>
            </a:extLst>
          </p:cNvPr>
          <p:cNvSpPr/>
          <p:nvPr/>
        </p:nvSpPr>
        <p:spPr>
          <a:xfrm>
            <a:off x="1972902" y="861206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27" name="Elipse 1426">
            <a:extLst>
              <a:ext uri="{FF2B5EF4-FFF2-40B4-BE49-F238E27FC236}">
                <a16:creationId xmlns:a16="http://schemas.microsoft.com/office/drawing/2014/main" id="{53B00F17-9D27-3466-951B-13D0472D8808}"/>
              </a:ext>
            </a:extLst>
          </p:cNvPr>
          <p:cNvSpPr/>
          <p:nvPr/>
        </p:nvSpPr>
        <p:spPr>
          <a:xfrm>
            <a:off x="2720090" y="861206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428" name="Elipse 1427">
            <a:extLst>
              <a:ext uri="{FF2B5EF4-FFF2-40B4-BE49-F238E27FC236}">
                <a16:creationId xmlns:a16="http://schemas.microsoft.com/office/drawing/2014/main" id="{AC3672EB-CF1A-A4E2-C70A-4BD8D471B07C}"/>
              </a:ext>
            </a:extLst>
          </p:cNvPr>
          <p:cNvSpPr/>
          <p:nvPr/>
        </p:nvSpPr>
        <p:spPr>
          <a:xfrm>
            <a:off x="3467278" y="861206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77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ma</a:t>
            </a:r>
          </a:p>
        </p:txBody>
      </p:sp>
      <p:sp>
        <p:nvSpPr>
          <p:cNvPr id="1429" name="Elipse 1428">
            <a:extLst>
              <a:ext uri="{FF2B5EF4-FFF2-40B4-BE49-F238E27FC236}">
                <a16:creationId xmlns:a16="http://schemas.microsoft.com/office/drawing/2014/main" id="{37B65D65-31DE-03C9-0FB9-341A80836196}"/>
              </a:ext>
            </a:extLst>
          </p:cNvPr>
          <p:cNvSpPr/>
          <p:nvPr/>
        </p:nvSpPr>
        <p:spPr>
          <a:xfrm>
            <a:off x="4214466" y="861206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po</a:t>
            </a:r>
          </a:p>
        </p:txBody>
      </p:sp>
      <p:sp>
        <p:nvSpPr>
          <p:cNvPr id="1430" name="Elipse 1429">
            <a:extLst>
              <a:ext uri="{FF2B5EF4-FFF2-40B4-BE49-F238E27FC236}">
                <a16:creationId xmlns:a16="http://schemas.microsoft.com/office/drawing/2014/main" id="{A3F75E8F-E693-B4CE-0428-57E0A9DC6B2E}"/>
              </a:ext>
            </a:extLst>
          </p:cNvPr>
          <p:cNvSpPr/>
          <p:nvPr/>
        </p:nvSpPr>
        <p:spPr>
          <a:xfrm>
            <a:off x="4961654" y="861206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uu</a:t>
            </a:r>
          </a:p>
        </p:txBody>
      </p:sp>
      <p:sp>
        <p:nvSpPr>
          <p:cNvPr id="1431" name="Elipse 1430">
            <a:extLst>
              <a:ext uri="{FF2B5EF4-FFF2-40B4-BE49-F238E27FC236}">
                <a16:creationId xmlns:a16="http://schemas.microsoft.com/office/drawing/2014/main" id="{6A1CD839-FFA1-A2FD-F583-4F1BA04702FA}"/>
              </a:ext>
            </a:extLst>
          </p:cNvPr>
          <p:cNvSpPr/>
          <p:nvPr/>
        </p:nvSpPr>
        <p:spPr>
          <a:xfrm>
            <a:off x="5708845" y="8612065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432" name="Elipse 1431">
            <a:extLst>
              <a:ext uri="{FF2B5EF4-FFF2-40B4-BE49-F238E27FC236}">
                <a16:creationId xmlns:a16="http://schemas.microsoft.com/office/drawing/2014/main" id="{A7AC20CE-0018-2A83-5FE3-0A7369BE6F47}"/>
              </a:ext>
            </a:extLst>
          </p:cNvPr>
          <p:cNvSpPr/>
          <p:nvPr/>
        </p:nvSpPr>
        <p:spPr>
          <a:xfrm>
            <a:off x="436905" y="645099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go</a:t>
            </a:r>
          </a:p>
        </p:txBody>
      </p:sp>
      <p:sp>
        <p:nvSpPr>
          <p:cNvPr id="1433" name="Elipse 1432">
            <a:extLst>
              <a:ext uri="{FF2B5EF4-FFF2-40B4-BE49-F238E27FC236}">
                <a16:creationId xmlns:a16="http://schemas.microsoft.com/office/drawing/2014/main" id="{21DE8516-B6FD-21C3-C23B-CDE30118F87D}"/>
              </a:ext>
            </a:extLst>
          </p:cNvPr>
          <p:cNvSpPr/>
          <p:nvPr/>
        </p:nvSpPr>
        <p:spPr>
          <a:xfrm>
            <a:off x="1167362" y="355814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34" name="Elipse 1433">
            <a:extLst>
              <a:ext uri="{FF2B5EF4-FFF2-40B4-BE49-F238E27FC236}">
                <a16:creationId xmlns:a16="http://schemas.microsoft.com/office/drawing/2014/main" id="{4BA6859E-271D-C265-0CBF-F9451C52F03A}"/>
              </a:ext>
            </a:extLst>
          </p:cNvPr>
          <p:cNvSpPr/>
          <p:nvPr/>
        </p:nvSpPr>
        <p:spPr>
          <a:xfrm>
            <a:off x="1914550" y="355814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435" name="Elipse 1434">
            <a:extLst>
              <a:ext uri="{FF2B5EF4-FFF2-40B4-BE49-F238E27FC236}">
                <a16:creationId xmlns:a16="http://schemas.microsoft.com/office/drawing/2014/main" id="{A809CB81-A089-51C0-0B0D-5A59F61FA91F}"/>
              </a:ext>
            </a:extLst>
          </p:cNvPr>
          <p:cNvSpPr/>
          <p:nvPr/>
        </p:nvSpPr>
        <p:spPr>
          <a:xfrm>
            <a:off x="2661738" y="355814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sq</a:t>
            </a:r>
          </a:p>
        </p:txBody>
      </p:sp>
      <p:sp>
        <p:nvSpPr>
          <p:cNvPr id="1436" name="Elipse 1435">
            <a:extLst>
              <a:ext uri="{FF2B5EF4-FFF2-40B4-BE49-F238E27FC236}">
                <a16:creationId xmlns:a16="http://schemas.microsoft.com/office/drawing/2014/main" id="{01D97AFE-AB59-EE7A-4A65-12E8051F0AB2}"/>
              </a:ext>
            </a:extLst>
          </p:cNvPr>
          <p:cNvSpPr/>
          <p:nvPr/>
        </p:nvSpPr>
        <p:spPr>
          <a:xfrm>
            <a:off x="3408926" y="355814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37" name="Elipse 1436">
            <a:extLst>
              <a:ext uri="{FF2B5EF4-FFF2-40B4-BE49-F238E27FC236}">
                <a16:creationId xmlns:a16="http://schemas.microsoft.com/office/drawing/2014/main" id="{C2A7581D-503F-C696-A5CF-BBD5056AA697}"/>
              </a:ext>
            </a:extLst>
          </p:cNvPr>
          <p:cNvSpPr/>
          <p:nvPr/>
        </p:nvSpPr>
        <p:spPr>
          <a:xfrm>
            <a:off x="4156114" y="355814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438" name="Elipse 1437">
            <a:extLst>
              <a:ext uri="{FF2B5EF4-FFF2-40B4-BE49-F238E27FC236}">
                <a16:creationId xmlns:a16="http://schemas.microsoft.com/office/drawing/2014/main" id="{ECF6B1F0-CE30-BBFC-E26C-D84B51809A17}"/>
              </a:ext>
            </a:extLst>
          </p:cNvPr>
          <p:cNvSpPr/>
          <p:nvPr/>
        </p:nvSpPr>
        <p:spPr>
          <a:xfrm>
            <a:off x="4903302" y="355814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39" name="Elipse 1438">
            <a:extLst>
              <a:ext uri="{FF2B5EF4-FFF2-40B4-BE49-F238E27FC236}">
                <a16:creationId xmlns:a16="http://schemas.microsoft.com/office/drawing/2014/main" id="{F5082EE5-7CA8-D80D-7D28-1DCC62F49D3B}"/>
              </a:ext>
            </a:extLst>
          </p:cNvPr>
          <p:cNvSpPr/>
          <p:nvPr/>
        </p:nvSpPr>
        <p:spPr>
          <a:xfrm>
            <a:off x="5650493" y="355814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40" name="Elipse 1439">
            <a:extLst>
              <a:ext uri="{FF2B5EF4-FFF2-40B4-BE49-F238E27FC236}">
                <a16:creationId xmlns:a16="http://schemas.microsoft.com/office/drawing/2014/main" id="{CA8021E1-F363-8185-B5B0-7DA45C7213E3}"/>
              </a:ext>
            </a:extLst>
          </p:cNvPr>
          <p:cNvSpPr/>
          <p:nvPr/>
        </p:nvSpPr>
        <p:spPr>
          <a:xfrm>
            <a:off x="436905" y="717292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441" name="Elipse 1440">
            <a:extLst>
              <a:ext uri="{FF2B5EF4-FFF2-40B4-BE49-F238E27FC236}">
                <a16:creationId xmlns:a16="http://schemas.microsoft.com/office/drawing/2014/main" id="{D58C7D28-90E2-6F6E-6149-EABAC12AA6EB}"/>
              </a:ext>
            </a:extLst>
          </p:cNvPr>
          <p:cNvSpPr/>
          <p:nvPr/>
        </p:nvSpPr>
        <p:spPr>
          <a:xfrm>
            <a:off x="1167362" y="428007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442" name="Elipse 1441">
            <a:extLst>
              <a:ext uri="{FF2B5EF4-FFF2-40B4-BE49-F238E27FC236}">
                <a16:creationId xmlns:a16="http://schemas.microsoft.com/office/drawing/2014/main" id="{E1248F9A-0CDF-0771-884F-0D6CCF0FB150}"/>
              </a:ext>
            </a:extLst>
          </p:cNvPr>
          <p:cNvSpPr/>
          <p:nvPr/>
        </p:nvSpPr>
        <p:spPr>
          <a:xfrm>
            <a:off x="1914550" y="428007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la</a:t>
            </a:r>
          </a:p>
        </p:txBody>
      </p:sp>
      <p:sp>
        <p:nvSpPr>
          <p:cNvPr id="1443" name="Elipse 1442">
            <a:extLst>
              <a:ext uri="{FF2B5EF4-FFF2-40B4-BE49-F238E27FC236}">
                <a16:creationId xmlns:a16="http://schemas.microsoft.com/office/drawing/2014/main" id="{1E1171B5-016D-6B74-66AA-1D619E146883}"/>
              </a:ext>
            </a:extLst>
          </p:cNvPr>
          <p:cNvSpPr/>
          <p:nvPr/>
        </p:nvSpPr>
        <p:spPr>
          <a:xfrm>
            <a:off x="2661738" y="428007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sc</a:t>
            </a:r>
          </a:p>
        </p:txBody>
      </p:sp>
      <p:sp>
        <p:nvSpPr>
          <p:cNvPr id="1026" name="Elipse 1025">
            <a:extLst>
              <a:ext uri="{FF2B5EF4-FFF2-40B4-BE49-F238E27FC236}">
                <a16:creationId xmlns:a16="http://schemas.microsoft.com/office/drawing/2014/main" id="{46DC5443-3A4F-FD50-B637-B608F04E49BA}"/>
              </a:ext>
            </a:extLst>
          </p:cNvPr>
          <p:cNvSpPr/>
          <p:nvPr/>
        </p:nvSpPr>
        <p:spPr>
          <a:xfrm>
            <a:off x="3408926" y="428007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027" name="Elipse 1026">
            <a:extLst>
              <a:ext uri="{FF2B5EF4-FFF2-40B4-BE49-F238E27FC236}">
                <a16:creationId xmlns:a16="http://schemas.microsoft.com/office/drawing/2014/main" id="{940E52F3-EEC0-568F-0EBC-D0983B85194E}"/>
              </a:ext>
            </a:extLst>
          </p:cNvPr>
          <p:cNvSpPr/>
          <p:nvPr/>
        </p:nvSpPr>
        <p:spPr>
          <a:xfrm>
            <a:off x="4156114" y="428007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029" name="Elipse 1028">
            <a:extLst>
              <a:ext uri="{FF2B5EF4-FFF2-40B4-BE49-F238E27FC236}">
                <a16:creationId xmlns:a16="http://schemas.microsoft.com/office/drawing/2014/main" id="{9166A744-E682-F6FC-5C6A-97DEFECCD225}"/>
              </a:ext>
            </a:extLst>
          </p:cNvPr>
          <p:cNvSpPr/>
          <p:nvPr/>
        </p:nvSpPr>
        <p:spPr>
          <a:xfrm>
            <a:off x="4903302" y="428007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30" name="Elipse 1029">
            <a:extLst>
              <a:ext uri="{FF2B5EF4-FFF2-40B4-BE49-F238E27FC236}">
                <a16:creationId xmlns:a16="http://schemas.microsoft.com/office/drawing/2014/main" id="{1A3FDA2E-AF6E-66AC-B12E-7444D589885F}"/>
              </a:ext>
            </a:extLst>
          </p:cNvPr>
          <p:cNvSpPr/>
          <p:nvPr/>
        </p:nvSpPr>
        <p:spPr>
          <a:xfrm>
            <a:off x="5650493" y="4280072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pu</a:t>
            </a:r>
          </a:p>
        </p:txBody>
      </p:sp>
      <p:sp>
        <p:nvSpPr>
          <p:cNvPr id="1031" name="Elipse 1030">
            <a:extLst>
              <a:ext uri="{FF2B5EF4-FFF2-40B4-BE49-F238E27FC236}">
                <a16:creationId xmlns:a16="http://schemas.microsoft.com/office/drawing/2014/main" id="{A1E380E5-321F-089A-4FB5-32276700F2AA}"/>
              </a:ext>
            </a:extLst>
          </p:cNvPr>
          <p:cNvSpPr/>
          <p:nvPr/>
        </p:nvSpPr>
        <p:spPr>
          <a:xfrm>
            <a:off x="443463" y="788499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  <p:sp>
        <p:nvSpPr>
          <p:cNvPr id="1032" name="Elipse 1031">
            <a:extLst>
              <a:ext uri="{FF2B5EF4-FFF2-40B4-BE49-F238E27FC236}">
                <a16:creationId xmlns:a16="http://schemas.microsoft.com/office/drawing/2014/main" id="{81FBA100-FE0A-B5B6-ACE6-EE74C22F9DDF}"/>
              </a:ext>
            </a:extLst>
          </p:cNvPr>
          <p:cNvSpPr/>
          <p:nvPr/>
        </p:nvSpPr>
        <p:spPr>
          <a:xfrm>
            <a:off x="1092521" y="201953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033" name="Elipse 1032">
            <a:extLst>
              <a:ext uri="{FF2B5EF4-FFF2-40B4-BE49-F238E27FC236}">
                <a16:creationId xmlns:a16="http://schemas.microsoft.com/office/drawing/2014/main" id="{5ADA664D-E8C4-32F8-E97C-4FE7F835FF29}"/>
              </a:ext>
            </a:extLst>
          </p:cNvPr>
          <p:cNvSpPr/>
          <p:nvPr/>
        </p:nvSpPr>
        <p:spPr>
          <a:xfrm>
            <a:off x="1839709" y="201953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34" name="Elipse 1033">
            <a:extLst>
              <a:ext uri="{FF2B5EF4-FFF2-40B4-BE49-F238E27FC236}">
                <a16:creationId xmlns:a16="http://schemas.microsoft.com/office/drawing/2014/main" id="{36D594DC-B724-B561-D86E-1BC2939B250B}"/>
              </a:ext>
            </a:extLst>
          </p:cNvPr>
          <p:cNvSpPr/>
          <p:nvPr/>
        </p:nvSpPr>
        <p:spPr>
          <a:xfrm>
            <a:off x="2586897" y="201953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te</a:t>
            </a:r>
          </a:p>
        </p:txBody>
      </p:sp>
      <p:sp>
        <p:nvSpPr>
          <p:cNvPr id="1035" name="Elipse 1034">
            <a:extLst>
              <a:ext uri="{FF2B5EF4-FFF2-40B4-BE49-F238E27FC236}">
                <a16:creationId xmlns:a16="http://schemas.microsoft.com/office/drawing/2014/main" id="{BBFF6D35-516E-566A-9FFF-D376D57DD8C4}"/>
              </a:ext>
            </a:extLst>
          </p:cNvPr>
          <p:cNvSpPr/>
          <p:nvPr/>
        </p:nvSpPr>
        <p:spPr>
          <a:xfrm>
            <a:off x="3334085" y="201953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ge</a:t>
            </a:r>
          </a:p>
        </p:txBody>
      </p:sp>
      <p:sp>
        <p:nvSpPr>
          <p:cNvPr id="1036" name="Elipse 1035">
            <a:extLst>
              <a:ext uri="{FF2B5EF4-FFF2-40B4-BE49-F238E27FC236}">
                <a16:creationId xmlns:a16="http://schemas.microsoft.com/office/drawing/2014/main" id="{DE024BD4-97B4-DA46-5AA5-4A897F777162}"/>
              </a:ext>
            </a:extLst>
          </p:cNvPr>
          <p:cNvSpPr/>
          <p:nvPr/>
        </p:nvSpPr>
        <p:spPr>
          <a:xfrm>
            <a:off x="4081273" y="201953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37" name="Elipse 1036">
            <a:extLst>
              <a:ext uri="{FF2B5EF4-FFF2-40B4-BE49-F238E27FC236}">
                <a16:creationId xmlns:a16="http://schemas.microsoft.com/office/drawing/2014/main" id="{0D0F510D-66E3-E89F-3150-4B847C8BFE80}"/>
              </a:ext>
            </a:extLst>
          </p:cNvPr>
          <p:cNvSpPr/>
          <p:nvPr/>
        </p:nvSpPr>
        <p:spPr>
          <a:xfrm>
            <a:off x="4828461" y="201953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 err="1">
                <a:solidFill>
                  <a:schemeClr val="tx1"/>
                </a:solidFill>
                <a:latin typeface="Escolar1" panose="00000400000000000000" pitchFamily="2" charset="0"/>
              </a:rPr>
              <a:t>op</a:t>
            </a:r>
            <a:endParaRPr lang="es-ES" sz="3200" dirty="0">
              <a:solidFill>
                <a:schemeClr val="tx1"/>
              </a:solidFill>
              <a:latin typeface="Escolar1" panose="00000400000000000000" pitchFamily="2" charset="0"/>
            </a:endParaRPr>
          </a:p>
        </p:txBody>
      </p:sp>
      <p:sp>
        <p:nvSpPr>
          <p:cNvPr id="1038" name="Elipse 1037">
            <a:extLst>
              <a:ext uri="{FF2B5EF4-FFF2-40B4-BE49-F238E27FC236}">
                <a16:creationId xmlns:a16="http://schemas.microsoft.com/office/drawing/2014/main" id="{86E83402-008A-A168-5647-CA88ED5A446E}"/>
              </a:ext>
            </a:extLst>
          </p:cNvPr>
          <p:cNvSpPr/>
          <p:nvPr/>
        </p:nvSpPr>
        <p:spPr>
          <a:xfrm>
            <a:off x="5575652" y="201953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ja</a:t>
            </a:r>
          </a:p>
        </p:txBody>
      </p:sp>
      <p:sp>
        <p:nvSpPr>
          <p:cNvPr id="1039" name="Elipse 1038">
            <a:extLst>
              <a:ext uri="{FF2B5EF4-FFF2-40B4-BE49-F238E27FC236}">
                <a16:creationId xmlns:a16="http://schemas.microsoft.com/office/drawing/2014/main" id="{E639EF2D-3E1F-6A3A-970F-EAA55D9591C9}"/>
              </a:ext>
            </a:extLst>
          </p:cNvPr>
          <p:cNvSpPr/>
          <p:nvPr/>
        </p:nvSpPr>
        <p:spPr>
          <a:xfrm>
            <a:off x="443463" y="8606928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ul</a:t>
            </a:r>
          </a:p>
        </p:txBody>
      </p:sp>
      <p:sp>
        <p:nvSpPr>
          <p:cNvPr id="1040" name="Elipse 1039">
            <a:extLst>
              <a:ext uri="{FF2B5EF4-FFF2-40B4-BE49-F238E27FC236}">
                <a16:creationId xmlns:a16="http://schemas.microsoft.com/office/drawing/2014/main" id="{CCBCC5BA-B93B-8FE9-3212-75678877167D}"/>
              </a:ext>
            </a:extLst>
          </p:cNvPr>
          <p:cNvSpPr/>
          <p:nvPr/>
        </p:nvSpPr>
        <p:spPr>
          <a:xfrm>
            <a:off x="1092521" y="274146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41" name="Elipse 1040">
            <a:extLst>
              <a:ext uri="{FF2B5EF4-FFF2-40B4-BE49-F238E27FC236}">
                <a16:creationId xmlns:a16="http://schemas.microsoft.com/office/drawing/2014/main" id="{C2232C05-E1D5-1CB1-F2E3-D1FF4AF79C8D}"/>
              </a:ext>
            </a:extLst>
          </p:cNvPr>
          <p:cNvSpPr/>
          <p:nvPr/>
        </p:nvSpPr>
        <p:spPr>
          <a:xfrm>
            <a:off x="1839709" y="274146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42" name="Elipse 1041">
            <a:extLst>
              <a:ext uri="{FF2B5EF4-FFF2-40B4-BE49-F238E27FC236}">
                <a16:creationId xmlns:a16="http://schemas.microsoft.com/office/drawing/2014/main" id="{5212AF89-B93B-8A1A-AAFA-E5260CC7522C}"/>
              </a:ext>
            </a:extLst>
          </p:cNvPr>
          <p:cNvSpPr/>
          <p:nvPr/>
        </p:nvSpPr>
        <p:spPr>
          <a:xfrm>
            <a:off x="2586897" y="274146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os</a:t>
            </a:r>
          </a:p>
        </p:txBody>
      </p:sp>
      <p:sp>
        <p:nvSpPr>
          <p:cNvPr id="1043" name="Elipse 1042">
            <a:extLst>
              <a:ext uri="{FF2B5EF4-FFF2-40B4-BE49-F238E27FC236}">
                <a16:creationId xmlns:a16="http://schemas.microsoft.com/office/drawing/2014/main" id="{F7C3F43A-895A-0B92-BBD6-28F8AD726CA9}"/>
              </a:ext>
            </a:extLst>
          </p:cNvPr>
          <p:cNvSpPr/>
          <p:nvPr/>
        </p:nvSpPr>
        <p:spPr>
          <a:xfrm>
            <a:off x="3334085" y="274146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44" name="Elipse 1043">
            <a:extLst>
              <a:ext uri="{FF2B5EF4-FFF2-40B4-BE49-F238E27FC236}">
                <a16:creationId xmlns:a16="http://schemas.microsoft.com/office/drawing/2014/main" id="{F0FD7C9A-032E-3519-8EBA-0501D2CD53E9}"/>
              </a:ext>
            </a:extLst>
          </p:cNvPr>
          <p:cNvSpPr/>
          <p:nvPr/>
        </p:nvSpPr>
        <p:spPr>
          <a:xfrm>
            <a:off x="4081273" y="274146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sx</a:t>
            </a:r>
          </a:p>
        </p:txBody>
      </p:sp>
      <p:sp>
        <p:nvSpPr>
          <p:cNvPr id="1045" name="Elipse 1044">
            <a:extLst>
              <a:ext uri="{FF2B5EF4-FFF2-40B4-BE49-F238E27FC236}">
                <a16:creationId xmlns:a16="http://schemas.microsoft.com/office/drawing/2014/main" id="{9A94716E-B0D2-A48B-7AA6-A93DCE064B6D}"/>
              </a:ext>
            </a:extLst>
          </p:cNvPr>
          <p:cNvSpPr/>
          <p:nvPr/>
        </p:nvSpPr>
        <p:spPr>
          <a:xfrm>
            <a:off x="4828461" y="274146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046" name="Elipse 1045">
            <a:extLst>
              <a:ext uri="{FF2B5EF4-FFF2-40B4-BE49-F238E27FC236}">
                <a16:creationId xmlns:a16="http://schemas.microsoft.com/office/drawing/2014/main" id="{D0F14115-8F75-A57B-6E66-9C74D913E679}"/>
              </a:ext>
            </a:extLst>
          </p:cNvPr>
          <p:cNvSpPr/>
          <p:nvPr/>
        </p:nvSpPr>
        <p:spPr>
          <a:xfrm>
            <a:off x="5575652" y="274146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ug</a:t>
            </a:r>
          </a:p>
        </p:txBody>
      </p:sp>
      <p:sp>
        <p:nvSpPr>
          <p:cNvPr id="1047" name="Elipse 1046">
            <a:extLst>
              <a:ext uri="{FF2B5EF4-FFF2-40B4-BE49-F238E27FC236}">
                <a16:creationId xmlns:a16="http://schemas.microsoft.com/office/drawing/2014/main" id="{58841D8C-EF02-3344-5C76-2E0E3A217087}"/>
              </a:ext>
            </a:extLst>
          </p:cNvPr>
          <p:cNvSpPr/>
          <p:nvPr/>
        </p:nvSpPr>
        <p:spPr>
          <a:xfrm>
            <a:off x="385111" y="352022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qu</a:t>
            </a:r>
          </a:p>
        </p:txBody>
      </p:sp>
      <p:sp>
        <p:nvSpPr>
          <p:cNvPr id="1048" name="Elipse 1047">
            <a:extLst>
              <a:ext uri="{FF2B5EF4-FFF2-40B4-BE49-F238E27FC236}">
                <a16:creationId xmlns:a16="http://schemas.microsoft.com/office/drawing/2014/main" id="{DF91361A-B6B8-0971-F52F-9E3B47BC8AB9}"/>
              </a:ext>
            </a:extLst>
          </p:cNvPr>
          <p:cNvSpPr/>
          <p:nvPr/>
        </p:nvSpPr>
        <p:spPr>
          <a:xfrm>
            <a:off x="1137757" y="497526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is</a:t>
            </a:r>
          </a:p>
        </p:txBody>
      </p:sp>
      <p:sp>
        <p:nvSpPr>
          <p:cNvPr id="1049" name="Elipse 1048">
            <a:extLst>
              <a:ext uri="{FF2B5EF4-FFF2-40B4-BE49-F238E27FC236}">
                <a16:creationId xmlns:a16="http://schemas.microsoft.com/office/drawing/2014/main" id="{90B8391F-D362-C7D9-9676-4C2299CA9672}"/>
              </a:ext>
            </a:extLst>
          </p:cNvPr>
          <p:cNvSpPr/>
          <p:nvPr/>
        </p:nvSpPr>
        <p:spPr>
          <a:xfrm>
            <a:off x="1884945" y="497526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50" name="Elipse 1049">
            <a:extLst>
              <a:ext uri="{FF2B5EF4-FFF2-40B4-BE49-F238E27FC236}">
                <a16:creationId xmlns:a16="http://schemas.microsoft.com/office/drawing/2014/main" id="{14B25BAE-4EF4-D6F6-DC48-624039AE7FA1}"/>
              </a:ext>
            </a:extLst>
          </p:cNvPr>
          <p:cNvSpPr/>
          <p:nvPr/>
        </p:nvSpPr>
        <p:spPr>
          <a:xfrm>
            <a:off x="2632133" y="497526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pi</a:t>
            </a:r>
          </a:p>
        </p:txBody>
      </p:sp>
      <p:sp>
        <p:nvSpPr>
          <p:cNvPr id="1051" name="Elipse 1050">
            <a:extLst>
              <a:ext uri="{FF2B5EF4-FFF2-40B4-BE49-F238E27FC236}">
                <a16:creationId xmlns:a16="http://schemas.microsoft.com/office/drawing/2014/main" id="{D3646D39-DA9D-32F3-93FA-E4D3965FF447}"/>
              </a:ext>
            </a:extLst>
          </p:cNvPr>
          <p:cNvSpPr/>
          <p:nvPr/>
        </p:nvSpPr>
        <p:spPr>
          <a:xfrm>
            <a:off x="3379321" y="497526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su</a:t>
            </a:r>
          </a:p>
        </p:txBody>
      </p:sp>
      <p:sp>
        <p:nvSpPr>
          <p:cNvPr id="1052" name="Elipse 1051">
            <a:extLst>
              <a:ext uri="{FF2B5EF4-FFF2-40B4-BE49-F238E27FC236}">
                <a16:creationId xmlns:a16="http://schemas.microsoft.com/office/drawing/2014/main" id="{5695FF23-5821-2276-DF1B-52538B42A81C}"/>
              </a:ext>
            </a:extLst>
          </p:cNvPr>
          <p:cNvSpPr/>
          <p:nvPr/>
        </p:nvSpPr>
        <p:spPr>
          <a:xfrm>
            <a:off x="4126509" y="497526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sa</a:t>
            </a:r>
          </a:p>
        </p:txBody>
      </p:sp>
      <p:sp>
        <p:nvSpPr>
          <p:cNvPr id="1053" name="Elipse 1052">
            <a:extLst>
              <a:ext uri="{FF2B5EF4-FFF2-40B4-BE49-F238E27FC236}">
                <a16:creationId xmlns:a16="http://schemas.microsoft.com/office/drawing/2014/main" id="{11B8873D-FF4E-E470-FD28-9B7EC3E1E48C}"/>
              </a:ext>
            </a:extLst>
          </p:cNvPr>
          <p:cNvSpPr/>
          <p:nvPr/>
        </p:nvSpPr>
        <p:spPr>
          <a:xfrm>
            <a:off x="4873697" y="497526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qo</a:t>
            </a:r>
          </a:p>
        </p:txBody>
      </p:sp>
      <p:sp>
        <p:nvSpPr>
          <p:cNvPr id="1054" name="Elipse 1053">
            <a:extLst>
              <a:ext uri="{FF2B5EF4-FFF2-40B4-BE49-F238E27FC236}">
                <a16:creationId xmlns:a16="http://schemas.microsoft.com/office/drawing/2014/main" id="{4F46015D-4C71-3A35-37A0-19F03FD36795}"/>
              </a:ext>
            </a:extLst>
          </p:cNvPr>
          <p:cNvSpPr/>
          <p:nvPr/>
        </p:nvSpPr>
        <p:spPr>
          <a:xfrm>
            <a:off x="5620888" y="497526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le</a:t>
            </a:r>
          </a:p>
        </p:txBody>
      </p:sp>
      <p:sp>
        <p:nvSpPr>
          <p:cNvPr id="1055" name="Elipse 1054">
            <a:extLst>
              <a:ext uri="{FF2B5EF4-FFF2-40B4-BE49-F238E27FC236}">
                <a16:creationId xmlns:a16="http://schemas.microsoft.com/office/drawing/2014/main" id="{39C30572-ACAA-A0C3-CF7E-0266343AD3E6}"/>
              </a:ext>
            </a:extLst>
          </p:cNvPr>
          <p:cNvSpPr/>
          <p:nvPr/>
        </p:nvSpPr>
        <p:spPr>
          <a:xfrm>
            <a:off x="385111" y="4242156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56" name="Elipse 1055">
            <a:extLst>
              <a:ext uri="{FF2B5EF4-FFF2-40B4-BE49-F238E27FC236}">
                <a16:creationId xmlns:a16="http://schemas.microsoft.com/office/drawing/2014/main" id="{5E1EBA3D-9CF2-5AC7-F777-95AF1C95C76D}"/>
              </a:ext>
            </a:extLst>
          </p:cNvPr>
          <p:cNvSpPr/>
          <p:nvPr/>
        </p:nvSpPr>
        <p:spPr>
          <a:xfrm>
            <a:off x="1137757" y="569719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is</a:t>
            </a:r>
          </a:p>
        </p:txBody>
      </p:sp>
      <p:sp>
        <p:nvSpPr>
          <p:cNvPr id="1057" name="Elipse 1056">
            <a:extLst>
              <a:ext uri="{FF2B5EF4-FFF2-40B4-BE49-F238E27FC236}">
                <a16:creationId xmlns:a16="http://schemas.microsoft.com/office/drawing/2014/main" id="{D78DA00C-CDCF-C447-F20C-F458CC20217E}"/>
              </a:ext>
            </a:extLst>
          </p:cNvPr>
          <p:cNvSpPr/>
          <p:nvPr/>
        </p:nvSpPr>
        <p:spPr>
          <a:xfrm>
            <a:off x="1884945" y="569719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es</a:t>
            </a:r>
          </a:p>
        </p:txBody>
      </p:sp>
      <p:sp>
        <p:nvSpPr>
          <p:cNvPr id="1058" name="Elipse 1057">
            <a:extLst>
              <a:ext uri="{FF2B5EF4-FFF2-40B4-BE49-F238E27FC236}">
                <a16:creationId xmlns:a16="http://schemas.microsoft.com/office/drawing/2014/main" id="{76B1FC94-462D-3938-14AC-DF6954ACDDB0}"/>
              </a:ext>
            </a:extLst>
          </p:cNvPr>
          <p:cNvSpPr/>
          <p:nvPr/>
        </p:nvSpPr>
        <p:spPr>
          <a:xfrm>
            <a:off x="2632133" y="569719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so</a:t>
            </a:r>
          </a:p>
        </p:txBody>
      </p:sp>
      <p:sp>
        <p:nvSpPr>
          <p:cNvPr id="1059" name="Elipse 1058">
            <a:extLst>
              <a:ext uri="{FF2B5EF4-FFF2-40B4-BE49-F238E27FC236}">
                <a16:creationId xmlns:a16="http://schemas.microsoft.com/office/drawing/2014/main" id="{B0C09B06-4595-25B4-33B7-D3DA5573BE38}"/>
              </a:ext>
            </a:extLst>
          </p:cNvPr>
          <p:cNvSpPr/>
          <p:nvPr/>
        </p:nvSpPr>
        <p:spPr>
          <a:xfrm>
            <a:off x="3379321" y="569719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as</a:t>
            </a:r>
          </a:p>
        </p:txBody>
      </p:sp>
      <p:sp>
        <p:nvSpPr>
          <p:cNvPr id="1060" name="Elipse 1059">
            <a:extLst>
              <a:ext uri="{FF2B5EF4-FFF2-40B4-BE49-F238E27FC236}">
                <a16:creationId xmlns:a16="http://schemas.microsoft.com/office/drawing/2014/main" id="{DCF348EE-BFAE-6953-2ECD-FDDD46A0F0EC}"/>
              </a:ext>
            </a:extLst>
          </p:cNvPr>
          <p:cNvSpPr/>
          <p:nvPr/>
        </p:nvSpPr>
        <p:spPr>
          <a:xfrm>
            <a:off x="4126509" y="569719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se</a:t>
            </a:r>
          </a:p>
        </p:txBody>
      </p:sp>
      <p:sp>
        <p:nvSpPr>
          <p:cNvPr id="1061" name="Elipse 1060">
            <a:extLst>
              <a:ext uri="{FF2B5EF4-FFF2-40B4-BE49-F238E27FC236}">
                <a16:creationId xmlns:a16="http://schemas.microsoft.com/office/drawing/2014/main" id="{1304A336-8BA2-E7EE-769E-80797D57D26A}"/>
              </a:ext>
            </a:extLst>
          </p:cNvPr>
          <p:cNvSpPr/>
          <p:nvPr/>
        </p:nvSpPr>
        <p:spPr>
          <a:xfrm>
            <a:off x="4873697" y="569719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si</a:t>
            </a:r>
          </a:p>
        </p:txBody>
      </p:sp>
      <p:sp>
        <p:nvSpPr>
          <p:cNvPr id="1062" name="Elipse 1061">
            <a:extLst>
              <a:ext uri="{FF2B5EF4-FFF2-40B4-BE49-F238E27FC236}">
                <a16:creationId xmlns:a16="http://schemas.microsoft.com/office/drawing/2014/main" id="{73D1E6EE-47A8-0BAB-5760-72FBE43BDDF4}"/>
              </a:ext>
            </a:extLst>
          </p:cNvPr>
          <p:cNvSpPr/>
          <p:nvPr/>
        </p:nvSpPr>
        <p:spPr>
          <a:xfrm>
            <a:off x="5620888" y="5697191"/>
            <a:ext cx="576000" cy="576000"/>
          </a:xfrm>
          <a:prstGeom prst="ellipse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Escolar1" panose="00000400000000000000" pitchFamily="2" charset="0"/>
              </a:rPr>
              <a:t>us</a:t>
            </a:r>
          </a:p>
        </p:txBody>
      </p:sp>
    </p:spTree>
    <p:extLst>
      <p:ext uri="{BB962C8B-B14F-4D97-AF65-F5344CB8AC3E}">
        <p14:creationId xmlns:p14="http://schemas.microsoft.com/office/powerpoint/2010/main" val="2428820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42491</TotalTime>
  <Words>261</Words>
  <Application>Microsoft Office PowerPoint</Application>
  <PresentationFormat>A4 (210 x 297 mm)</PresentationFormat>
  <Paragraphs>258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CCSupersubmarino</vt:lpstr>
      <vt:lpstr>Escolar1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16</cp:revision>
  <dcterms:created xsi:type="dcterms:W3CDTF">2023-05-25T10:39:25Z</dcterms:created>
  <dcterms:modified xsi:type="dcterms:W3CDTF">2023-07-01T16:01:43Z</dcterms:modified>
</cp:coreProperties>
</file>