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EFC"/>
    <a:srgbClr val="81F85C"/>
    <a:srgbClr val="FC80F9"/>
    <a:srgbClr val="F6FB60"/>
    <a:srgbClr val="FDC2D8"/>
    <a:srgbClr val="D5E5F4"/>
    <a:srgbClr val="CCF261"/>
    <a:srgbClr val="FCAE7E"/>
    <a:srgbClr val="FCEB67"/>
    <a:srgbClr val="FE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9D83F-AF62-CDA8-F0F1-2D0B39F6F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E22527-089D-E6F1-5CC4-CBCA6EB6F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716EA7-D7B1-5154-258F-04F7A2F1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D30C4-BD7C-E9E1-1A15-DCEA608F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5EAA7E-50F7-8D41-7B04-BE7E899D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4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FC7DE-9CBE-8F50-D5A4-B727BE8D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9C4D6F-4195-68EB-8E85-8051D432F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B46869-4DC0-06D4-A801-8CCD7186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B4750F-10B3-0F3E-96F6-69B0BEE3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872AF-DC0B-9B7D-D399-B2917905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57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2A41FC-1FDC-790E-C529-65DF97FEE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08A8D-B34C-D689-52EE-ED1834A97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27A000-D13B-CD17-3D61-1C2B7D85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735D30-D730-062A-D375-305CF891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08CA99-8C8C-A5EA-4382-EC2D49AA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89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C25DD-1C71-DC63-1BE4-7E535EE0F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668FA4-6E1B-B429-5207-4838BB769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B8C9D7-81B4-DC83-42F7-4952E038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DA7D64-AF0A-BEC2-743D-C3054341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8BE7E1-4A66-5BAC-3CB7-DA29634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17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F9310-8615-22E9-F77D-F9AF01FD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13E905-712F-F7FD-5B32-DD7DEB5E4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6FFF0F-F5B6-1313-7BBB-80861AC56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9F870-5AC7-2ECC-3A23-3AC1E8D6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E41372-8914-A596-4DC7-952B34E4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63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35137-F4FB-C4D4-0C25-611E4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37F617-14B8-8C83-00EB-816F0536E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DDF9FB-6558-21F2-8753-D5610AE36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C48787-83B4-CFB6-8407-E4044C92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F5E872-FE42-D45F-1EE3-B6E852BE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2D1F20-91C3-E1E4-8D8B-B2FC7405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54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F5758-F1A1-5DCB-D6F4-84FFA357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F8613B-C06F-3695-C2A6-91C627DFC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6D1C85-8F70-1FBC-C1DC-200C84659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D5AAFE-7046-89EB-035C-31F1273F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00F418-D8D6-4F60-224B-1164C3B36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7B73E2-8E5B-3667-3E0D-5297FFFC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B2B63C-8875-C1B9-011C-A4C5F0CF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0E425C2-26DB-36D7-ED09-3A9BC0AC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96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DACB0-8E42-3D12-E12B-D9781B0F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7A8036-861E-7C0E-AA6B-C578DC30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0592FD-7ABB-B412-B1A8-27666A40D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3B801E-895D-CB8E-8D5E-B2115A1D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89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29658-DA1D-1461-E273-6A58852E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33424F-4346-3CD6-AA09-AB652A39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A42B02-3C09-9994-AB16-435C47ED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1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656BB-1D4D-AC3B-7A72-C60C79A9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B48A2A-13A7-EDFB-A733-986D0D88A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0B5B22-9152-8609-84D2-C6919D69A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C8F5F3-D56E-D7E6-8F68-2C30CE1E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C73FB8-4529-D8B3-270E-3438554D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3C318C-248B-8B5A-A717-05EED341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11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6408D-B94E-48C5-02D6-1F2833E0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99185D-01F6-CDAC-A76C-C0B4E3546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C3FF2B-65A2-C5EC-059F-4E835C9E3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5F367E-5522-2541-B1A6-5C8687EA6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89C7F7-F873-D14E-703E-1933D9CE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91D5FB-AF34-DE8A-56E7-01B8A05F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79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706741-E40C-F5B3-EAAD-24E60706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DFC7E6-E5B0-12F5-F6D6-2F8F43FC7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E97F9-B194-90A0-A0FD-CAE5A2BE8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59A0-24B8-4DC1-9EFD-B0F679408D26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AF96D0-6CBA-896A-463E-3ED6045EA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9CE5F-C7FE-EC0C-3AFE-54B09E368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9C13E-AD30-48A3-952C-B794C663DB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96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4272616E-EFE1-7414-FC03-E022041EAD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15" y="846202"/>
            <a:ext cx="1891125" cy="1800000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8C166F51-7EE5-6D61-201D-625425D43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774514" cy="2561238"/>
          </a:xfrm>
          <a:prstGeom prst="rect">
            <a:avLst/>
          </a:prstGeom>
        </p:spPr>
      </p:pic>
      <p:pic>
        <p:nvPicPr>
          <p:cNvPr id="7" name="Imagen 6" descr="Imagen que contiene Forma&#10;&#10;Descripción generada automáticamente">
            <a:extLst>
              <a:ext uri="{FF2B5EF4-FFF2-40B4-BE49-F238E27FC236}">
                <a16:creationId xmlns:a16="http://schemas.microsoft.com/office/drawing/2014/main" id="{E9759142-EFE9-469C-C38A-9C3D4E1B9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06" y="846202"/>
            <a:ext cx="720394" cy="180000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51D0B24C-9F0E-890C-3B54-7602DC4B6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00" y="392114"/>
            <a:ext cx="860249" cy="2254088"/>
          </a:xfrm>
          <a:prstGeom prst="rect">
            <a:avLst/>
          </a:prstGeom>
        </p:spPr>
      </p:pic>
      <p:pic>
        <p:nvPicPr>
          <p:cNvPr id="9" name="Imagen 8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75C7C61E-5CD8-32CE-B924-B1BFDA25AE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63" y="846202"/>
            <a:ext cx="2380243" cy="1800000"/>
          </a:xfrm>
          <a:prstGeom prst="rect">
            <a:avLst/>
          </a:prstGeom>
        </p:spPr>
      </p:pic>
      <p:pic>
        <p:nvPicPr>
          <p:cNvPr id="11" name="Imagen 10" descr="Forma, Icono, Círculo&#10;&#10;Descripción generada automáticamente">
            <a:extLst>
              <a:ext uri="{FF2B5EF4-FFF2-40B4-BE49-F238E27FC236}">
                <a16:creationId xmlns:a16="http://schemas.microsoft.com/office/drawing/2014/main" id="{53AC7D6C-C622-AE95-24B7-7EA9F094FB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79" y="4976155"/>
            <a:ext cx="1746070" cy="1800000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70A89D37-320A-F60B-C1B9-EAC5C676B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58" y="4976155"/>
            <a:ext cx="1571317" cy="1800000"/>
          </a:xfrm>
          <a:prstGeom prst="rect">
            <a:avLst/>
          </a:prstGeom>
        </p:spPr>
      </p:pic>
      <p:pic>
        <p:nvPicPr>
          <p:cNvPr id="13" name="Imagen 12" descr="Forma&#10;&#10;Descripción generada automáticamente">
            <a:extLst>
              <a:ext uri="{FF2B5EF4-FFF2-40B4-BE49-F238E27FC236}">
                <a16:creationId xmlns:a16="http://schemas.microsoft.com/office/drawing/2014/main" id="{00199C40-97C9-787A-B572-190E114AB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58" y="3004079"/>
            <a:ext cx="1545658" cy="1800000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F5039D02-2EE2-1E7A-9EAA-F97FA5FD1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20" y="3090117"/>
            <a:ext cx="1673223" cy="1800000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37D983AD-CCF3-036D-EA1A-294B09423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41" y="4976155"/>
            <a:ext cx="1392429" cy="1800000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2FBB8ED1-EDE4-506D-7A06-26216CB004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1" y="4062109"/>
            <a:ext cx="2356403" cy="2714046"/>
          </a:xfrm>
          <a:prstGeom prst="rect">
            <a:avLst/>
          </a:prstGeom>
        </p:spPr>
      </p:pic>
      <p:pic>
        <p:nvPicPr>
          <p:cNvPr id="17" name="Imagen 16" descr="Imagen que contiene Forma&#10;&#10;Descripción generada automáticamente">
            <a:extLst>
              <a:ext uri="{FF2B5EF4-FFF2-40B4-BE49-F238E27FC236}">
                <a16:creationId xmlns:a16="http://schemas.microsoft.com/office/drawing/2014/main" id="{6A6EF747-03E5-873B-FD4F-5EC0FA4B8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05" y="846202"/>
            <a:ext cx="720394" cy="1800000"/>
          </a:xfrm>
          <a:prstGeom prst="rect">
            <a:avLst/>
          </a:prstGeom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D7644BBC-74F3-EA5C-2B73-15B097F9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99" y="846202"/>
            <a:ext cx="1891125" cy="180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00D1907-581E-5B39-6A1C-9D061E2A5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34" y="5116783"/>
            <a:ext cx="1696549" cy="1659372"/>
          </a:xfrm>
          <a:prstGeom prst="rect">
            <a:avLst/>
          </a:prstGeom>
        </p:spPr>
      </p:pic>
      <p:pic>
        <p:nvPicPr>
          <p:cNvPr id="20" name="Imagen 19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EC3DE873-ACEF-CC10-0F05-45E0A47A1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57" y="4976155"/>
            <a:ext cx="2380243" cy="1800000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8C592BB0-0015-6ED8-473D-C1A7C96B9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34" y="4976155"/>
            <a:ext cx="1673223" cy="1800000"/>
          </a:xfrm>
          <a:prstGeom prst="rect">
            <a:avLst/>
          </a:prstGeom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1D405B4B-A075-9092-86C0-7A2540B176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91" y="846202"/>
            <a:ext cx="1392429" cy="1800000"/>
          </a:xfrm>
          <a:prstGeom prst="rect">
            <a:avLst/>
          </a:prstGeom>
        </p:spPr>
      </p:pic>
      <p:pic>
        <p:nvPicPr>
          <p:cNvPr id="23" name="Imagen 2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5B7E362-DD07-4CBB-18C0-A8687FA6D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74" y="2644995"/>
            <a:ext cx="860249" cy="2254088"/>
          </a:xfrm>
          <a:prstGeom prst="rect">
            <a:avLst/>
          </a:prstGeom>
        </p:spPr>
      </p:pic>
      <p:pic>
        <p:nvPicPr>
          <p:cNvPr id="24" name="Imagen 23" descr="Forma, Icono, Círculo&#10;&#10;Descripción generada automáticamente">
            <a:extLst>
              <a:ext uri="{FF2B5EF4-FFF2-40B4-BE49-F238E27FC236}">
                <a16:creationId xmlns:a16="http://schemas.microsoft.com/office/drawing/2014/main" id="{CF3C039B-9BA4-DC1E-B70B-028BB28A17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15" y="3152115"/>
            <a:ext cx="1746070" cy="1800000"/>
          </a:xfrm>
          <a:prstGeom prst="rect">
            <a:avLst/>
          </a:prstGeom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CDF44D5C-A24B-96A0-993E-C8494805A8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77" y="3109169"/>
            <a:ext cx="1392429" cy="1800000"/>
          </a:xfrm>
          <a:prstGeom prst="rect">
            <a:avLst/>
          </a:prstGeom>
        </p:spPr>
      </p:pic>
      <p:pic>
        <p:nvPicPr>
          <p:cNvPr id="26" name="Imagen 2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534B75AA-FA1C-ECEA-F98A-906C7BA4D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3816">
            <a:off x="3319312" y="4586872"/>
            <a:ext cx="231460" cy="6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5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14" y="3162129"/>
            <a:ext cx="1292264" cy="22614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92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9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81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5" y="3126817"/>
            <a:ext cx="1287542" cy="22531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593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39" y="3162129"/>
            <a:ext cx="1646446" cy="230502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70683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5" y="3126817"/>
            <a:ext cx="1841358" cy="21482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78206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5" y="3126817"/>
            <a:ext cx="1841357" cy="21482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752487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771" y="3126817"/>
            <a:ext cx="1534464" cy="21482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144441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28353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8" y="3162129"/>
            <a:ext cx="1938398" cy="22614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1443558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8" y="3162129"/>
            <a:ext cx="1938398" cy="22614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7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294104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C2F6E3C-819C-2BDD-5124-B0F895D1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2" y="846202"/>
            <a:ext cx="1488477" cy="1416754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B4FF20-8BBC-9A74-8313-B82852BD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" y="84964"/>
            <a:ext cx="1396694" cy="2015913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DFDF9DC-5A6A-DD7A-5E23-BF5A7FF36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0" y="886445"/>
            <a:ext cx="567012" cy="1416754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8F7B6A6-0D60-728D-62F6-87E5240C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82" y="569927"/>
            <a:ext cx="677090" cy="1774160"/>
          </a:xfrm>
          <a:prstGeom prst="rect">
            <a:avLst/>
          </a:prstGeom>
        </p:spPr>
      </p:pic>
      <p:pic>
        <p:nvPicPr>
          <p:cNvPr id="6" name="Imagen 5" descr="Imagen que contiene monitor, pantalla, televisión, vuelo&#10;&#10;Descripción generada automáticamente">
            <a:extLst>
              <a:ext uri="{FF2B5EF4-FFF2-40B4-BE49-F238E27FC236}">
                <a16:creationId xmlns:a16="http://schemas.microsoft.com/office/drawing/2014/main" id="{F7A4F22C-113E-82D9-5A54-9FF1DF587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05" y="881514"/>
            <a:ext cx="1873455" cy="1416754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E11FE336-CE25-69E3-6CC8-A4DF6C50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02" y="881985"/>
            <a:ext cx="1216565" cy="141675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B0E9E84-A2EF-B5A0-C1B4-04A76D62F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8" y="927333"/>
            <a:ext cx="1316970" cy="141675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B52911-D702-C836-3323-F5F8B9C0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2" y="927333"/>
            <a:ext cx="567012" cy="1416754"/>
          </a:xfrm>
          <a:prstGeom prst="rect">
            <a:avLst/>
          </a:prstGeom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246CCF10-CD03-42AB-644F-F54B579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65" y="927333"/>
            <a:ext cx="1488477" cy="1416754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28A5712D-5023-6CAF-BCA3-B1FCA2EEA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98" y="569927"/>
            <a:ext cx="677090" cy="17741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DD12E-CFDD-C555-FAC1-09EF3A630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81" y="3162129"/>
            <a:ext cx="1615331" cy="22614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682DA4-C6C8-DD6C-6BBE-07306D6E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8" y="3162129"/>
            <a:ext cx="1615332" cy="2261465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94BB61D-CA9D-19A3-0562-3E303908F528}"/>
              </a:ext>
            </a:extLst>
          </p:cNvPr>
          <p:cNvSpPr>
            <a:spLocks noChangeAspect="1"/>
          </p:cNvSpPr>
          <p:nvPr/>
        </p:nvSpPr>
        <p:spPr>
          <a:xfrm>
            <a:off x="3220917" y="2660605"/>
            <a:ext cx="1980000" cy="1980000"/>
          </a:xfrm>
          <a:prstGeom prst="ellipse">
            <a:avLst/>
          </a:prstGeom>
          <a:solidFill>
            <a:srgbClr val="FE8C8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  <a:latin typeface="CCSupersubmarino" panose="02000603000000000000" pitchFamily="2" charset="0"/>
              <a:ea typeface="CCSupersubmarino" panose="02000603000000000000" pitchFamily="2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83ED5F-33A6-8CA0-16A1-7B9D9E6BC057}"/>
              </a:ext>
            </a:extLst>
          </p:cNvPr>
          <p:cNvSpPr>
            <a:spLocks noChangeAspect="1"/>
          </p:cNvSpPr>
          <p:nvPr/>
        </p:nvSpPr>
        <p:spPr>
          <a:xfrm>
            <a:off x="4948483" y="2660605"/>
            <a:ext cx="1980000" cy="1980000"/>
          </a:xfrm>
          <a:prstGeom prst="ellipse">
            <a:avLst/>
          </a:prstGeom>
          <a:solidFill>
            <a:srgbClr val="FCEB67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64BB086-B458-8D9C-C957-8F150C02E072}"/>
              </a:ext>
            </a:extLst>
          </p:cNvPr>
          <p:cNvSpPr>
            <a:spLocks noChangeAspect="1"/>
          </p:cNvSpPr>
          <p:nvPr/>
        </p:nvSpPr>
        <p:spPr>
          <a:xfrm>
            <a:off x="10131181" y="2660605"/>
            <a:ext cx="1980000" cy="1980000"/>
          </a:xfrm>
          <a:prstGeom prst="ellipse">
            <a:avLst/>
          </a:prstGeom>
          <a:solidFill>
            <a:srgbClr val="D5E5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5B450F-6408-73BA-024B-9E4DF6AD766B}"/>
              </a:ext>
            </a:extLst>
          </p:cNvPr>
          <p:cNvSpPr>
            <a:spLocks noChangeAspect="1"/>
          </p:cNvSpPr>
          <p:nvPr/>
        </p:nvSpPr>
        <p:spPr>
          <a:xfrm>
            <a:off x="6676049" y="2660605"/>
            <a:ext cx="1980000" cy="1980000"/>
          </a:xfrm>
          <a:prstGeom prst="ellipse">
            <a:avLst/>
          </a:prstGeom>
          <a:solidFill>
            <a:srgbClr val="FCAE7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6E2B380-1C93-0D0C-099E-7BC90628A87F}"/>
              </a:ext>
            </a:extLst>
          </p:cNvPr>
          <p:cNvSpPr>
            <a:spLocks noChangeAspect="1"/>
          </p:cNvSpPr>
          <p:nvPr/>
        </p:nvSpPr>
        <p:spPr>
          <a:xfrm>
            <a:off x="8403615" y="2660605"/>
            <a:ext cx="1980000" cy="1980000"/>
          </a:xfrm>
          <a:prstGeom prst="ellipse">
            <a:avLst/>
          </a:prstGeom>
          <a:solidFill>
            <a:srgbClr val="CCF261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26A74F-1F28-B4ED-AF56-F61A893328CE}"/>
              </a:ext>
            </a:extLst>
          </p:cNvPr>
          <p:cNvSpPr>
            <a:spLocks noChangeAspect="1"/>
          </p:cNvSpPr>
          <p:nvPr/>
        </p:nvSpPr>
        <p:spPr>
          <a:xfrm>
            <a:off x="4169069" y="4390016"/>
            <a:ext cx="1980000" cy="1980000"/>
          </a:xfrm>
          <a:prstGeom prst="ellipse">
            <a:avLst/>
          </a:prstGeom>
          <a:solidFill>
            <a:srgbClr val="FDC2D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5C0CCF-DE80-EB5B-AAEB-4032F4452307}"/>
              </a:ext>
            </a:extLst>
          </p:cNvPr>
          <p:cNvSpPr>
            <a:spLocks noChangeAspect="1"/>
          </p:cNvSpPr>
          <p:nvPr/>
        </p:nvSpPr>
        <p:spPr>
          <a:xfrm>
            <a:off x="9351767" y="4390016"/>
            <a:ext cx="1980000" cy="1980000"/>
          </a:xfrm>
          <a:prstGeom prst="ellipse">
            <a:avLst/>
          </a:prstGeom>
          <a:solidFill>
            <a:srgbClr val="D2CEF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E5A927-44EB-675F-D9B0-CB9D504A8ECE}"/>
              </a:ext>
            </a:extLst>
          </p:cNvPr>
          <p:cNvSpPr>
            <a:spLocks noChangeAspect="1"/>
          </p:cNvSpPr>
          <p:nvPr/>
        </p:nvSpPr>
        <p:spPr>
          <a:xfrm>
            <a:off x="5896635" y="4390016"/>
            <a:ext cx="1980000" cy="1980000"/>
          </a:xfrm>
          <a:prstGeom prst="ellipse">
            <a:avLst/>
          </a:prstGeom>
          <a:solidFill>
            <a:srgbClr val="FC80F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66C0B31-A91F-E258-F35A-FB3168DE5322}"/>
              </a:ext>
            </a:extLst>
          </p:cNvPr>
          <p:cNvSpPr>
            <a:spLocks noChangeAspect="1"/>
          </p:cNvSpPr>
          <p:nvPr/>
        </p:nvSpPr>
        <p:spPr>
          <a:xfrm>
            <a:off x="7624201" y="4390016"/>
            <a:ext cx="1980000" cy="1980000"/>
          </a:xfrm>
          <a:prstGeom prst="ellipse">
            <a:avLst/>
          </a:prstGeom>
          <a:solidFill>
            <a:srgbClr val="81F85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1BB55D-F953-DD5F-A686-D78F9E2F26DB}"/>
              </a:ext>
            </a:extLst>
          </p:cNvPr>
          <p:cNvSpPr txBox="1"/>
          <p:nvPr/>
        </p:nvSpPr>
        <p:spPr>
          <a:xfrm>
            <a:off x="2301240" y="-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5E88BF-FF7B-83D6-F0E8-E7FA73902FD9}"/>
              </a:ext>
            </a:extLst>
          </p:cNvPr>
          <p:cNvSpPr txBox="1"/>
          <p:nvPr/>
        </p:nvSpPr>
        <p:spPr>
          <a:xfrm>
            <a:off x="3196244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8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5CBC66-2821-F88A-19B5-BB5E5B6513F6}"/>
              </a:ext>
            </a:extLst>
          </p:cNvPr>
          <p:cNvSpPr txBox="1"/>
          <p:nvPr/>
        </p:nvSpPr>
        <p:spPr>
          <a:xfrm>
            <a:off x="4952000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3290879-433F-2C98-D870-C5FF935FF260}"/>
              </a:ext>
            </a:extLst>
          </p:cNvPr>
          <p:cNvSpPr txBox="1"/>
          <p:nvPr/>
        </p:nvSpPr>
        <p:spPr>
          <a:xfrm>
            <a:off x="4083370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latin typeface="CCSupersubmarino" panose="02000603000000000000" pitchFamily="2" charset="0"/>
                <a:ea typeface="CCSupersubmarino" panose="02000603000000000000" pitchFamily="2" charset="0"/>
              </a:rPr>
              <a:t>8</a:t>
            </a:r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6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1196B9-C717-C74B-AD53-D7EFC19DBDC7}"/>
              </a:ext>
            </a:extLst>
          </p:cNvPr>
          <p:cNvSpPr txBox="1"/>
          <p:nvPr/>
        </p:nvSpPr>
        <p:spPr>
          <a:xfrm>
            <a:off x="5898393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5BCB2BA-F8E5-57F3-857B-15DCD4B2AEE0}"/>
              </a:ext>
            </a:extLst>
          </p:cNvPr>
          <p:cNvSpPr txBox="1"/>
          <p:nvPr/>
        </p:nvSpPr>
        <p:spPr>
          <a:xfrm>
            <a:off x="6632076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B2E3C3-1D62-E0CE-1D13-B85B49B2306A}"/>
              </a:ext>
            </a:extLst>
          </p:cNvPr>
          <p:cNvSpPr txBox="1"/>
          <p:nvPr/>
        </p:nvSpPr>
        <p:spPr>
          <a:xfrm>
            <a:off x="8447099" y="2779135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84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C22DF4-FA5D-0E69-7A00-A21B5A8ABDAF}"/>
              </a:ext>
            </a:extLst>
          </p:cNvPr>
          <p:cNvSpPr txBox="1"/>
          <p:nvPr/>
        </p:nvSpPr>
        <p:spPr>
          <a:xfrm>
            <a:off x="7599329" y="4542774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88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9038C0-1F28-EC88-FD30-E31AFD4472BC}"/>
              </a:ext>
            </a:extLst>
          </p:cNvPr>
          <p:cNvSpPr txBox="1"/>
          <p:nvPr/>
        </p:nvSpPr>
        <p:spPr>
          <a:xfrm>
            <a:off x="9414352" y="4500986"/>
            <a:ext cx="1892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FCBA57-4560-FE77-0141-6D82B8DD5585}"/>
              </a:ext>
            </a:extLst>
          </p:cNvPr>
          <p:cNvSpPr txBox="1"/>
          <p:nvPr/>
        </p:nvSpPr>
        <p:spPr>
          <a:xfrm>
            <a:off x="10160960" y="2779135"/>
            <a:ext cx="17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>
                <a:solidFill>
                  <a:schemeClr val="tx1"/>
                </a:solidFill>
                <a:latin typeface="CCSupersubmarino" panose="02000603000000000000" pitchFamily="2" charset="0"/>
                <a:ea typeface="CCSupersubmarino" panose="02000603000000000000" pitchFamily="2" charset="0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25919986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</TotalTime>
  <Words>81</Words>
  <Application>Microsoft Office PowerPoint</Application>
  <PresentationFormat>Panorámica</PresentationFormat>
  <Paragraphs>81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CCSupersubmarino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4</cp:revision>
  <dcterms:created xsi:type="dcterms:W3CDTF">2023-08-10T18:54:12Z</dcterms:created>
  <dcterms:modified xsi:type="dcterms:W3CDTF">2023-08-13T17:28:37Z</dcterms:modified>
</cp:coreProperties>
</file>