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</p:sldIdLst>
  <p:sldSz cx="10693400" cy="7556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ne Little Font" charset="1" panose="00000500000000000000"/>
      <p:regular r:id="rId10"/>
    </p:embeddedFont>
    <p:embeddedFont>
      <p:font typeface="One Little Font Bold" charset="1" panose="00000800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" t="-22245" r="-1025" b="-2233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9127" y="756000"/>
            <a:ext cx="2268000" cy="1807527"/>
            <a:chOff x="0" y="0"/>
            <a:chExt cx="812800" cy="6477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45474" y="0"/>
              <a:ext cx="321853" cy="647777"/>
            </a:xfrm>
            <a:custGeom>
              <a:avLst/>
              <a:gdLst/>
              <a:ahLst/>
              <a:cxnLst/>
              <a:rect r="r" b="b" t="t" l="l"/>
              <a:pathLst>
                <a:path h="647777" w="321853">
                  <a:moveTo>
                    <a:pt x="160926" y="0"/>
                  </a:moveTo>
                  <a:lnTo>
                    <a:pt x="160926" y="0"/>
                  </a:lnTo>
                  <a:cubicBezTo>
                    <a:pt x="262299" y="76830"/>
                    <a:pt x="321852" y="196691"/>
                    <a:pt x="321852" y="323888"/>
                  </a:cubicBezTo>
                  <a:cubicBezTo>
                    <a:pt x="321852" y="451086"/>
                    <a:pt x="262299" y="570947"/>
                    <a:pt x="160926" y="647777"/>
                  </a:cubicBezTo>
                  <a:cubicBezTo>
                    <a:pt x="59553" y="570947"/>
                    <a:pt x="0" y="451086"/>
                    <a:pt x="0" y="323888"/>
                  </a:cubicBezTo>
                  <a:cubicBezTo>
                    <a:pt x="0" y="196691"/>
                    <a:pt x="59553" y="76830"/>
                    <a:pt x="160926" y="0"/>
                  </a:cubicBezTo>
                  <a:close/>
                </a:path>
              </a:pathLst>
            </a:custGeom>
            <a:solidFill>
              <a:srgbClr val="B2CED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21489" y="420603"/>
            <a:ext cx="2268000" cy="1807527"/>
            <a:chOff x="0" y="0"/>
            <a:chExt cx="812800" cy="6477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45474" y="0"/>
              <a:ext cx="321853" cy="647777"/>
            </a:xfrm>
            <a:custGeom>
              <a:avLst/>
              <a:gdLst/>
              <a:ahLst/>
              <a:cxnLst/>
              <a:rect r="r" b="b" t="t" l="l"/>
              <a:pathLst>
                <a:path h="647777" w="321853">
                  <a:moveTo>
                    <a:pt x="160926" y="0"/>
                  </a:moveTo>
                  <a:lnTo>
                    <a:pt x="160926" y="0"/>
                  </a:lnTo>
                  <a:cubicBezTo>
                    <a:pt x="262299" y="76830"/>
                    <a:pt x="321852" y="196691"/>
                    <a:pt x="321852" y="323888"/>
                  </a:cubicBezTo>
                  <a:cubicBezTo>
                    <a:pt x="321852" y="451086"/>
                    <a:pt x="262299" y="570947"/>
                    <a:pt x="160926" y="647777"/>
                  </a:cubicBezTo>
                  <a:cubicBezTo>
                    <a:pt x="59553" y="570947"/>
                    <a:pt x="0" y="451086"/>
                    <a:pt x="0" y="323888"/>
                  </a:cubicBezTo>
                  <a:cubicBezTo>
                    <a:pt x="0" y="196691"/>
                    <a:pt x="59553" y="76830"/>
                    <a:pt x="160926" y="0"/>
                  </a:cubicBezTo>
                  <a:close/>
                </a:path>
              </a:pathLst>
            </a:custGeom>
            <a:solidFill>
              <a:srgbClr val="B2CED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44629" y="761115"/>
            <a:ext cx="3231786" cy="423436"/>
            <a:chOff x="0" y="0"/>
            <a:chExt cx="1158199" cy="1517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8199" cy="151750"/>
            </a:xfrm>
            <a:custGeom>
              <a:avLst/>
              <a:gdLst/>
              <a:ahLst/>
              <a:cxnLst/>
              <a:rect r="r" b="b" t="t" l="l"/>
              <a:pathLst>
                <a:path h="151750" w="1158199">
                  <a:moveTo>
                    <a:pt x="75875" y="0"/>
                  </a:moveTo>
                  <a:lnTo>
                    <a:pt x="1082324" y="0"/>
                  </a:lnTo>
                  <a:cubicBezTo>
                    <a:pt x="1124229" y="0"/>
                    <a:pt x="1158199" y="33970"/>
                    <a:pt x="1158199" y="75875"/>
                  </a:cubicBezTo>
                  <a:lnTo>
                    <a:pt x="1158199" y="75875"/>
                  </a:lnTo>
                  <a:cubicBezTo>
                    <a:pt x="1158199" y="95998"/>
                    <a:pt x="1150205" y="115297"/>
                    <a:pt x="1135976" y="129527"/>
                  </a:cubicBezTo>
                  <a:cubicBezTo>
                    <a:pt x="1121746" y="143756"/>
                    <a:pt x="1102447" y="151750"/>
                    <a:pt x="1082324" y="151750"/>
                  </a:cubicBezTo>
                  <a:lnTo>
                    <a:pt x="75875" y="151750"/>
                  </a:lnTo>
                  <a:cubicBezTo>
                    <a:pt x="55752" y="151750"/>
                    <a:pt x="36453" y="143756"/>
                    <a:pt x="22223" y="129527"/>
                  </a:cubicBezTo>
                  <a:cubicBezTo>
                    <a:pt x="7994" y="115297"/>
                    <a:pt x="0" y="95998"/>
                    <a:pt x="0" y="75875"/>
                  </a:cubicBezTo>
                  <a:lnTo>
                    <a:pt x="0" y="75875"/>
                  </a:lnTo>
                  <a:cubicBezTo>
                    <a:pt x="0" y="55752"/>
                    <a:pt x="7994" y="36453"/>
                    <a:pt x="22223" y="22223"/>
                  </a:cubicBezTo>
                  <a:cubicBezTo>
                    <a:pt x="36453" y="7994"/>
                    <a:pt x="55752" y="0"/>
                    <a:pt x="7587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44629" y="1324366"/>
            <a:ext cx="3231786" cy="423436"/>
            <a:chOff x="0" y="0"/>
            <a:chExt cx="1158199" cy="1517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58199" cy="151750"/>
            </a:xfrm>
            <a:custGeom>
              <a:avLst/>
              <a:gdLst/>
              <a:ahLst/>
              <a:cxnLst/>
              <a:rect r="r" b="b" t="t" l="l"/>
              <a:pathLst>
                <a:path h="151750" w="1158199">
                  <a:moveTo>
                    <a:pt x="75875" y="0"/>
                  </a:moveTo>
                  <a:lnTo>
                    <a:pt x="1082324" y="0"/>
                  </a:lnTo>
                  <a:cubicBezTo>
                    <a:pt x="1124229" y="0"/>
                    <a:pt x="1158199" y="33970"/>
                    <a:pt x="1158199" y="75875"/>
                  </a:cubicBezTo>
                  <a:lnTo>
                    <a:pt x="1158199" y="75875"/>
                  </a:lnTo>
                  <a:cubicBezTo>
                    <a:pt x="1158199" y="95998"/>
                    <a:pt x="1150205" y="115297"/>
                    <a:pt x="1135976" y="129527"/>
                  </a:cubicBezTo>
                  <a:cubicBezTo>
                    <a:pt x="1121746" y="143756"/>
                    <a:pt x="1102447" y="151750"/>
                    <a:pt x="1082324" y="151750"/>
                  </a:cubicBezTo>
                  <a:lnTo>
                    <a:pt x="75875" y="151750"/>
                  </a:lnTo>
                  <a:cubicBezTo>
                    <a:pt x="55752" y="151750"/>
                    <a:pt x="36453" y="143756"/>
                    <a:pt x="22223" y="129527"/>
                  </a:cubicBezTo>
                  <a:cubicBezTo>
                    <a:pt x="7994" y="115297"/>
                    <a:pt x="0" y="95998"/>
                    <a:pt x="0" y="75875"/>
                  </a:cubicBezTo>
                  <a:lnTo>
                    <a:pt x="0" y="75875"/>
                  </a:lnTo>
                  <a:cubicBezTo>
                    <a:pt x="0" y="55752"/>
                    <a:pt x="7994" y="36453"/>
                    <a:pt x="22223" y="22223"/>
                  </a:cubicBezTo>
                  <a:cubicBezTo>
                    <a:pt x="36453" y="7994"/>
                    <a:pt x="55752" y="0"/>
                    <a:pt x="7587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96988" y="183018"/>
            <a:ext cx="3823448" cy="3024000"/>
          </a:xfrm>
          <a:custGeom>
            <a:avLst/>
            <a:gdLst/>
            <a:ahLst/>
            <a:cxnLst/>
            <a:rect r="r" b="b" t="t" l="l"/>
            <a:pathLst>
              <a:path h="3024000" w="3823448">
                <a:moveTo>
                  <a:pt x="0" y="0"/>
                </a:moveTo>
                <a:lnTo>
                  <a:pt x="3823449" y="0"/>
                </a:lnTo>
                <a:lnTo>
                  <a:pt x="3823449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98569" y="550550"/>
            <a:ext cx="2220286" cy="995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34"/>
              </a:lnSpc>
            </a:pPr>
            <a:r>
              <a:rPr lang="en-US" sz="5810">
                <a:solidFill>
                  <a:srgbClr val="063954"/>
                </a:solidFill>
                <a:latin typeface="One Little Font"/>
              </a:rPr>
              <a:t>horario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9127" y="1351877"/>
            <a:ext cx="3040642" cy="995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34"/>
              </a:lnSpc>
            </a:pPr>
            <a:r>
              <a:rPr lang="en-US" sz="5810">
                <a:solidFill>
                  <a:srgbClr val="063954"/>
                </a:solidFill>
                <a:latin typeface="One Little Font"/>
              </a:rPr>
              <a:t>de estudio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4261014" y="2001061"/>
            <a:ext cx="1910307" cy="2851683"/>
            <a:chOff x="0" y="0"/>
            <a:chExt cx="651315" cy="9722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51315" cy="972275"/>
            </a:xfrm>
            <a:custGeom>
              <a:avLst/>
              <a:gdLst/>
              <a:ahLst/>
              <a:cxnLst/>
              <a:rect r="r" b="b" t="t" l="l"/>
              <a:pathLst>
                <a:path h="972275" w="651315">
                  <a:moveTo>
                    <a:pt x="149950" y="0"/>
                  </a:moveTo>
                  <a:lnTo>
                    <a:pt x="501364" y="0"/>
                  </a:lnTo>
                  <a:cubicBezTo>
                    <a:pt x="584180" y="0"/>
                    <a:pt x="651315" y="67135"/>
                    <a:pt x="651315" y="149950"/>
                  </a:cubicBezTo>
                  <a:lnTo>
                    <a:pt x="651315" y="822324"/>
                  </a:lnTo>
                  <a:cubicBezTo>
                    <a:pt x="651315" y="905140"/>
                    <a:pt x="584180" y="972275"/>
                    <a:pt x="501364" y="972275"/>
                  </a:cubicBezTo>
                  <a:lnTo>
                    <a:pt x="149950" y="972275"/>
                  </a:lnTo>
                  <a:cubicBezTo>
                    <a:pt x="67135" y="972275"/>
                    <a:pt x="0" y="905140"/>
                    <a:pt x="0" y="822324"/>
                  </a:cubicBezTo>
                  <a:lnTo>
                    <a:pt x="0" y="149950"/>
                  </a:lnTo>
                  <a:cubicBezTo>
                    <a:pt x="0" y="67135"/>
                    <a:pt x="67135" y="0"/>
                    <a:pt x="14995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6988" y="3780000"/>
            <a:ext cx="2417905" cy="3465413"/>
            <a:chOff x="0" y="0"/>
            <a:chExt cx="824379" cy="118152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24379" cy="1181525"/>
            </a:xfrm>
            <a:custGeom>
              <a:avLst/>
              <a:gdLst/>
              <a:ahLst/>
              <a:cxnLst/>
              <a:rect r="r" b="b" t="t" l="l"/>
              <a:pathLst>
                <a:path h="1181525" w="824379">
                  <a:moveTo>
                    <a:pt x="118471" y="0"/>
                  </a:moveTo>
                  <a:lnTo>
                    <a:pt x="705909" y="0"/>
                  </a:lnTo>
                  <a:cubicBezTo>
                    <a:pt x="771338" y="0"/>
                    <a:pt x="824379" y="53041"/>
                    <a:pt x="824379" y="118471"/>
                  </a:cubicBezTo>
                  <a:lnTo>
                    <a:pt x="824379" y="1063054"/>
                  </a:lnTo>
                  <a:cubicBezTo>
                    <a:pt x="824379" y="1094474"/>
                    <a:pt x="811898" y="1124608"/>
                    <a:pt x="789680" y="1146825"/>
                  </a:cubicBezTo>
                  <a:cubicBezTo>
                    <a:pt x="767462" y="1169043"/>
                    <a:pt x="737329" y="1181525"/>
                    <a:pt x="705909" y="1181525"/>
                  </a:cubicBezTo>
                  <a:lnTo>
                    <a:pt x="118471" y="1181525"/>
                  </a:lnTo>
                  <a:cubicBezTo>
                    <a:pt x="53041" y="1181525"/>
                    <a:pt x="0" y="1128484"/>
                    <a:pt x="0" y="1063054"/>
                  </a:cubicBezTo>
                  <a:lnTo>
                    <a:pt x="0" y="118471"/>
                  </a:lnTo>
                  <a:cubicBezTo>
                    <a:pt x="0" y="53041"/>
                    <a:pt x="53041" y="0"/>
                    <a:pt x="118471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947127" y="5007774"/>
            <a:ext cx="3111462" cy="2237638"/>
            <a:chOff x="0" y="0"/>
            <a:chExt cx="1060846" cy="76291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60846" cy="762918"/>
            </a:xfrm>
            <a:custGeom>
              <a:avLst/>
              <a:gdLst/>
              <a:ahLst/>
              <a:cxnLst/>
              <a:rect r="r" b="b" t="t" l="l"/>
              <a:pathLst>
                <a:path h="762918" w="1060846">
                  <a:moveTo>
                    <a:pt x="92063" y="0"/>
                  </a:moveTo>
                  <a:lnTo>
                    <a:pt x="968783" y="0"/>
                  </a:lnTo>
                  <a:cubicBezTo>
                    <a:pt x="993199" y="0"/>
                    <a:pt x="1016616" y="9699"/>
                    <a:pt x="1033881" y="26965"/>
                  </a:cubicBezTo>
                  <a:cubicBezTo>
                    <a:pt x="1051146" y="44230"/>
                    <a:pt x="1060846" y="67646"/>
                    <a:pt x="1060846" y="92063"/>
                  </a:cubicBezTo>
                  <a:lnTo>
                    <a:pt x="1060846" y="670855"/>
                  </a:lnTo>
                  <a:cubicBezTo>
                    <a:pt x="1060846" y="695271"/>
                    <a:pt x="1051146" y="718688"/>
                    <a:pt x="1033881" y="735953"/>
                  </a:cubicBezTo>
                  <a:cubicBezTo>
                    <a:pt x="1016616" y="753218"/>
                    <a:pt x="993199" y="762918"/>
                    <a:pt x="968783" y="762918"/>
                  </a:cubicBezTo>
                  <a:lnTo>
                    <a:pt x="92063" y="762918"/>
                  </a:lnTo>
                  <a:cubicBezTo>
                    <a:pt x="67646" y="762918"/>
                    <a:pt x="44230" y="753218"/>
                    <a:pt x="26965" y="735953"/>
                  </a:cubicBezTo>
                  <a:cubicBezTo>
                    <a:pt x="9699" y="718688"/>
                    <a:pt x="0" y="695271"/>
                    <a:pt x="0" y="670855"/>
                  </a:cubicBezTo>
                  <a:lnTo>
                    <a:pt x="0" y="92063"/>
                  </a:lnTo>
                  <a:cubicBezTo>
                    <a:pt x="0" y="67646"/>
                    <a:pt x="9699" y="44230"/>
                    <a:pt x="26965" y="26965"/>
                  </a:cubicBezTo>
                  <a:cubicBezTo>
                    <a:pt x="44230" y="9699"/>
                    <a:pt x="67646" y="0"/>
                    <a:pt x="92063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191939" y="5430637"/>
            <a:ext cx="4068092" cy="1814776"/>
            <a:chOff x="0" y="0"/>
            <a:chExt cx="1387007" cy="61874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87007" cy="618744"/>
            </a:xfrm>
            <a:custGeom>
              <a:avLst/>
              <a:gdLst/>
              <a:ahLst/>
              <a:cxnLst/>
              <a:rect r="r" b="b" t="t" l="l"/>
              <a:pathLst>
                <a:path h="618744" w="1387007">
                  <a:moveTo>
                    <a:pt x="70414" y="0"/>
                  </a:moveTo>
                  <a:lnTo>
                    <a:pt x="1316593" y="0"/>
                  </a:lnTo>
                  <a:cubicBezTo>
                    <a:pt x="1335268" y="0"/>
                    <a:pt x="1353178" y="7419"/>
                    <a:pt x="1366383" y="20624"/>
                  </a:cubicBezTo>
                  <a:cubicBezTo>
                    <a:pt x="1379588" y="33829"/>
                    <a:pt x="1387007" y="51739"/>
                    <a:pt x="1387007" y="70414"/>
                  </a:cubicBezTo>
                  <a:lnTo>
                    <a:pt x="1387007" y="548330"/>
                  </a:lnTo>
                  <a:cubicBezTo>
                    <a:pt x="1387007" y="587218"/>
                    <a:pt x="1355481" y="618744"/>
                    <a:pt x="1316593" y="618744"/>
                  </a:cubicBezTo>
                  <a:lnTo>
                    <a:pt x="70414" y="618744"/>
                  </a:lnTo>
                  <a:cubicBezTo>
                    <a:pt x="51739" y="618744"/>
                    <a:pt x="33829" y="611325"/>
                    <a:pt x="20624" y="598120"/>
                  </a:cubicBezTo>
                  <a:cubicBezTo>
                    <a:pt x="7419" y="584915"/>
                    <a:pt x="0" y="567005"/>
                    <a:pt x="0" y="548330"/>
                  </a:cubicBezTo>
                  <a:lnTo>
                    <a:pt x="0" y="70414"/>
                  </a:lnTo>
                  <a:cubicBezTo>
                    <a:pt x="0" y="31525"/>
                    <a:pt x="31525" y="0"/>
                    <a:pt x="70414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300282" y="2001061"/>
            <a:ext cx="1910307" cy="3295273"/>
            <a:chOff x="0" y="0"/>
            <a:chExt cx="651315" cy="112351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51315" cy="1123516"/>
            </a:xfrm>
            <a:custGeom>
              <a:avLst/>
              <a:gdLst/>
              <a:ahLst/>
              <a:cxnLst/>
              <a:rect r="r" b="b" t="t" l="l"/>
              <a:pathLst>
                <a:path h="1123516" w="651315">
                  <a:moveTo>
                    <a:pt x="149950" y="0"/>
                  </a:moveTo>
                  <a:lnTo>
                    <a:pt x="501364" y="0"/>
                  </a:lnTo>
                  <a:cubicBezTo>
                    <a:pt x="584180" y="0"/>
                    <a:pt x="651315" y="67135"/>
                    <a:pt x="651315" y="149950"/>
                  </a:cubicBezTo>
                  <a:lnTo>
                    <a:pt x="651315" y="973566"/>
                  </a:lnTo>
                  <a:cubicBezTo>
                    <a:pt x="651315" y="1056381"/>
                    <a:pt x="584180" y="1123516"/>
                    <a:pt x="501364" y="1123516"/>
                  </a:cubicBezTo>
                  <a:lnTo>
                    <a:pt x="149950" y="1123516"/>
                  </a:lnTo>
                  <a:cubicBezTo>
                    <a:pt x="67135" y="1123516"/>
                    <a:pt x="0" y="1056381"/>
                    <a:pt x="0" y="973566"/>
                  </a:cubicBezTo>
                  <a:lnTo>
                    <a:pt x="0" y="149950"/>
                  </a:lnTo>
                  <a:cubicBezTo>
                    <a:pt x="0" y="67135"/>
                    <a:pt x="67135" y="0"/>
                    <a:pt x="14995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8349724" y="2001061"/>
            <a:ext cx="1910307" cy="3295273"/>
            <a:chOff x="0" y="0"/>
            <a:chExt cx="651315" cy="112351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51315" cy="1123516"/>
            </a:xfrm>
            <a:custGeom>
              <a:avLst/>
              <a:gdLst/>
              <a:ahLst/>
              <a:cxnLst/>
              <a:rect r="r" b="b" t="t" l="l"/>
              <a:pathLst>
                <a:path h="1123516" w="651315">
                  <a:moveTo>
                    <a:pt x="149950" y="0"/>
                  </a:moveTo>
                  <a:lnTo>
                    <a:pt x="501364" y="0"/>
                  </a:lnTo>
                  <a:cubicBezTo>
                    <a:pt x="584180" y="0"/>
                    <a:pt x="651315" y="67135"/>
                    <a:pt x="651315" y="149950"/>
                  </a:cubicBezTo>
                  <a:lnTo>
                    <a:pt x="651315" y="973566"/>
                  </a:lnTo>
                  <a:cubicBezTo>
                    <a:pt x="651315" y="1056381"/>
                    <a:pt x="584180" y="1123516"/>
                    <a:pt x="501364" y="1123516"/>
                  </a:cubicBezTo>
                  <a:lnTo>
                    <a:pt x="149950" y="1123516"/>
                  </a:lnTo>
                  <a:cubicBezTo>
                    <a:pt x="67135" y="1123516"/>
                    <a:pt x="0" y="1056381"/>
                    <a:pt x="0" y="973566"/>
                  </a:cubicBezTo>
                  <a:lnTo>
                    <a:pt x="0" y="149950"/>
                  </a:lnTo>
                  <a:cubicBezTo>
                    <a:pt x="0" y="67135"/>
                    <a:pt x="67135" y="0"/>
                    <a:pt x="14995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63954"/>
              </a:solidFill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1821654">
            <a:off x="3230741" y="550443"/>
            <a:ext cx="2030860" cy="1837082"/>
          </a:xfrm>
          <a:custGeom>
            <a:avLst/>
            <a:gdLst/>
            <a:ahLst/>
            <a:cxnLst/>
            <a:rect r="r" b="b" t="t" l="l"/>
            <a:pathLst>
              <a:path h="1837082" w="2030860">
                <a:moveTo>
                  <a:pt x="0" y="0"/>
                </a:moveTo>
                <a:lnTo>
                  <a:pt x="2030860" y="0"/>
                </a:lnTo>
                <a:lnTo>
                  <a:pt x="2030860" y="1837082"/>
                </a:lnTo>
                <a:lnTo>
                  <a:pt x="0" y="183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8564441" y="163169"/>
            <a:ext cx="2005938" cy="1695018"/>
          </a:xfrm>
          <a:custGeom>
            <a:avLst/>
            <a:gdLst/>
            <a:ahLst/>
            <a:cxnLst/>
            <a:rect r="r" b="b" t="t" l="l"/>
            <a:pathLst>
              <a:path h="1695018" w="2005938">
                <a:moveTo>
                  <a:pt x="0" y="0"/>
                </a:moveTo>
                <a:lnTo>
                  <a:pt x="2005938" y="0"/>
                </a:lnTo>
                <a:lnTo>
                  <a:pt x="2005938" y="1695017"/>
                </a:lnTo>
                <a:lnTo>
                  <a:pt x="0" y="1695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true" flipV="false" rot="0">
            <a:off x="2889152" y="4008011"/>
            <a:ext cx="1728353" cy="844732"/>
          </a:xfrm>
          <a:custGeom>
            <a:avLst/>
            <a:gdLst/>
            <a:ahLst/>
            <a:cxnLst/>
            <a:rect r="r" b="b" t="t" l="l"/>
            <a:pathLst>
              <a:path h="844732" w="1728353">
                <a:moveTo>
                  <a:pt x="1728352" y="0"/>
                </a:moveTo>
                <a:lnTo>
                  <a:pt x="0" y="0"/>
                </a:lnTo>
                <a:lnTo>
                  <a:pt x="0" y="844733"/>
                </a:lnTo>
                <a:lnTo>
                  <a:pt x="1728352" y="844733"/>
                </a:lnTo>
                <a:lnTo>
                  <a:pt x="1728352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2868605">
            <a:off x="2558047" y="2948300"/>
            <a:ext cx="1269249" cy="717702"/>
          </a:xfrm>
          <a:custGeom>
            <a:avLst/>
            <a:gdLst/>
            <a:ahLst/>
            <a:cxnLst/>
            <a:rect r="r" b="b" t="t" l="l"/>
            <a:pathLst>
              <a:path h="717702" w="1269249">
                <a:moveTo>
                  <a:pt x="0" y="0"/>
                </a:moveTo>
                <a:lnTo>
                  <a:pt x="1269248" y="0"/>
                </a:lnTo>
                <a:lnTo>
                  <a:pt x="1269248" y="717702"/>
                </a:lnTo>
                <a:lnTo>
                  <a:pt x="0" y="7177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5719656" y="798704"/>
            <a:ext cx="87189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nombre: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617504" y="2135321"/>
            <a:ext cx="119732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LUNES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591547" y="2135321"/>
            <a:ext cx="119732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MARTES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696364" y="2135321"/>
            <a:ext cx="119732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MIÉRCOLES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22257" y="3845957"/>
            <a:ext cx="119732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JUEVES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904195" y="5123932"/>
            <a:ext cx="119732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VIERNES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097701" y="5527347"/>
            <a:ext cx="119732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FINDE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719656" y="1361955"/>
            <a:ext cx="87189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ne Little Font"/>
              </a:rPr>
              <a:t>semana: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DAFrEgifMYs</dc:identifier>
  <dcterms:modified xsi:type="dcterms:W3CDTF">2011-08-01T06:04:30Z</dcterms:modified>
  <cp:revision>1</cp:revision>
  <dc:title>HORARIO DE ESTUDIO GATITOS PARA TUS ALUMNOS</dc:title>
</cp:coreProperties>
</file>