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0693400" cy="75565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mfortaa Bold" panose="020B0604020202020204" charset="0"/>
      <p:regular r:id="rId10"/>
    </p:embeddedFont>
    <p:embeddedFont>
      <p:font typeface="Pluma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507" y="48"/>
      </p:cViewPr>
      <p:guideLst>
        <p:guide orient="horz" pos="32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30" y="192244"/>
            <a:ext cx="10036739" cy="7175513"/>
            <a:chOff x="0" y="0"/>
            <a:chExt cx="3498646" cy="250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8646" cy="2501268"/>
            </a:xfrm>
            <a:custGeom>
              <a:avLst/>
              <a:gdLst/>
              <a:ahLst/>
              <a:cxnLst/>
              <a:rect l="l" t="t" r="r" b="b"/>
              <a:pathLst>
                <a:path w="3498646" h="2501268">
                  <a:moveTo>
                    <a:pt x="0" y="0"/>
                  </a:moveTo>
                  <a:lnTo>
                    <a:pt x="3498646" y="0"/>
                  </a:lnTo>
                  <a:lnTo>
                    <a:pt x="3498646" y="2501268"/>
                  </a:lnTo>
                  <a:lnTo>
                    <a:pt x="0" y="25012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A4E9DC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92593">
            <a:off x="527029" y="344346"/>
            <a:ext cx="740596" cy="634136"/>
          </a:xfrm>
          <a:custGeom>
            <a:avLst/>
            <a:gdLst/>
            <a:ahLst/>
            <a:cxnLst/>
            <a:rect l="l" t="t" r="r" b="b"/>
            <a:pathLst>
              <a:path w="740596" h="634136">
                <a:moveTo>
                  <a:pt x="0" y="0"/>
                </a:moveTo>
                <a:lnTo>
                  <a:pt x="740596" y="0"/>
                </a:lnTo>
                <a:lnTo>
                  <a:pt x="740596" y="634136"/>
                </a:lnTo>
                <a:lnTo>
                  <a:pt x="0" y="634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0539" y="1026290"/>
            <a:ext cx="8670922" cy="6178779"/>
            <a:chOff x="0" y="0"/>
            <a:chExt cx="3022544" cy="2153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2544" cy="2153823"/>
            </a:xfrm>
            <a:custGeom>
              <a:avLst/>
              <a:gdLst/>
              <a:ahLst/>
              <a:cxnLst/>
              <a:rect l="l" t="t" r="r" b="b"/>
              <a:pathLst>
                <a:path w="3022544" h="2153823">
                  <a:moveTo>
                    <a:pt x="0" y="0"/>
                  </a:moveTo>
                  <a:lnTo>
                    <a:pt x="3022544" y="0"/>
                  </a:lnTo>
                  <a:lnTo>
                    <a:pt x="3022544" y="2153823"/>
                  </a:lnTo>
                  <a:lnTo>
                    <a:pt x="0" y="21538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010539" y="5928718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10539" y="1309448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1010539" y="2847939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010539" y="4386430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1093536" y="1053036"/>
            <a:ext cx="8504424" cy="208788"/>
            <a:chOff x="0" y="0"/>
            <a:chExt cx="2964505" cy="727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64505" cy="72780"/>
            </a:xfrm>
            <a:custGeom>
              <a:avLst/>
              <a:gdLst/>
              <a:ahLst/>
              <a:cxnLst/>
              <a:rect l="l" t="t" r="r" b="b"/>
              <a:pathLst>
                <a:path w="2964505" h="72780">
                  <a:moveTo>
                    <a:pt x="0" y="0"/>
                  </a:moveTo>
                  <a:lnTo>
                    <a:pt x="2964505" y="0"/>
                  </a:lnTo>
                  <a:lnTo>
                    <a:pt x="2964505" y="72780"/>
                  </a:lnTo>
                  <a:lnTo>
                    <a:pt x="0" y="72780"/>
                  </a:lnTo>
                  <a:close/>
                </a:path>
              </a:pathLst>
            </a:custGeom>
            <a:solidFill>
              <a:srgbClr val="A4E9D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93536" y="2591527"/>
            <a:ext cx="8504424" cy="250684"/>
            <a:chOff x="0" y="0"/>
            <a:chExt cx="2964505" cy="873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64505" cy="87384"/>
            </a:xfrm>
            <a:custGeom>
              <a:avLst/>
              <a:gdLst/>
              <a:ahLst/>
              <a:cxnLst/>
              <a:rect l="l" t="t" r="r" b="b"/>
              <a:pathLst>
                <a:path w="2964505" h="87384">
                  <a:moveTo>
                    <a:pt x="0" y="0"/>
                  </a:moveTo>
                  <a:lnTo>
                    <a:pt x="2964505" y="0"/>
                  </a:lnTo>
                  <a:lnTo>
                    <a:pt x="2964505" y="87384"/>
                  </a:lnTo>
                  <a:lnTo>
                    <a:pt x="0" y="87384"/>
                  </a:lnTo>
                  <a:close/>
                </a:path>
              </a:pathLst>
            </a:custGeom>
            <a:solidFill>
              <a:srgbClr val="F3EFA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93536" y="4130018"/>
            <a:ext cx="8504424" cy="250684"/>
            <a:chOff x="0" y="0"/>
            <a:chExt cx="2964505" cy="873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64505" cy="87384"/>
            </a:xfrm>
            <a:custGeom>
              <a:avLst/>
              <a:gdLst/>
              <a:ahLst/>
              <a:cxnLst/>
              <a:rect l="l" t="t" r="r" b="b"/>
              <a:pathLst>
                <a:path w="2964505" h="87384">
                  <a:moveTo>
                    <a:pt x="0" y="0"/>
                  </a:moveTo>
                  <a:lnTo>
                    <a:pt x="2964505" y="0"/>
                  </a:lnTo>
                  <a:lnTo>
                    <a:pt x="2964505" y="87384"/>
                  </a:lnTo>
                  <a:lnTo>
                    <a:pt x="0" y="87384"/>
                  </a:lnTo>
                  <a:close/>
                </a:path>
              </a:pathLst>
            </a:custGeom>
            <a:solidFill>
              <a:srgbClr val="FEAEB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3536" y="5672305"/>
            <a:ext cx="8504424" cy="250684"/>
            <a:chOff x="0" y="0"/>
            <a:chExt cx="2964505" cy="8738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64505" cy="87384"/>
            </a:xfrm>
            <a:custGeom>
              <a:avLst/>
              <a:gdLst/>
              <a:ahLst/>
              <a:cxnLst/>
              <a:rect l="l" t="t" r="r" b="b"/>
              <a:pathLst>
                <a:path w="2964505" h="87384">
                  <a:moveTo>
                    <a:pt x="0" y="0"/>
                  </a:moveTo>
                  <a:lnTo>
                    <a:pt x="2964505" y="0"/>
                  </a:lnTo>
                  <a:lnTo>
                    <a:pt x="2964505" y="87384"/>
                  </a:lnTo>
                  <a:lnTo>
                    <a:pt x="0" y="87384"/>
                  </a:lnTo>
                  <a:close/>
                </a:path>
              </a:pathLst>
            </a:custGeom>
            <a:solidFill>
              <a:srgbClr val="F3EFA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191163" y="5685627"/>
            <a:ext cx="774566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83948" y="2602283"/>
            <a:ext cx="711409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50885" y="1069837"/>
            <a:ext cx="66544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MARTES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95019" y="4143339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28632" y="5685627"/>
            <a:ext cx="74630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87740" y="2602283"/>
            <a:ext cx="774198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66612" y="1069837"/>
            <a:ext cx="96714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MIÉRCOLES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61599" y="4143339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06276" y="5685627"/>
            <a:ext cx="770708" cy="207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23654" y="2602283"/>
            <a:ext cx="682959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86660" y="1069838"/>
            <a:ext cx="690558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LUNES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706275" y="4143339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76386" y="5685627"/>
            <a:ext cx="74630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157840" y="2602283"/>
            <a:ext cx="694475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13201" y="1069837"/>
            <a:ext cx="65472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JUEVES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51977" y="4143339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47371" y="5685627"/>
            <a:ext cx="73561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629650" y="2602283"/>
            <a:ext cx="682959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547370" y="1069837"/>
            <a:ext cx="803352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VIERNES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512271" y="4143339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25337" y="333593"/>
            <a:ext cx="8041326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Comfortaa Bold"/>
              </a:rPr>
              <a:t>HORARIO CLASE CURSO 2023-2024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94040" y="1334447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94040" y="1945495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14738" y="2462383"/>
            <a:ext cx="1236847" cy="37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4"/>
              </a:lnSpc>
            </a:pPr>
            <a:r>
              <a:rPr lang="en-US" sz="1538">
                <a:solidFill>
                  <a:srgbClr val="000000"/>
                </a:solidFill>
                <a:latin typeface="Pluma"/>
              </a:rPr>
              <a:t>             -</a:t>
            </a:r>
          </a:p>
        </p:txBody>
      </p:sp>
      <p:sp>
        <p:nvSpPr>
          <p:cNvPr id="49" name="Freeform 49"/>
          <p:cNvSpPr/>
          <p:nvPr/>
        </p:nvSpPr>
        <p:spPr>
          <a:xfrm rot="1074617">
            <a:off x="9557594" y="393919"/>
            <a:ext cx="740596" cy="634136"/>
          </a:xfrm>
          <a:custGeom>
            <a:avLst/>
            <a:gdLst/>
            <a:ahLst/>
            <a:cxnLst/>
            <a:rect l="l" t="t" r="r" b="b"/>
            <a:pathLst>
              <a:path w="740596" h="634136">
                <a:moveTo>
                  <a:pt x="0" y="0"/>
                </a:moveTo>
                <a:lnTo>
                  <a:pt x="740596" y="0"/>
                </a:lnTo>
                <a:lnTo>
                  <a:pt x="740596" y="634135"/>
                </a:lnTo>
                <a:lnTo>
                  <a:pt x="0" y="634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339770" y="1069837"/>
            <a:ext cx="58150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HORAS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14738" y="2899361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14738" y="3510410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35435" y="4027297"/>
            <a:ext cx="1236847" cy="37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4"/>
              </a:lnSpc>
            </a:pPr>
            <a:r>
              <a:rPr lang="en-US" sz="1538">
                <a:solidFill>
                  <a:srgbClr val="000000"/>
                </a:solidFill>
                <a:latin typeface="Pluma"/>
              </a:rPr>
              <a:t>             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5435" y="4441539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35435" y="5052587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56133" y="5569475"/>
            <a:ext cx="1236847" cy="37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4"/>
              </a:lnSpc>
            </a:pPr>
            <a:r>
              <a:rPr lang="en-US" sz="1538">
                <a:solidFill>
                  <a:srgbClr val="000000"/>
                </a:solidFill>
                <a:latin typeface="Pluma"/>
              </a:rPr>
              <a:t>             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56133" y="5917041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56133" y="6528090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30" y="192244"/>
            <a:ext cx="10036739" cy="7175513"/>
            <a:chOff x="0" y="0"/>
            <a:chExt cx="3498646" cy="250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8646" cy="2501268"/>
            </a:xfrm>
            <a:custGeom>
              <a:avLst/>
              <a:gdLst/>
              <a:ahLst/>
              <a:cxnLst/>
              <a:rect l="l" t="t" r="r" b="b"/>
              <a:pathLst>
                <a:path w="3498646" h="2501268">
                  <a:moveTo>
                    <a:pt x="0" y="0"/>
                  </a:moveTo>
                  <a:lnTo>
                    <a:pt x="3498646" y="0"/>
                  </a:lnTo>
                  <a:lnTo>
                    <a:pt x="3498646" y="2501268"/>
                  </a:lnTo>
                  <a:lnTo>
                    <a:pt x="0" y="25012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A4E9DC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92593">
            <a:off x="527029" y="344346"/>
            <a:ext cx="740596" cy="634136"/>
          </a:xfrm>
          <a:custGeom>
            <a:avLst/>
            <a:gdLst/>
            <a:ahLst/>
            <a:cxnLst/>
            <a:rect l="l" t="t" r="r" b="b"/>
            <a:pathLst>
              <a:path w="740596" h="634136">
                <a:moveTo>
                  <a:pt x="0" y="0"/>
                </a:moveTo>
                <a:lnTo>
                  <a:pt x="740596" y="0"/>
                </a:lnTo>
                <a:lnTo>
                  <a:pt x="740596" y="634136"/>
                </a:lnTo>
                <a:lnTo>
                  <a:pt x="0" y="634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1240" y="1253860"/>
            <a:ext cx="8670922" cy="5571360"/>
            <a:chOff x="0" y="0"/>
            <a:chExt cx="3022544" cy="2153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2544" cy="2153823"/>
            </a:xfrm>
            <a:custGeom>
              <a:avLst/>
              <a:gdLst/>
              <a:ahLst/>
              <a:cxnLst/>
              <a:rect l="l" t="t" r="r" b="b"/>
              <a:pathLst>
                <a:path w="3022544" h="2153823">
                  <a:moveTo>
                    <a:pt x="0" y="0"/>
                  </a:moveTo>
                  <a:lnTo>
                    <a:pt x="3022544" y="0"/>
                  </a:lnTo>
                  <a:lnTo>
                    <a:pt x="3022544" y="2153823"/>
                  </a:lnTo>
                  <a:lnTo>
                    <a:pt x="0" y="21538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56868"/>
              </p:ext>
            </p:extLst>
          </p:nvPr>
        </p:nvGraphicFramePr>
        <p:xfrm>
          <a:off x="1011238" y="5548869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24451"/>
              </p:ext>
            </p:extLst>
          </p:nvPr>
        </p:nvGraphicFramePr>
        <p:xfrm>
          <a:off x="1011240" y="1537017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92816"/>
              </p:ext>
            </p:extLst>
          </p:nvPr>
        </p:nvGraphicFramePr>
        <p:xfrm>
          <a:off x="1011238" y="2177019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84355"/>
              </p:ext>
            </p:extLst>
          </p:nvPr>
        </p:nvGraphicFramePr>
        <p:xfrm>
          <a:off x="1011238" y="3872469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1094237" y="1280605"/>
            <a:ext cx="8504424" cy="208788"/>
            <a:chOff x="0" y="0"/>
            <a:chExt cx="2964505" cy="727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64505" cy="72780"/>
            </a:xfrm>
            <a:custGeom>
              <a:avLst/>
              <a:gdLst/>
              <a:ahLst/>
              <a:cxnLst/>
              <a:rect l="l" t="t" r="r" b="b"/>
              <a:pathLst>
                <a:path w="2964505" h="72780">
                  <a:moveTo>
                    <a:pt x="0" y="0"/>
                  </a:moveTo>
                  <a:lnTo>
                    <a:pt x="2964505" y="0"/>
                  </a:lnTo>
                  <a:lnTo>
                    <a:pt x="2964505" y="72780"/>
                  </a:lnTo>
                  <a:lnTo>
                    <a:pt x="0" y="72780"/>
                  </a:lnTo>
                  <a:close/>
                </a:path>
              </a:pathLst>
            </a:custGeom>
            <a:solidFill>
              <a:srgbClr val="A4E9D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94235" y="5202935"/>
            <a:ext cx="8504424" cy="250684"/>
            <a:chOff x="0" y="0"/>
            <a:chExt cx="2964505" cy="873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64505" cy="87384"/>
            </a:xfrm>
            <a:custGeom>
              <a:avLst/>
              <a:gdLst/>
              <a:ahLst/>
              <a:cxnLst/>
              <a:rect l="l" t="t" r="r" b="b"/>
              <a:pathLst>
                <a:path w="2964505" h="87384">
                  <a:moveTo>
                    <a:pt x="0" y="0"/>
                  </a:moveTo>
                  <a:lnTo>
                    <a:pt x="2964505" y="0"/>
                  </a:lnTo>
                  <a:lnTo>
                    <a:pt x="2964505" y="87384"/>
                  </a:lnTo>
                  <a:lnTo>
                    <a:pt x="0" y="87384"/>
                  </a:lnTo>
                  <a:close/>
                </a:path>
              </a:pathLst>
            </a:custGeom>
            <a:solidFill>
              <a:srgbClr val="F3EFA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94235" y="3542211"/>
            <a:ext cx="8504424" cy="250684"/>
            <a:chOff x="0" y="0"/>
            <a:chExt cx="2964505" cy="873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64505" cy="87384"/>
            </a:xfrm>
            <a:custGeom>
              <a:avLst/>
              <a:gdLst/>
              <a:ahLst/>
              <a:cxnLst/>
              <a:rect l="l" t="t" r="r" b="b"/>
              <a:pathLst>
                <a:path w="2964505" h="87384">
                  <a:moveTo>
                    <a:pt x="0" y="0"/>
                  </a:moveTo>
                  <a:lnTo>
                    <a:pt x="2964505" y="0"/>
                  </a:lnTo>
                  <a:lnTo>
                    <a:pt x="2964505" y="87384"/>
                  </a:lnTo>
                  <a:lnTo>
                    <a:pt x="0" y="87384"/>
                  </a:lnTo>
                  <a:close/>
                </a:path>
              </a:pathLst>
            </a:custGeom>
            <a:solidFill>
              <a:srgbClr val="FEAEB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284647" y="5213691"/>
            <a:ext cx="711409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51586" y="1297406"/>
            <a:ext cx="66544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MARTES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95718" y="3541983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88439" y="5213691"/>
            <a:ext cx="774198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67313" y="1297406"/>
            <a:ext cx="96714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MIÉRCOLES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62298" y="3541983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24353" y="5213691"/>
            <a:ext cx="682959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87361" y="1297407"/>
            <a:ext cx="690558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LUNES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706974" y="3541983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158539" y="5213691"/>
            <a:ext cx="694475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13902" y="1297406"/>
            <a:ext cx="65472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JUEVES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52676" y="3541983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630349" y="5213691"/>
            <a:ext cx="682959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548071" y="1297406"/>
            <a:ext cx="803352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VIERNES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512970" y="3541983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25337" y="333593"/>
            <a:ext cx="8041326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Comfortaa Bold"/>
              </a:rPr>
              <a:t>HORARIO CLASE CURSO 2023-2024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94741" y="1562016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94741" y="2173064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15437" y="5073791"/>
            <a:ext cx="1236847" cy="37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4"/>
              </a:lnSpc>
            </a:pPr>
            <a:r>
              <a:rPr lang="en-US" sz="1538" dirty="0">
                <a:solidFill>
                  <a:srgbClr val="000000"/>
                </a:solidFill>
                <a:latin typeface="Pluma"/>
              </a:rPr>
              <a:t>             -</a:t>
            </a:r>
          </a:p>
        </p:txBody>
      </p:sp>
      <p:sp>
        <p:nvSpPr>
          <p:cNvPr id="49" name="Freeform 49"/>
          <p:cNvSpPr/>
          <p:nvPr/>
        </p:nvSpPr>
        <p:spPr>
          <a:xfrm rot="1074617">
            <a:off x="9557594" y="393919"/>
            <a:ext cx="740596" cy="634136"/>
          </a:xfrm>
          <a:custGeom>
            <a:avLst/>
            <a:gdLst/>
            <a:ahLst/>
            <a:cxnLst/>
            <a:rect l="l" t="t" r="r" b="b"/>
            <a:pathLst>
              <a:path w="740596" h="634136">
                <a:moveTo>
                  <a:pt x="0" y="0"/>
                </a:moveTo>
                <a:lnTo>
                  <a:pt x="740596" y="0"/>
                </a:lnTo>
                <a:lnTo>
                  <a:pt x="740596" y="634135"/>
                </a:lnTo>
                <a:lnTo>
                  <a:pt x="0" y="634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340471" y="1297406"/>
            <a:ext cx="58150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HORAS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15439" y="2845089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15437" y="3849737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36134" y="3425941"/>
            <a:ext cx="1236847" cy="37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4"/>
              </a:lnSpc>
            </a:pPr>
            <a:r>
              <a:rPr lang="en-US" sz="1538" dirty="0">
                <a:solidFill>
                  <a:srgbClr val="000000"/>
                </a:solidFill>
                <a:latin typeface="Pluma"/>
              </a:rPr>
              <a:t>             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36134" y="4435555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56832" y="5499333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56832" y="6110382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</p:spTree>
    <p:extLst>
      <p:ext uri="{BB962C8B-B14F-4D97-AF65-F5344CB8AC3E}">
        <p14:creationId xmlns:p14="http://schemas.microsoft.com/office/powerpoint/2010/main" val="82249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30" y="192244"/>
            <a:ext cx="10036739" cy="7175513"/>
            <a:chOff x="0" y="0"/>
            <a:chExt cx="3498646" cy="250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8646" cy="2501268"/>
            </a:xfrm>
            <a:custGeom>
              <a:avLst/>
              <a:gdLst/>
              <a:ahLst/>
              <a:cxnLst/>
              <a:rect l="l" t="t" r="r" b="b"/>
              <a:pathLst>
                <a:path w="3498646" h="2501268">
                  <a:moveTo>
                    <a:pt x="0" y="0"/>
                  </a:moveTo>
                  <a:lnTo>
                    <a:pt x="3498646" y="0"/>
                  </a:lnTo>
                  <a:lnTo>
                    <a:pt x="3498646" y="2501268"/>
                  </a:lnTo>
                  <a:lnTo>
                    <a:pt x="0" y="25012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A4E9DC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92593">
            <a:off x="527029" y="344346"/>
            <a:ext cx="740596" cy="634136"/>
          </a:xfrm>
          <a:custGeom>
            <a:avLst/>
            <a:gdLst/>
            <a:ahLst/>
            <a:cxnLst/>
            <a:rect l="l" t="t" r="r" b="b"/>
            <a:pathLst>
              <a:path w="740596" h="634136">
                <a:moveTo>
                  <a:pt x="0" y="0"/>
                </a:moveTo>
                <a:lnTo>
                  <a:pt x="740596" y="0"/>
                </a:lnTo>
                <a:lnTo>
                  <a:pt x="740596" y="634136"/>
                </a:lnTo>
                <a:lnTo>
                  <a:pt x="0" y="634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0539" y="1026291"/>
            <a:ext cx="8670922" cy="6028560"/>
            <a:chOff x="0" y="0"/>
            <a:chExt cx="3022544" cy="2153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2544" cy="2153823"/>
            </a:xfrm>
            <a:custGeom>
              <a:avLst/>
              <a:gdLst/>
              <a:ahLst/>
              <a:cxnLst/>
              <a:rect l="l" t="t" r="r" b="b"/>
              <a:pathLst>
                <a:path w="3022544" h="2153823">
                  <a:moveTo>
                    <a:pt x="0" y="0"/>
                  </a:moveTo>
                  <a:lnTo>
                    <a:pt x="3022544" y="0"/>
                  </a:lnTo>
                  <a:lnTo>
                    <a:pt x="3022544" y="2153823"/>
                  </a:lnTo>
                  <a:lnTo>
                    <a:pt x="0" y="21538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07808"/>
              </p:ext>
            </p:extLst>
          </p:nvPr>
        </p:nvGraphicFramePr>
        <p:xfrm>
          <a:off x="1010539" y="5778500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10539" y="1309448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18426"/>
              </p:ext>
            </p:extLst>
          </p:nvPr>
        </p:nvGraphicFramePr>
        <p:xfrm>
          <a:off x="1010537" y="2583108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76632"/>
              </p:ext>
            </p:extLst>
          </p:nvPr>
        </p:nvGraphicFramePr>
        <p:xfrm>
          <a:off x="1010539" y="4159250"/>
          <a:ext cx="8670924" cy="12763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1093536" y="1053036"/>
            <a:ext cx="8504424" cy="208788"/>
            <a:chOff x="0" y="0"/>
            <a:chExt cx="2964505" cy="727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64505" cy="72780"/>
            </a:xfrm>
            <a:custGeom>
              <a:avLst/>
              <a:gdLst/>
              <a:ahLst/>
              <a:cxnLst/>
              <a:rect l="l" t="t" r="r" b="b"/>
              <a:pathLst>
                <a:path w="2964505" h="72780">
                  <a:moveTo>
                    <a:pt x="0" y="0"/>
                  </a:moveTo>
                  <a:lnTo>
                    <a:pt x="2964505" y="0"/>
                  </a:lnTo>
                  <a:lnTo>
                    <a:pt x="2964505" y="72780"/>
                  </a:lnTo>
                  <a:lnTo>
                    <a:pt x="0" y="72780"/>
                  </a:lnTo>
                  <a:close/>
                </a:path>
              </a:pathLst>
            </a:custGeom>
            <a:solidFill>
              <a:srgbClr val="A4E9D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93536" y="3893253"/>
            <a:ext cx="8504424" cy="250684"/>
            <a:chOff x="0" y="0"/>
            <a:chExt cx="2964505" cy="873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64505" cy="87384"/>
            </a:xfrm>
            <a:custGeom>
              <a:avLst/>
              <a:gdLst/>
              <a:ahLst/>
              <a:cxnLst/>
              <a:rect l="l" t="t" r="r" b="b"/>
              <a:pathLst>
                <a:path w="2964505" h="87384">
                  <a:moveTo>
                    <a:pt x="0" y="0"/>
                  </a:moveTo>
                  <a:lnTo>
                    <a:pt x="2964505" y="0"/>
                  </a:lnTo>
                  <a:lnTo>
                    <a:pt x="2964505" y="87384"/>
                  </a:lnTo>
                  <a:lnTo>
                    <a:pt x="0" y="87384"/>
                  </a:lnTo>
                  <a:close/>
                </a:path>
              </a:pathLst>
            </a:custGeom>
            <a:solidFill>
              <a:srgbClr val="FEAEB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3536" y="5481280"/>
            <a:ext cx="8504424" cy="250684"/>
            <a:chOff x="0" y="0"/>
            <a:chExt cx="2964505" cy="8738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64505" cy="87384"/>
            </a:xfrm>
            <a:custGeom>
              <a:avLst/>
              <a:gdLst/>
              <a:ahLst/>
              <a:cxnLst/>
              <a:rect l="l" t="t" r="r" b="b"/>
              <a:pathLst>
                <a:path w="2964505" h="87384">
                  <a:moveTo>
                    <a:pt x="0" y="0"/>
                  </a:moveTo>
                  <a:lnTo>
                    <a:pt x="2964505" y="0"/>
                  </a:lnTo>
                  <a:lnTo>
                    <a:pt x="2964505" y="87384"/>
                  </a:lnTo>
                  <a:lnTo>
                    <a:pt x="0" y="87384"/>
                  </a:lnTo>
                  <a:close/>
                </a:path>
              </a:pathLst>
            </a:custGeom>
            <a:solidFill>
              <a:srgbClr val="F3EFA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191163" y="5494602"/>
            <a:ext cx="774566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50885" y="1069837"/>
            <a:ext cx="66544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MARTES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95019" y="3906574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28632" y="5494602"/>
            <a:ext cx="74630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66612" y="1069837"/>
            <a:ext cx="96714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MIÉRCOLES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61599" y="3906574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06276" y="5494602"/>
            <a:ext cx="770708" cy="207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86660" y="1069838"/>
            <a:ext cx="690558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LUNES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706275" y="3906574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76386" y="5494602"/>
            <a:ext cx="74630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13201" y="1069837"/>
            <a:ext cx="65472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JUEVES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51977" y="3906574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47371" y="5494602"/>
            <a:ext cx="73561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547370" y="1069837"/>
            <a:ext cx="803352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VIERNES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512271" y="3906574"/>
            <a:ext cx="93583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DESAYUNO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25337" y="333593"/>
            <a:ext cx="8041326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Comfortaa Bold"/>
              </a:rPr>
              <a:t>HORARIO CLASE CURSO 2023-2024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94040" y="1334447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94040" y="1945495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49" name="Freeform 49"/>
          <p:cNvSpPr/>
          <p:nvPr/>
        </p:nvSpPr>
        <p:spPr>
          <a:xfrm rot="1074617">
            <a:off x="9557594" y="393919"/>
            <a:ext cx="740596" cy="634136"/>
          </a:xfrm>
          <a:custGeom>
            <a:avLst/>
            <a:gdLst/>
            <a:ahLst/>
            <a:cxnLst/>
            <a:rect l="l" t="t" r="r" b="b"/>
            <a:pathLst>
              <a:path w="740596" h="634136">
                <a:moveTo>
                  <a:pt x="0" y="0"/>
                </a:moveTo>
                <a:lnTo>
                  <a:pt x="740596" y="0"/>
                </a:lnTo>
                <a:lnTo>
                  <a:pt x="740596" y="634135"/>
                </a:lnTo>
                <a:lnTo>
                  <a:pt x="0" y="634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339770" y="1069837"/>
            <a:ext cx="58150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HORAS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13606" y="2610658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13606" y="3221707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35435" y="3790532"/>
            <a:ext cx="1236847" cy="37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4"/>
              </a:lnSpc>
            </a:pPr>
            <a:r>
              <a:rPr lang="en-US" sz="1538">
                <a:solidFill>
                  <a:srgbClr val="000000"/>
                </a:solidFill>
                <a:latin typeface="Pluma"/>
              </a:rPr>
              <a:t>             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5435" y="4203934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35435" y="4814982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56133" y="5378450"/>
            <a:ext cx="1236847" cy="37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4"/>
              </a:lnSpc>
            </a:pPr>
            <a:r>
              <a:rPr lang="en-US" sz="1538">
                <a:solidFill>
                  <a:srgbClr val="000000"/>
                </a:solidFill>
                <a:latin typeface="Pluma"/>
              </a:rPr>
              <a:t>             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56133" y="5917041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56133" y="6528090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</p:spTree>
    <p:extLst>
      <p:ext uri="{BB962C8B-B14F-4D97-AF65-F5344CB8AC3E}">
        <p14:creationId xmlns:p14="http://schemas.microsoft.com/office/powerpoint/2010/main" val="85382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30" y="192244"/>
            <a:ext cx="10036739" cy="7175513"/>
            <a:chOff x="0" y="0"/>
            <a:chExt cx="3498646" cy="250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8646" cy="2501268"/>
            </a:xfrm>
            <a:custGeom>
              <a:avLst/>
              <a:gdLst/>
              <a:ahLst/>
              <a:cxnLst/>
              <a:rect l="l" t="t" r="r" b="b"/>
              <a:pathLst>
                <a:path w="3498646" h="2501268">
                  <a:moveTo>
                    <a:pt x="0" y="0"/>
                  </a:moveTo>
                  <a:lnTo>
                    <a:pt x="3498646" y="0"/>
                  </a:lnTo>
                  <a:lnTo>
                    <a:pt x="3498646" y="2501268"/>
                  </a:lnTo>
                  <a:lnTo>
                    <a:pt x="0" y="25012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A4E9DC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92593">
            <a:off x="527029" y="344346"/>
            <a:ext cx="740596" cy="634136"/>
          </a:xfrm>
          <a:custGeom>
            <a:avLst/>
            <a:gdLst/>
            <a:ahLst/>
            <a:cxnLst/>
            <a:rect l="l" t="t" r="r" b="b"/>
            <a:pathLst>
              <a:path w="740596" h="634136">
                <a:moveTo>
                  <a:pt x="0" y="0"/>
                </a:moveTo>
                <a:lnTo>
                  <a:pt x="740596" y="0"/>
                </a:lnTo>
                <a:lnTo>
                  <a:pt x="740596" y="634136"/>
                </a:lnTo>
                <a:lnTo>
                  <a:pt x="0" y="634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0539" y="1026291"/>
            <a:ext cx="8670922" cy="6028560"/>
            <a:chOff x="0" y="0"/>
            <a:chExt cx="3022544" cy="2153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2544" cy="2153823"/>
            </a:xfrm>
            <a:custGeom>
              <a:avLst/>
              <a:gdLst/>
              <a:ahLst/>
              <a:cxnLst/>
              <a:rect l="l" t="t" r="r" b="b"/>
              <a:pathLst>
                <a:path w="3022544" h="2153823">
                  <a:moveTo>
                    <a:pt x="0" y="0"/>
                  </a:moveTo>
                  <a:lnTo>
                    <a:pt x="3022544" y="0"/>
                  </a:lnTo>
                  <a:lnTo>
                    <a:pt x="3022544" y="2153823"/>
                  </a:lnTo>
                  <a:lnTo>
                    <a:pt x="0" y="21538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753463"/>
              </p:ext>
            </p:extLst>
          </p:nvPr>
        </p:nvGraphicFramePr>
        <p:xfrm>
          <a:off x="1017229" y="1317116"/>
          <a:ext cx="8670924" cy="1842850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142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25996"/>
              </p:ext>
            </p:extLst>
          </p:nvPr>
        </p:nvGraphicFramePr>
        <p:xfrm>
          <a:off x="1033912" y="3162564"/>
          <a:ext cx="8656188" cy="1773364"/>
        </p:xfrm>
        <a:graphic>
          <a:graphicData uri="http://schemas.openxmlformats.org/drawingml/2006/table">
            <a:tbl>
              <a:tblPr/>
              <a:tblGrid>
                <a:gridCol w="144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68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68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87464"/>
              </p:ext>
            </p:extLst>
          </p:nvPr>
        </p:nvGraphicFramePr>
        <p:xfrm>
          <a:off x="1017229" y="5295534"/>
          <a:ext cx="8670924" cy="1773366"/>
        </p:xfrm>
        <a:graphic>
          <a:graphicData uri="http://schemas.openxmlformats.org/drawingml/2006/table">
            <a:tbl>
              <a:tblPr/>
              <a:tblGrid>
                <a:gridCol w="14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68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68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1093536" y="1053036"/>
            <a:ext cx="8504424" cy="208788"/>
            <a:chOff x="0" y="0"/>
            <a:chExt cx="2964505" cy="727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64505" cy="72780"/>
            </a:xfrm>
            <a:custGeom>
              <a:avLst/>
              <a:gdLst/>
              <a:ahLst/>
              <a:cxnLst/>
              <a:rect l="l" t="t" r="r" b="b"/>
              <a:pathLst>
                <a:path w="2964505" h="72780">
                  <a:moveTo>
                    <a:pt x="0" y="0"/>
                  </a:moveTo>
                  <a:lnTo>
                    <a:pt x="2964505" y="0"/>
                  </a:lnTo>
                  <a:lnTo>
                    <a:pt x="2964505" y="72780"/>
                  </a:lnTo>
                  <a:lnTo>
                    <a:pt x="0" y="72780"/>
                  </a:lnTo>
                  <a:close/>
                </a:path>
              </a:pathLst>
            </a:custGeom>
            <a:solidFill>
              <a:srgbClr val="A4E9D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51009" y="4997454"/>
            <a:ext cx="8504424" cy="250684"/>
            <a:chOff x="0" y="0"/>
            <a:chExt cx="2964505" cy="8738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64505" cy="87384"/>
            </a:xfrm>
            <a:custGeom>
              <a:avLst/>
              <a:gdLst/>
              <a:ahLst/>
              <a:cxnLst/>
              <a:rect l="l" t="t" r="r" b="b"/>
              <a:pathLst>
                <a:path w="2964505" h="87384">
                  <a:moveTo>
                    <a:pt x="0" y="0"/>
                  </a:moveTo>
                  <a:lnTo>
                    <a:pt x="2964505" y="0"/>
                  </a:lnTo>
                  <a:lnTo>
                    <a:pt x="2964505" y="87384"/>
                  </a:lnTo>
                  <a:lnTo>
                    <a:pt x="0" y="87384"/>
                  </a:lnTo>
                  <a:close/>
                </a:path>
              </a:pathLst>
            </a:custGeom>
            <a:solidFill>
              <a:srgbClr val="F3EFA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148636" y="5010776"/>
            <a:ext cx="774566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50885" y="1069837"/>
            <a:ext cx="66544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MARTES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86105" y="5010776"/>
            <a:ext cx="74630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66612" y="1069837"/>
            <a:ext cx="96714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MIÉRCOLES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63749" y="5010776"/>
            <a:ext cx="770708" cy="207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86660" y="1069838"/>
            <a:ext cx="690558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LUNES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33859" y="5010776"/>
            <a:ext cx="74630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13201" y="1069837"/>
            <a:ext cx="65472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JUEVES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4844" y="5010776"/>
            <a:ext cx="735610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RECREO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547370" y="1069837"/>
            <a:ext cx="803352" cy="20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mfortaa Bold"/>
              </a:rPr>
              <a:t>VIERNES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25337" y="333593"/>
            <a:ext cx="8041326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Comfortaa Bold"/>
              </a:rPr>
              <a:t>HORARIO CLASE CURSO 2023-2024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42188" y="1488698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09375" y="2372082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49" name="Freeform 49"/>
          <p:cNvSpPr/>
          <p:nvPr/>
        </p:nvSpPr>
        <p:spPr>
          <a:xfrm rot="1074617">
            <a:off x="9557594" y="393919"/>
            <a:ext cx="740596" cy="634136"/>
          </a:xfrm>
          <a:custGeom>
            <a:avLst/>
            <a:gdLst/>
            <a:ahLst/>
            <a:cxnLst/>
            <a:rect l="l" t="t" r="r" b="b"/>
            <a:pathLst>
              <a:path w="740596" h="634136">
                <a:moveTo>
                  <a:pt x="0" y="0"/>
                </a:moveTo>
                <a:lnTo>
                  <a:pt x="740596" y="0"/>
                </a:lnTo>
                <a:lnTo>
                  <a:pt x="740596" y="634135"/>
                </a:lnTo>
                <a:lnTo>
                  <a:pt x="0" y="634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339770" y="1069837"/>
            <a:ext cx="58150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fortaa Bold"/>
              </a:rPr>
              <a:t>HORAS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42188" y="3328066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42188" y="4158981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35435" y="5409976"/>
            <a:ext cx="1236847" cy="48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09570" y="6434568"/>
            <a:ext cx="1236847" cy="37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4"/>
              </a:lnSpc>
            </a:pPr>
            <a:r>
              <a:rPr lang="en-US" sz="1538" dirty="0">
                <a:solidFill>
                  <a:srgbClr val="000000"/>
                </a:solidFill>
                <a:latin typeface="Pluma"/>
              </a:rPr>
              <a:t>             -</a:t>
            </a: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9489532C-68E6-39D5-EC0B-5C56B8EA9058}"/>
              </a:ext>
            </a:extLst>
          </p:cNvPr>
          <p:cNvSpPr txBox="1"/>
          <p:nvPr/>
        </p:nvSpPr>
        <p:spPr>
          <a:xfrm>
            <a:off x="1135434" y="4791637"/>
            <a:ext cx="1236847" cy="48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4"/>
              </a:lnSpc>
            </a:pPr>
            <a:r>
              <a:rPr lang="en-US" sz="1938" dirty="0">
                <a:solidFill>
                  <a:srgbClr val="000000"/>
                </a:solidFill>
                <a:latin typeface="Pluma"/>
              </a:rPr>
              <a:t>          -</a:t>
            </a:r>
          </a:p>
        </p:txBody>
      </p:sp>
    </p:spTree>
    <p:extLst>
      <p:ext uri="{BB962C8B-B14F-4D97-AF65-F5344CB8AC3E}">
        <p14:creationId xmlns:p14="http://schemas.microsoft.com/office/powerpoint/2010/main" val="277371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154</Words>
  <Application>Microsoft Office PowerPoint</Application>
  <PresentationFormat>Personalizado</PresentationFormat>
  <Paragraphs>105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</vt:lpstr>
      <vt:lpstr>Arial</vt:lpstr>
      <vt:lpstr>Comfortaa Bold</vt:lpstr>
      <vt:lpstr>Pluma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Timetable Weekly Teacher Planner</dc:title>
  <dc:creator>Gines Ciudad Real</dc:creator>
  <cp:lastModifiedBy>Gines Ciudad Real</cp:lastModifiedBy>
  <cp:revision>4</cp:revision>
  <dcterms:created xsi:type="dcterms:W3CDTF">2006-08-16T00:00:00Z</dcterms:created>
  <dcterms:modified xsi:type="dcterms:W3CDTF">2023-08-04T18:08:51Z</dcterms:modified>
  <dc:identifier>DAFpv3qLpjA</dc:identifier>
</cp:coreProperties>
</file>