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84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10045700" cy="7778750"/>
  <p:notesSz cx="10045700" cy="77787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361"/>
    <a:srgbClr val="E11A2C"/>
    <a:srgbClr val="C1E9F9"/>
    <a:srgbClr val="F07C84"/>
    <a:srgbClr val="D71928"/>
    <a:srgbClr val="F8AEFC"/>
    <a:srgbClr val="860006"/>
    <a:srgbClr val="E1A306"/>
    <a:srgbClr val="C0C0C0"/>
    <a:srgbClr val="95D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34" autoAdjust="0"/>
    <p:restoredTop sz="94660"/>
  </p:normalViewPr>
  <p:slideViewPr>
    <p:cSldViewPr>
      <p:cViewPr>
        <p:scale>
          <a:sx n="66" d="100"/>
          <a:sy n="66" d="100"/>
        </p:scale>
        <p:origin x="2136" y="3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89600" y="0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46B66-60BF-490D-8544-FD248F4C5ABB}" type="datetimeFigureOut">
              <a:rPr lang="es-ES" smtClean="0"/>
              <a:t>12/08/2023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28988" y="973138"/>
            <a:ext cx="3387725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4888" y="3743325"/>
            <a:ext cx="8035925" cy="30638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8225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89600" y="7388225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5B4AC-0851-4225-8499-F71C9C2C43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63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45B4AC-0851-4225-8499-F71C9C2C433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03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3427" y="2411412"/>
            <a:ext cx="8538845" cy="16335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6855" y="4356100"/>
            <a:ext cx="7031990" cy="19446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28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7353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2895" y="474281"/>
            <a:ext cx="9439909" cy="629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285" y="1789112"/>
            <a:ext cx="9041130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5538" y="7234237"/>
            <a:ext cx="3214624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285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32904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0850" y="28575"/>
            <a:ext cx="9849484" cy="1872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>
                <a:solidFill>
                  <a:srgbClr val="D2CEFC"/>
                </a:solidFill>
                <a:latin typeface="KG Blank Space Sketch" panose="02000000000000000000" pitchFamily="2" charset="0"/>
              </a:rPr>
              <a:t>L</a:t>
            </a:r>
            <a:r>
              <a:rPr sz="6600" dirty="0">
                <a:solidFill>
                  <a:schemeClr val="accent6">
                    <a:lumMod val="75000"/>
                  </a:schemeClr>
                </a:solidFill>
                <a:latin typeface="KG Blank Space Sketch" panose="02000000000000000000" pitchFamily="2" charset="0"/>
              </a:rPr>
              <a:t>i</a:t>
            </a:r>
            <a:r>
              <a:rPr sz="6600" dirty="0">
                <a:solidFill>
                  <a:srgbClr val="00B050"/>
                </a:solidFill>
                <a:latin typeface="KG Blank Space Sketch" panose="02000000000000000000" pitchFamily="2" charset="0"/>
              </a:rPr>
              <a:t>s</a:t>
            </a:r>
            <a:r>
              <a:rPr sz="6600" dirty="0">
                <a:solidFill>
                  <a:srgbClr val="FF66FF"/>
                </a:solidFill>
                <a:latin typeface="KG Blank Space Sketch" panose="02000000000000000000" pitchFamily="2" charset="0"/>
              </a:rPr>
              <a:t>t</a:t>
            </a:r>
            <a:r>
              <a:rPr sz="6600" dirty="0">
                <a:solidFill>
                  <a:schemeClr val="bg2">
                    <a:lumMod val="50000"/>
                  </a:schemeClr>
                </a:solidFill>
                <a:latin typeface="KG Blank Space Sketch" panose="02000000000000000000" pitchFamily="2" charset="0"/>
              </a:rPr>
              <a:t>a</a:t>
            </a:r>
            <a:r>
              <a:rPr sz="6600" dirty="0">
                <a:solidFill>
                  <a:srgbClr val="FF0000"/>
                </a:solidFill>
                <a:latin typeface="KG Blank Space Sketch" panose="02000000000000000000" pitchFamily="2" charset="0"/>
              </a:rPr>
              <a:t>s</a:t>
            </a:r>
            <a:r>
              <a:rPr sz="6600" dirty="0">
                <a:solidFill>
                  <a:srgbClr val="000000"/>
                </a:solidFill>
                <a:latin typeface="KG Blank Space Sketch" panose="02000000000000000000" pitchFamily="2" charset="0"/>
              </a:rPr>
              <a:t> </a:t>
            </a:r>
            <a:r>
              <a:rPr sz="6600" dirty="0">
                <a:solidFill>
                  <a:srgbClr val="33CCFF"/>
                </a:solidFill>
                <a:latin typeface="KG Blank Space Sketch" panose="02000000000000000000" pitchFamily="2" charset="0"/>
              </a:rPr>
              <a:t>d</a:t>
            </a:r>
            <a:r>
              <a:rPr sz="6600" dirty="0">
                <a:solidFill>
                  <a:srgbClr val="FF9933"/>
                </a:solidFill>
                <a:latin typeface="KG Blank Space Sketch" panose="02000000000000000000" pitchFamily="2" charset="0"/>
              </a:rPr>
              <a:t>e</a:t>
            </a:r>
            <a:r>
              <a:rPr sz="6600" dirty="0">
                <a:solidFill>
                  <a:srgbClr val="000000"/>
                </a:solidFill>
                <a:latin typeface="KG Blank Space Sketch" panose="02000000000000000000" pitchFamily="2" charset="0"/>
              </a:rPr>
              <a:t> </a:t>
            </a:r>
            <a:r>
              <a:rPr sz="6600" dirty="0">
                <a:solidFill>
                  <a:srgbClr val="FF66FF"/>
                </a:solidFill>
                <a:latin typeface="KG Blank Space Sketch" panose="02000000000000000000" pitchFamily="2" charset="0"/>
              </a:rPr>
              <a:t>a</a:t>
            </a:r>
            <a:r>
              <a:rPr sz="6600" dirty="0">
                <a:solidFill>
                  <a:srgbClr val="FBC552"/>
                </a:solidFill>
                <a:latin typeface="KG Blank Space Sketch" panose="02000000000000000000" pitchFamily="2" charset="0"/>
              </a:rPr>
              <a:t>s</a:t>
            </a:r>
            <a:r>
              <a:rPr sz="6600" dirty="0">
                <a:solidFill>
                  <a:srgbClr val="00B050"/>
                </a:solidFill>
                <a:latin typeface="KG Blank Space Sketch" panose="02000000000000000000" pitchFamily="2" charset="0"/>
              </a:rPr>
              <a:t>i</a:t>
            </a:r>
            <a:r>
              <a:rPr sz="6600" dirty="0">
                <a:solidFill>
                  <a:srgbClr val="52CFDD"/>
                </a:solidFill>
                <a:latin typeface="KG Blank Space Sketch" panose="02000000000000000000" pitchFamily="2" charset="0"/>
              </a:rPr>
              <a:t>s</a:t>
            </a:r>
            <a:r>
              <a:rPr sz="6600" dirty="0">
                <a:solidFill>
                  <a:srgbClr val="7030A0"/>
                </a:solidFill>
                <a:latin typeface="KG Blank Space Sketch" panose="02000000000000000000" pitchFamily="2" charset="0"/>
              </a:rPr>
              <a:t>t</a:t>
            </a:r>
            <a:r>
              <a:rPr sz="6600" dirty="0">
                <a:solidFill>
                  <a:srgbClr val="FF0000"/>
                </a:solidFill>
                <a:latin typeface="KG Blank Space Sketch" panose="02000000000000000000" pitchFamily="2" charset="0"/>
              </a:rPr>
              <a:t>e</a:t>
            </a:r>
            <a:r>
              <a:rPr sz="6600" dirty="0">
                <a:solidFill>
                  <a:srgbClr val="FFA31D"/>
                </a:solidFill>
                <a:latin typeface="KG Blank Space Sketch" panose="02000000000000000000" pitchFamily="2" charset="0"/>
              </a:rPr>
              <a:t>n</a:t>
            </a:r>
            <a:r>
              <a:rPr sz="6600" dirty="0">
                <a:solidFill>
                  <a:schemeClr val="bg2">
                    <a:lumMod val="50000"/>
                  </a:schemeClr>
                </a:solidFill>
                <a:latin typeface="KG Blank Space Sketch" panose="02000000000000000000" pitchFamily="2" charset="0"/>
              </a:rPr>
              <a:t>c</a:t>
            </a:r>
            <a:r>
              <a:rPr sz="6600" dirty="0">
                <a:solidFill>
                  <a:srgbClr val="FBC552"/>
                </a:solidFill>
                <a:latin typeface="KG Blank Space Sketch" panose="02000000000000000000" pitchFamily="2" charset="0"/>
              </a:rPr>
              <a:t>i</a:t>
            </a:r>
            <a:r>
              <a:rPr sz="6600" dirty="0">
                <a:solidFill>
                  <a:srgbClr val="52CFDD"/>
                </a:solidFill>
                <a:latin typeface="KG Blank Space Sketch" panose="02000000000000000000" pitchFamily="2" charset="0"/>
              </a:rPr>
              <a:t>a</a:t>
            </a:r>
            <a:endParaRPr sz="6600" dirty="0">
              <a:latin typeface="KG Blank Space Sketch" panose="02000000000000000000" pitchFamily="2" charset="0"/>
            </a:endParaRPr>
          </a:p>
          <a:p>
            <a:pPr marL="3862704">
              <a:lnSpc>
                <a:spcPct val="100000"/>
              </a:lnSpc>
              <a:spcBef>
                <a:spcPts val="145"/>
              </a:spcBef>
            </a:pPr>
            <a:r>
              <a:rPr sz="5400" spc="-290" dirty="0">
                <a:solidFill>
                  <a:srgbClr val="00000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Cambria"/>
              </a:rPr>
              <a:t>2023</a:t>
            </a:r>
            <a:r>
              <a:rPr sz="5400" spc="420" dirty="0">
                <a:solidFill>
                  <a:srgbClr val="00000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Cambria"/>
              </a:rPr>
              <a:t> </a:t>
            </a:r>
            <a:r>
              <a:rPr sz="5400" spc="-215" dirty="0">
                <a:solidFill>
                  <a:srgbClr val="00000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Cambria"/>
              </a:rPr>
              <a:t>-</a:t>
            </a:r>
            <a:r>
              <a:rPr sz="5400" spc="420" dirty="0">
                <a:solidFill>
                  <a:srgbClr val="00000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Cambria"/>
              </a:rPr>
              <a:t> </a:t>
            </a:r>
            <a:r>
              <a:rPr sz="5400" spc="-150" dirty="0">
                <a:solidFill>
                  <a:srgbClr val="000000"/>
                </a:solidFill>
                <a:latin typeface="CCSupersubmarino" panose="02000603000000000000" pitchFamily="2" charset="0"/>
                <a:ea typeface="CCSupersubmarino" panose="02000603000000000000" pitchFamily="2" charset="0"/>
                <a:cs typeface="Cambria"/>
              </a:rPr>
              <a:t>2024</a:t>
            </a:r>
            <a:endParaRPr sz="5400" dirty="0">
              <a:latin typeface="CCSupersubmarino" panose="02000603000000000000" pitchFamily="2" charset="0"/>
              <a:ea typeface="CCSupersubmarino" panose="02000603000000000000" pitchFamily="2" charset="0"/>
              <a:cs typeface="Cambria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DD7CAD07-C69F-B3D4-A9FD-B5ECC6977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650" y="1926727"/>
            <a:ext cx="6530906" cy="5006774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052379AC-6E93-E795-9AF3-385CCD51F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44" y="1888624"/>
            <a:ext cx="6538527" cy="5044877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C2F9442E-AC88-FF2C-6879-7F47B6E9C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850" y="1926727"/>
            <a:ext cx="6530906" cy="5006774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DBC309E3-FB67-FB3F-7625-2843670792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6450" y="1918327"/>
            <a:ext cx="6538527" cy="50067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95D4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95D42D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95D4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95D42D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0459" y="201428"/>
            <a:ext cx="2329991" cy="722003"/>
          </a:xfrm>
          <a:prstGeom prst="rect">
            <a:avLst/>
          </a:prstGeom>
        </p:spPr>
      </p:pic>
      <p:graphicFrame>
        <p:nvGraphicFramePr>
          <p:cNvPr id="2" name="object 11">
            <a:extLst>
              <a:ext uri="{FF2B5EF4-FFF2-40B4-BE49-F238E27FC236}">
                <a16:creationId xmlns:a16="http://schemas.microsoft.com/office/drawing/2014/main" id="{83947617-F1FD-9D5C-70BD-5D7EAC4CB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485172"/>
              </p:ext>
            </p:extLst>
          </p:nvPr>
        </p:nvGraphicFramePr>
        <p:xfrm>
          <a:off x="19748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object 12">
            <a:extLst>
              <a:ext uri="{FF2B5EF4-FFF2-40B4-BE49-F238E27FC236}">
                <a16:creationId xmlns:a16="http://schemas.microsoft.com/office/drawing/2014/main" id="{C6F7E56B-19D5-14C4-A946-DF3F2B558585}"/>
              </a:ext>
            </a:extLst>
          </p:cNvPr>
          <p:cNvGrpSpPr/>
          <p:nvPr/>
        </p:nvGrpSpPr>
        <p:grpSpPr>
          <a:xfrm>
            <a:off x="2032762" y="1169543"/>
            <a:ext cx="808990" cy="335280"/>
            <a:chOff x="2077085" y="1591056"/>
            <a:chExt cx="808990" cy="335280"/>
          </a:xfrm>
        </p:grpSpPr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62F5AD5F-3079-B206-B963-AFEF8463040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6" name="object 14">
              <a:extLst>
                <a:ext uri="{FF2B5EF4-FFF2-40B4-BE49-F238E27FC236}">
                  <a16:creationId xmlns:a16="http://schemas.microsoft.com/office/drawing/2014/main" id="{93E9E82B-E47B-5C51-1043-19F81847774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7" name="object 15">
              <a:extLst>
                <a:ext uri="{FF2B5EF4-FFF2-40B4-BE49-F238E27FC236}">
                  <a16:creationId xmlns:a16="http://schemas.microsoft.com/office/drawing/2014/main" id="{3FAFBAD5-6059-7F4D-50A4-07258E92F761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8" name="object 16">
            <a:extLst>
              <a:ext uri="{FF2B5EF4-FFF2-40B4-BE49-F238E27FC236}">
                <a16:creationId xmlns:a16="http://schemas.microsoft.com/office/drawing/2014/main" id="{C719B38C-12A9-226C-8672-618C7FA8847C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22118" y="1188910"/>
            <a:ext cx="538480" cy="270700"/>
          </a:xfrm>
          <a:prstGeom prst="rect">
            <a:avLst/>
          </a:prstGeom>
        </p:spPr>
      </p:pic>
      <p:graphicFrame>
        <p:nvGraphicFramePr>
          <p:cNvPr id="11" name="object 27">
            <a:extLst>
              <a:ext uri="{FF2B5EF4-FFF2-40B4-BE49-F238E27FC236}">
                <a16:creationId xmlns:a16="http://schemas.microsoft.com/office/drawing/2014/main" id="{14EFC88D-6467-E48F-C66A-8C7AE16C7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184894"/>
              </p:ext>
            </p:extLst>
          </p:nvPr>
        </p:nvGraphicFramePr>
        <p:xfrm>
          <a:off x="336994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8">
            <a:extLst>
              <a:ext uri="{FF2B5EF4-FFF2-40B4-BE49-F238E27FC236}">
                <a16:creationId xmlns:a16="http://schemas.microsoft.com/office/drawing/2014/main" id="{D63FE08B-6702-D275-5546-6513D9593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35368"/>
              </p:ext>
            </p:extLst>
          </p:nvPr>
        </p:nvGraphicFramePr>
        <p:xfrm>
          <a:off x="476516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29">
            <a:extLst>
              <a:ext uri="{FF2B5EF4-FFF2-40B4-BE49-F238E27FC236}">
                <a16:creationId xmlns:a16="http://schemas.microsoft.com/office/drawing/2014/main" id="{21021B2D-A8B3-2FDD-AA1D-C055B8DCB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667134"/>
              </p:ext>
            </p:extLst>
          </p:nvPr>
        </p:nvGraphicFramePr>
        <p:xfrm>
          <a:off x="616026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object 30">
            <a:extLst>
              <a:ext uri="{FF2B5EF4-FFF2-40B4-BE49-F238E27FC236}">
                <a16:creationId xmlns:a16="http://schemas.microsoft.com/office/drawing/2014/main" id="{752FE594-8BDD-BE26-1BEF-FCFB77142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97363"/>
              </p:ext>
            </p:extLst>
          </p:nvPr>
        </p:nvGraphicFramePr>
        <p:xfrm>
          <a:off x="7555357" y="1146175"/>
          <a:ext cx="1162048" cy="530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object 31">
            <a:extLst>
              <a:ext uri="{FF2B5EF4-FFF2-40B4-BE49-F238E27FC236}">
                <a16:creationId xmlns:a16="http://schemas.microsoft.com/office/drawing/2014/main" id="{2638719D-CA45-1DB7-D72B-359929DE0C03}"/>
              </a:ext>
            </a:extLst>
          </p:cNvPr>
          <p:cNvGrpSpPr/>
          <p:nvPr/>
        </p:nvGrpSpPr>
        <p:grpSpPr>
          <a:xfrm>
            <a:off x="3433191" y="1175893"/>
            <a:ext cx="809625" cy="335280"/>
            <a:chOff x="3477514" y="1597406"/>
            <a:chExt cx="809625" cy="335280"/>
          </a:xfrm>
        </p:grpSpPr>
        <p:pic>
          <p:nvPicPr>
            <p:cNvPr id="16" name="object 32">
              <a:extLst>
                <a:ext uri="{FF2B5EF4-FFF2-40B4-BE49-F238E27FC236}">
                  <a16:creationId xmlns:a16="http://schemas.microsoft.com/office/drawing/2014/main" id="{6A6BFF4C-C999-8EA0-6614-4C244E22FBB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20" name="object 33">
              <a:extLst>
                <a:ext uri="{FF2B5EF4-FFF2-40B4-BE49-F238E27FC236}">
                  <a16:creationId xmlns:a16="http://schemas.microsoft.com/office/drawing/2014/main" id="{4F142EC0-AA86-95F0-AA41-3F4CA788563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21" name="object 34">
              <a:extLst>
                <a:ext uri="{FF2B5EF4-FFF2-40B4-BE49-F238E27FC236}">
                  <a16:creationId xmlns:a16="http://schemas.microsoft.com/office/drawing/2014/main" id="{992C4F15-E62A-BFE3-57AD-601E2D695CA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22" name="object 35">
            <a:extLst>
              <a:ext uri="{FF2B5EF4-FFF2-40B4-BE49-F238E27FC236}">
                <a16:creationId xmlns:a16="http://schemas.microsoft.com/office/drawing/2014/main" id="{3BB1C98A-A045-86AD-0045-7C6538039E60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22928" y="1195578"/>
            <a:ext cx="538479" cy="270383"/>
          </a:xfrm>
          <a:prstGeom prst="rect">
            <a:avLst/>
          </a:prstGeom>
        </p:spPr>
      </p:pic>
      <p:grpSp>
        <p:nvGrpSpPr>
          <p:cNvPr id="23" name="object 36">
            <a:extLst>
              <a:ext uri="{FF2B5EF4-FFF2-40B4-BE49-F238E27FC236}">
                <a16:creationId xmlns:a16="http://schemas.microsoft.com/office/drawing/2014/main" id="{6261C095-0B87-8216-9E20-88F50EA29302}"/>
              </a:ext>
            </a:extLst>
          </p:cNvPr>
          <p:cNvGrpSpPr/>
          <p:nvPr/>
        </p:nvGrpSpPr>
        <p:grpSpPr>
          <a:xfrm>
            <a:off x="4828286" y="1160907"/>
            <a:ext cx="809625" cy="335280"/>
            <a:chOff x="4872609" y="1582420"/>
            <a:chExt cx="809625" cy="335280"/>
          </a:xfrm>
        </p:grpSpPr>
        <p:pic>
          <p:nvPicPr>
            <p:cNvPr id="24" name="object 37">
              <a:extLst>
                <a:ext uri="{FF2B5EF4-FFF2-40B4-BE49-F238E27FC236}">
                  <a16:creationId xmlns:a16="http://schemas.microsoft.com/office/drawing/2014/main" id="{36B943A2-74D7-B8C4-AB10-3E4175EE234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26" name="object 38">
              <a:extLst>
                <a:ext uri="{FF2B5EF4-FFF2-40B4-BE49-F238E27FC236}">
                  <a16:creationId xmlns:a16="http://schemas.microsoft.com/office/drawing/2014/main" id="{992C73A4-56BC-6B98-330C-F78F4CA0668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27" name="object 39">
              <a:extLst>
                <a:ext uri="{FF2B5EF4-FFF2-40B4-BE49-F238E27FC236}">
                  <a16:creationId xmlns:a16="http://schemas.microsoft.com/office/drawing/2014/main" id="{28312BEE-D737-8896-7F23-0AA8E58795AA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28" name="object 40">
            <a:extLst>
              <a:ext uri="{FF2B5EF4-FFF2-40B4-BE49-F238E27FC236}">
                <a16:creationId xmlns:a16="http://schemas.microsoft.com/office/drawing/2014/main" id="{A6FD8027-A29D-DD0F-6127-4359FB26B64D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17642" y="1180274"/>
            <a:ext cx="539114" cy="271081"/>
          </a:xfrm>
          <a:prstGeom prst="rect">
            <a:avLst/>
          </a:prstGeom>
        </p:spPr>
      </p:pic>
      <p:grpSp>
        <p:nvGrpSpPr>
          <p:cNvPr id="29" name="object 41">
            <a:extLst>
              <a:ext uri="{FF2B5EF4-FFF2-40B4-BE49-F238E27FC236}">
                <a16:creationId xmlns:a16="http://schemas.microsoft.com/office/drawing/2014/main" id="{62990CEC-1F83-ACCB-BF7B-AF0DC852F080}"/>
              </a:ext>
            </a:extLst>
          </p:cNvPr>
          <p:cNvGrpSpPr/>
          <p:nvPr/>
        </p:nvGrpSpPr>
        <p:grpSpPr>
          <a:xfrm>
            <a:off x="6218936" y="1169543"/>
            <a:ext cx="809625" cy="335280"/>
            <a:chOff x="6263259" y="1591056"/>
            <a:chExt cx="809625" cy="335280"/>
          </a:xfrm>
        </p:grpSpPr>
        <p:pic>
          <p:nvPicPr>
            <p:cNvPr id="30" name="object 42">
              <a:extLst>
                <a:ext uri="{FF2B5EF4-FFF2-40B4-BE49-F238E27FC236}">
                  <a16:creationId xmlns:a16="http://schemas.microsoft.com/office/drawing/2014/main" id="{73C3A4CA-C040-EFEB-5163-9DA645CED66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31" name="object 43">
              <a:extLst>
                <a:ext uri="{FF2B5EF4-FFF2-40B4-BE49-F238E27FC236}">
                  <a16:creationId xmlns:a16="http://schemas.microsoft.com/office/drawing/2014/main" id="{0D0E290B-DB96-C264-96D8-9ABAD24D06A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32" name="object 44">
              <a:extLst>
                <a:ext uri="{FF2B5EF4-FFF2-40B4-BE49-F238E27FC236}">
                  <a16:creationId xmlns:a16="http://schemas.microsoft.com/office/drawing/2014/main" id="{E2D02AFF-BE4C-05F1-96E0-6347BB53A7D9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33" name="object 45">
            <a:extLst>
              <a:ext uri="{FF2B5EF4-FFF2-40B4-BE49-F238E27FC236}">
                <a16:creationId xmlns:a16="http://schemas.microsoft.com/office/drawing/2014/main" id="{EDAA9D88-1A81-706C-1A0A-18FB1EF2E174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08292" y="1188910"/>
            <a:ext cx="538479" cy="270700"/>
          </a:xfrm>
          <a:prstGeom prst="rect">
            <a:avLst/>
          </a:prstGeom>
        </p:spPr>
      </p:pic>
      <p:grpSp>
        <p:nvGrpSpPr>
          <p:cNvPr id="34" name="object 46">
            <a:extLst>
              <a:ext uri="{FF2B5EF4-FFF2-40B4-BE49-F238E27FC236}">
                <a16:creationId xmlns:a16="http://schemas.microsoft.com/office/drawing/2014/main" id="{B452A4BE-ADBA-B618-0BE0-A069FC1B67F7}"/>
              </a:ext>
            </a:extLst>
          </p:cNvPr>
          <p:cNvGrpSpPr/>
          <p:nvPr/>
        </p:nvGrpSpPr>
        <p:grpSpPr>
          <a:xfrm>
            <a:off x="7613395" y="1169543"/>
            <a:ext cx="809625" cy="335280"/>
            <a:chOff x="7657718" y="1591056"/>
            <a:chExt cx="809625" cy="335280"/>
          </a:xfrm>
        </p:grpSpPr>
        <p:pic>
          <p:nvPicPr>
            <p:cNvPr id="35" name="object 47">
              <a:extLst>
                <a:ext uri="{FF2B5EF4-FFF2-40B4-BE49-F238E27FC236}">
                  <a16:creationId xmlns:a16="http://schemas.microsoft.com/office/drawing/2014/main" id="{164136C7-F93F-76D8-F0EC-30A95DD0B93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36" name="object 48">
              <a:extLst>
                <a:ext uri="{FF2B5EF4-FFF2-40B4-BE49-F238E27FC236}">
                  <a16:creationId xmlns:a16="http://schemas.microsoft.com/office/drawing/2014/main" id="{25598971-6FAE-B314-7015-9F712F69691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37" name="object 49">
              <a:extLst>
                <a:ext uri="{FF2B5EF4-FFF2-40B4-BE49-F238E27FC236}">
                  <a16:creationId xmlns:a16="http://schemas.microsoft.com/office/drawing/2014/main" id="{66656116-4B0C-EA80-D376-A21E9C2EB00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38" name="object 50">
            <a:extLst>
              <a:ext uri="{FF2B5EF4-FFF2-40B4-BE49-F238E27FC236}">
                <a16:creationId xmlns:a16="http://schemas.microsoft.com/office/drawing/2014/main" id="{2F46F035-A5ED-753F-4E45-D84CF660FD0A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2752" y="1188910"/>
            <a:ext cx="538480" cy="270700"/>
          </a:xfrm>
          <a:prstGeom prst="rect">
            <a:avLst/>
          </a:prstGeom>
        </p:spPr>
      </p:pic>
      <p:sp>
        <p:nvSpPr>
          <p:cNvPr id="39" name="object 25">
            <a:extLst>
              <a:ext uri="{FF2B5EF4-FFF2-40B4-BE49-F238E27FC236}">
                <a16:creationId xmlns:a16="http://schemas.microsoft.com/office/drawing/2014/main" id="{06D01A11-3BCB-076D-312E-B5AE000D26E5}"/>
              </a:ext>
            </a:extLst>
          </p:cNvPr>
          <p:cNvSpPr txBox="1"/>
          <p:nvPr/>
        </p:nvSpPr>
        <p:spPr>
          <a:xfrm>
            <a:off x="8976300" y="693889"/>
            <a:ext cx="672107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40" name="Tabla 39">
            <a:extLst>
              <a:ext uri="{FF2B5EF4-FFF2-40B4-BE49-F238E27FC236}">
                <a16:creationId xmlns:a16="http://schemas.microsoft.com/office/drawing/2014/main" id="{01722996-9C53-C176-7B62-983D74DF3B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28534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pic>
        <p:nvPicPr>
          <p:cNvPr id="41" name="Imagen 40">
            <a:extLst>
              <a:ext uri="{FF2B5EF4-FFF2-40B4-BE49-F238E27FC236}">
                <a16:creationId xmlns:a16="http://schemas.microsoft.com/office/drawing/2014/main" id="{89A749FC-10B9-C89F-4D4D-0E860805CF8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42" name="Imagen 41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63E180A9-D6D5-3ED8-E3AA-100CAC28683A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80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F8AE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F8AEFC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8AE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F8AEF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797" y="296914"/>
            <a:ext cx="2441477" cy="613961"/>
          </a:xfrm>
          <a:prstGeom prst="rect">
            <a:avLst/>
          </a:prstGeom>
        </p:spPr>
      </p:pic>
      <p:graphicFrame>
        <p:nvGraphicFramePr>
          <p:cNvPr id="34" name="object 10">
            <a:extLst>
              <a:ext uri="{FF2B5EF4-FFF2-40B4-BE49-F238E27FC236}">
                <a16:creationId xmlns:a16="http://schemas.microsoft.com/office/drawing/2014/main" id="{0DB7D4B3-F779-7737-BFED-78E700798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672825"/>
              </p:ext>
            </p:extLst>
          </p:nvPr>
        </p:nvGraphicFramePr>
        <p:xfrm>
          <a:off x="196850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6" name="object 12">
            <a:extLst>
              <a:ext uri="{FF2B5EF4-FFF2-40B4-BE49-F238E27FC236}">
                <a16:creationId xmlns:a16="http://schemas.microsoft.com/office/drawing/2014/main" id="{4E079537-9E1C-94C8-119E-4642B5B3D599}"/>
              </a:ext>
            </a:extLst>
          </p:cNvPr>
          <p:cNvGrpSpPr/>
          <p:nvPr/>
        </p:nvGrpSpPr>
        <p:grpSpPr>
          <a:xfrm>
            <a:off x="2026412" y="1169543"/>
            <a:ext cx="808990" cy="335280"/>
            <a:chOff x="2077085" y="1591056"/>
            <a:chExt cx="808990" cy="335280"/>
          </a:xfrm>
        </p:grpSpPr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id="{9A40B94A-55D9-D731-E963-1C41A2009A6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id="{3171510E-0C90-520A-ACD4-53F172CB439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id="{01328AED-4EE2-20A0-6059-53130FC5344A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40" name="object 16">
            <a:extLst>
              <a:ext uri="{FF2B5EF4-FFF2-40B4-BE49-F238E27FC236}">
                <a16:creationId xmlns:a16="http://schemas.microsoft.com/office/drawing/2014/main" id="{F68D9CFF-B211-E5B5-D98E-50AD981EC71A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15768" y="1188910"/>
            <a:ext cx="538480" cy="270700"/>
          </a:xfrm>
          <a:prstGeom prst="rect">
            <a:avLst/>
          </a:prstGeom>
        </p:spPr>
      </p:pic>
      <p:graphicFrame>
        <p:nvGraphicFramePr>
          <p:cNvPr id="42" name="object 27">
            <a:extLst>
              <a:ext uri="{FF2B5EF4-FFF2-40B4-BE49-F238E27FC236}">
                <a16:creationId xmlns:a16="http://schemas.microsoft.com/office/drawing/2014/main" id="{74C80F01-D9EA-4F88-4C84-D7C579D08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897208"/>
              </p:ext>
            </p:extLst>
          </p:nvPr>
        </p:nvGraphicFramePr>
        <p:xfrm>
          <a:off x="336359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object 28">
            <a:extLst>
              <a:ext uri="{FF2B5EF4-FFF2-40B4-BE49-F238E27FC236}">
                <a16:creationId xmlns:a16="http://schemas.microsoft.com/office/drawing/2014/main" id="{398E83D6-D39C-F1AD-CF21-2D3BC3B88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895953"/>
              </p:ext>
            </p:extLst>
          </p:nvPr>
        </p:nvGraphicFramePr>
        <p:xfrm>
          <a:off x="475881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object 29">
            <a:extLst>
              <a:ext uri="{FF2B5EF4-FFF2-40B4-BE49-F238E27FC236}">
                <a16:creationId xmlns:a16="http://schemas.microsoft.com/office/drawing/2014/main" id="{BF8D838C-87A1-F119-623B-E37E57637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648929"/>
              </p:ext>
            </p:extLst>
          </p:nvPr>
        </p:nvGraphicFramePr>
        <p:xfrm>
          <a:off x="615391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5" name="object 30">
            <a:extLst>
              <a:ext uri="{FF2B5EF4-FFF2-40B4-BE49-F238E27FC236}">
                <a16:creationId xmlns:a16="http://schemas.microsoft.com/office/drawing/2014/main" id="{395D6C30-34B3-EA45-45EE-638BDF977E19}"/>
              </a:ext>
            </a:extLst>
          </p:cNvPr>
          <p:cNvGrpSpPr/>
          <p:nvPr/>
        </p:nvGrpSpPr>
        <p:grpSpPr>
          <a:xfrm>
            <a:off x="3426841" y="1175893"/>
            <a:ext cx="809625" cy="335280"/>
            <a:chOff x="3477514" y="1597406"/>
            <a:chExt cx="809625" cy="335280"/>
          </a:xfrm>
        </p:grpSpPr>
        <p:pic>
          <p:nvPicPr>
            <p:cNvPr id="46" name="object 31">
              <a:extLst>
                <a:ext uri="{FF2B5EF4-FFF2-40B4-BE49-F238E27FC236}">
                  <a16:creationId xmlns:a16="http://schemas.microsoft.com/office/drawing/2014/main" id="{4719FE0C-CAD0-9E79-1D59-0F09E21FC9E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47" name="object 32">
              <a:extLst>
                <a:ext uri="{FF2B5EF4-FFF2-40B4-BE49-F238E27FC236}">
                  <a16:creationId xmlns:a16="http://schemas.microsoft.com/office/drawing/2014/main" id="{6B96BD17-E0E6-5CC1-1DD0-637205C81FF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48" name="object 33">
              <a:extLst>
                <a:ext uri="{FF2B5EF4-FFF2-40B4-BE49-F238E27FC236}">
                  <a16:creationId xmlns:a16="http://schemas.microsoft.com/office/drawing/2014/main" id="{D3ECA53C-2391-AB49-21AF-500CD487748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49" name="object 34">
            <a:extLst>
              <a:ext uri="{FF2B5EF4-FFF2-40B4-BE49-F238E27FC236}">
                <a16:creationId xmlns:a16="http://schemas.microsoft.com/office/drawing/2014/main" id="{BFB439DE-2A91-AB1B-F197-0BDC28084AA7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16578" y="1195578"/>
            <a:ext cx="538479" cy="270383"/>
          </a:xfrm>
          <a:prstGeom prst="rect">
            <a:avLst/>
          </a:prstGeom>
        </p:spPr>
      </p:pic>
      <p:grpSp>
        <p:nvGrpSpPr>
          <p:cNvPr id="50" name="object 35">
            <a:extLst>
              <a:ext uri="{FF2B5EF4-FFF2-40B4-BE49-F238E27FC236}">
                <a16:creationId xmlns:a16="http://schemas.microsoft.com/office/drawing/2014/main" id="{5BFE95BB-5A3B-AC3B-96D2-DE4095CD8CCD}"/>
              </a:ext>
            </a:extLst>
          </p:cNvPr>
          <p:cNvGrpSpPr/>
          <p:nvPr/>
        </p:nvGrpSpPr>
        <p:grpSpPr>
          <a:xfrm>
            <a:off x="4821936" y="1160907"/>
            <a:ext cx="809625" cy="335280"/>
            <a:chOff x="4872609" y="1582420"/>
            <a:chExt cx="809625" cy="335280"/>
          </a:xfrm>
        </p:grpSpPr>
        <p:pic>
          <p:nvPicPr>
            <p:cNvPr id="51" name="object 36">
              <a:extLst>
                <a:ext uri="{FF2B5EF4-FFF2-40B4-BE49-F238E27FC236}">
                  <a16:creationId xmlns:a16="http://schemas.microsoft.com/office/drawing/2014/main" id="{3D3493C8-627F-AB6B-546C-8FC174D7DB8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52" name="object 37">
              <a:extLst>
                <a:ext uri="{FF2B5EF4-FFF2-40B4-BE49-F238E27FC236}">
                  <a16:creationId xmlns:a16="http://schemas.microsoft.com/office/drawing/2014/main" id="{1EAD929C-1088-9D51-49B1-03BB3452F8A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53" name="object 38">
              <a:extLst>
                <a:ext uri="{FF2B5EF4-FFF2-40B4-BE49-F238E27FC236}">
                  <a16:creationId xmlns:a16="http://schemas.microsoft.com/office/drawing/2014/main" id="{59944BED-3A37-3E0A-4BB9-62C25F27A80D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54" name="object 39">
            <a:extLst>
              <a:ext uri="{FF2B5EF4-FFF2-40B4-BE49-F238E27FC236}">
                <a16:creationId xmlns:a16="http://schemas.microsoft.com/office/drawing/2014/main" id="{5EF909C6-68E6-F299-4BEC-B2A70A3D6409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11292" y="1180274"/>
            <a:ext cx="539114" cy="271081"/>
          </a:xfrm>
          <a:prstGeom prst="rect">
            <a:avLst/>
          </a:prstGeom>
        </p:spPr>
      </p:pic>
      <p:grpSp>
        <p:nvGrpSpPr>
          <p:cNvPr id="55" name="object 40">
            <a:extLst>
              <a:ext uri="{FF2B5EF4-FFF2-40B4-BE49-F238E27FC236}">
                <a16:creationId xmlns:a16="http://schemas.microsoft.com/office/drawing/2014/main" id="{5E1FA0EF-0C6E-A367-B525-B70A3863824D}"/>
              </a:ext>
            </a:extLst>
          </p:cNvPr>
          <p:cNvGrpSpPr/>
          <p:nvPr/>
        </p:nvGrpSpPr>
        <p:grpSpPr>
          <a:xfrm>
            <a:off x="6212586" y="1169543"/>
            <a:ext cx="809625" cy="335280"/>
            <a:chOff x="6263259" y="1591056"/>
            <a:chExt cx="809625" cy="335280"/>
          </a:xfrm>
        </p:grpSpPr>
        <p:pic>
          <p:nvPicPr>
            <p:cNvPr id="56" name="object 41">
              <a:extLst>
                <a:ext uri="{FF2B5EF4-FFF2-40B4-BE49-F238E27FC236}">
                  <a16:creationId xmlns:a16="http://schemas.microsoft.com/office/drawing/2014/main" id="{DDA056FF-5CF8-97C3-22FF-6E351B2FC96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58" name="object 42">
              <a:extLst>
                <a:ext uri="{FF2B5EF4-FFF2-40B4-BE49-F238E27FC236}">
                  <a16:creationId xmlns:a16="http://schemas.microsoft.com/office/drawing/2014/main" id="{2782C9C5-0E08-1E63-B7D8-E2FB44CBD4A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63" name="object 43">
              <a:extLst>
                <a:ext uri="{FF2B5EF4-FFF2-40B4-BE49-F238E27FC236}">
                  <a16:creationId xmlns:a16="http://schemas.microsoft.com/office/drawing/2014/main" id="{DE099648-BAE7-9F0F-5A48-51B67A24625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128" name="object 44">
            <a:extLst>
              <a:ext uri="{FF2B5EF4-FFF2-40B4-BE49-F238E27FC236}">
                <a16:creationId xmlns:a16="http://schemas.microsoft.com/office/drawing/2014/main" id="{03179559-BF94-D50D-D6BE-5F77D16C0B6B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01942" y="1188910"/>
            <a:ext cx="538479" cy="270700"/>
          </a:xfrm>
          <a:prstGeom prst="rect">
            <a:avLst/>
          </a:prstGeom>
        </p:spPr>
      </p:pic>
      <p:sp>
        <p:nvSpPr>
          <p:cNvPr id="129" name="object 25">
            <a:extLst>
              <a:ext uri="{FF2B5EF4-FFF2-40B4-BE49-F238E27FC236}">
                <a16:creationId xmlns:a16="http://schemas.microsoft.com/office/drawing/2014/main" id="{8754FBE9-AB72-8A83-B7C2-2ACD81928382}"/>
              </a:ext>
            </a:extLst>
          </p:cNvPr>
          <p:cNvSpPr txBox="1"/>
          <p:nvPr/>
        </p:nvSpPr>
        <p:spPr>
          <a:xfrm>
            <a:off x="7597047" y="711866"/>
            <a:ext cx="672107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130" name="Tabla 129">
            <a:extLst>
              <a:ext uri="{FF2B5EF4-FFF2-40B4-BE49-F238E27FC236}">
                <a16:creationId xmlns:a16="http://schemas.microsoft.com/office/drawing/2014/main" id="{79A3EB68-7E41-60F7-6316-537C06359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965100"/>
              </p:ext>
            </p:extLst>
          </p:nvPr>
        </p:nvGraphicFramePr>
        <p:xfrm>
          <a:off x="7562333" y="1800686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pic>
        <p:nvPicPr>
          <p:cNvPr id="131" name="Imagen 130">
            <a:extLst>
              <a:ext uri="{FF2B5EF4-FFF2-40B4-BE49-F238E27FC236}">
                <a16:creationId xmlns:a16="http://schemas.microsoft.com/office/drawing/2014/main" id="{6089C1FD-224C-38BA-B7E8-63EB9820C043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132" name="Imagen 131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F206DB63-B963-CA8F-B922-5CB1AE9EC244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6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D2CE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D2CEFC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D2CE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D2CEF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976300" y="693889"/>
            <a:ext cx="672107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013537"/>
              </p:ext>
            </p:extLst>
          </p:nvPr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833414"/>
              </p:ext>
            </p:extLst>
          </p:nvPr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712054"/>
              </p:ext>
            </p:extLst>
          </p:nvPr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331589"/>
              </p:ext>
            </p:extLst>
          </p:nvPr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127" name="object 11">
            <a:extLst>
              <a:ext uri="{FF2B5EF4-FFF2-40B4-BE49-F238E27FC236}">
                <a16:creationId xmlns:a16="http://schemas.microsoft.com/office/drawing/2014/main" id="{F563EF5C-B33B-B69F-AD06-4E81F5A37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3841"/>
              </p:ext>
            </p:extLst>
          </p:nvPr>
        </p:nvGraphicFramePr>
        <p:xfrm>
          <a:off x="1989332" y="114871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8" name="object 12">
            <a:extLst>
              <a:ext uri="{FF2B5EF4-FFF2-40B4-BE49-F238E27FC236}">
                <a16:creationId xmlns:a16="http://schemas.microsoft.com/office/drawing/2014/main" id="{2B84D968-F3CB-0CED-CCD7-8474013BCD3A}"/>
              </a:ext>
            </a:extLst>
          </p:cNvPr>
          <p:cNvGrpSpPr/>
          <p:nvPr/>
        </p:nvGrpSpPr>
        <p:grpSpPr>
          <a:xfrm>
            <a:off x="2045178" y="1178432"/>
            <a:ext cx="808990" cy="335280"/>
            <a:chOff x="2077085" y="1591056"/>
            <a:chExt cx="808990" cy="335280"/>
          </a:xfrm>
        </p:grpSpPr>
        <p:pic>
          <p:nvPicPr>
            <p:cNvPr id="129" name="object 13">
              <a:extLst>
                <a:ext uri="{FF2B5EF4-FFF2-40B4-BE49-F238E27FC236}">
                  <a16:creationId xmlns:a16="http://schemas.microsoft.com/office/drawing/2014/main" id="{EEBAB60C-4242-98D5-54FD-9AD69EEC2E4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130" name="object 14">
              <a:extLst>
                <a:ext uri="{FF2B5EF4-FFF2-40B4-BE49-F238E27FC236}">
                  <a16:creationId xmlns:a16="http://schemas.microsoft.com/office/drawing/2014/main" id="{26EE1BDD-F89B-4B5F-96BA-9D111A8D5D4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131" name="object 15">
              <a:extLst>
                <a:ext uri="{FF2B5EF4-FFF2-40B4-BE49-F238E27FC236}">
                  <a16:creationId xmlns:a16="http://schemas.microsoft.com/office/drawing/2014/main" id="{91276111-7394-DFA2-3D18-104DFB0CC4B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132" name="object 16">
            <a:extLst>
              <a:ext uri="{FF2B5EF4-FFF2-40B4-BE49-F238E27FC236}">
                <a16:creationId xmlns:a16="http://schemas.microsoft.com/office/drawing/2014/main" id="{73DA0C32-7EB3-91F8-0C1B-69102330EE81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27265" y="1197102"/>
            <a:ext cx="538480" cy="270700"/>
          </a:xfrm>
          <a:prstGeom prst="rect">
            <a:avLst/>
          </a:prstGeom>
        </p:spPr>
      </p:pic>
      <p:graphicFrame>
        <p:nvGraphicFramePr>
          <p:cNvPr id="133" name="object 26">
            <a:extLst>
              <a:ext uri="{FF2B5EF4-FFF2-40B4-BE49-F238E27FC236}">
                <a16:creationId xmlns:a16="http://schemas.microsoft.com/office/drawing/2014/main" id="{1D76D08F-0E96-522C-50EF-624F8A488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092076"/>
              </p:ext>
            </p:extLst>
          </p:nvPr>
        </p:nvGraphicFramePr>
        <p:xfrm>
          <a:off x="3382328" y="114871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4" name="object 27">
            <a:extLst>
              <a:ext uri="{FF2B5EF4-FFF2-40B4-BE49-F238E27FC236}">
                <a16:creationId xmlns:a16="http://schemas.microsoft.com/office/drawing/2014/main" id="{A2230B8C-242A-3E37-856F-914EC9F596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8212"/>
              </p:ext>
            </p:extLst>
          </p:nvPr>
        </p:nvGraphicFramePr>
        <p:xfrm>
          <a:off x="4790887" y="114871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5" name="object 28">
            <a:extLst>
              <a:ext uri="{FF2B5EF4-FFF2-40B4-BE49-F238E27FC236}">
                <a16:creationId xmlns:a16="http://schemas.microsoft.com/office/drawing/2014/main" id="{94E7D86C-6EA3-7494-D8C9-F59DD946F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538656"/>
              </p:ext>
            </p:extLst>
          </p:nvPr>
        </p:nvGraphicFramePr>
        <p:xfrm>
          <a:off x="6172645" y="114871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6" name="object 29">
            <a:extLst>
              <a:ext uri="{FF2B5EF4-FFF2-40B4-BE49-F238E27FC236}">
                <a16:creationId xmlns:a16="http://schemas.microsoft.com/office/drawing/2014/main" id="{B67E45FB-99A7-34F1-AC86-8582AAA4B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829675"/>
              </p:ext>
            </p:extLst>
          </p:nvPr>
        </p:nvGraphicFramePr>
        <p:xfrm>
          <a:off x="7567741" y="1148715"/>
          <a:ext cx="1162048" cy="530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7" name="object 30">
            <a:extLst>
              <a:ext uri="{FF2B5EF4-FFF2-40B4-BE49-F238E27FC236}">
                <a16:creationId xmlns:a16="http://schemas.microsoft.com/office/drawing/2014/main" id="{5B654812-4348-578E-7C3F-16314A18DE8D}"/>
              </a:ext>
            </a:extLst>
          </p:cNvPr>
          <p:cNvGrpSpPr/>
          <p:nvPr/>
        </p:nvGrpSpPr>
        <p:grpSpPr>
          <a:xfrm>
            <a:off x="3445575" y="1178433"/>
            <a:ext cx="809625" cy="335280"/>
            <a:chOff x="3477514" y="1597406"/>
            <a:chExt cx="809625" cy="335280"/>
          </a:xfrm>
        </p:grpSpPr>
        <p:pic>
          <p:nvPicPr>
            <p:cNvPr id="138" name="object 31">
              <a:extLst>
                <a:ext uri="{FF2B5EF4-FFF2-40B4-BE49-F238E27FC236}">
                  <a16:creationId xmlns:a16="http://schemas.microsoft.com/office/drawing/2014/main" id="{5DEF5AE7-66E3-254F-3677-48F7CD63ADA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139" name="object 32">
              <a:extLst>
                <a:ext uri="{FF2B5EF4-FFF2-40B4-BE49-F238E27FC236}">
                  <a16:creationId xmlns:a16="http://schemas.microsoft.com/office/drawing/2014/main" id="{23E39FD5-28CB-6BF3-509A-8B8161C813FA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140" name="object 33">
              <a:extLst>
                <a:ext uri="{FF2B5EF4-FFF2-40B4-BE49-F238E27FC236}">
                  <a16:creationId xmlns:a16="http://schemas.microsoft.com/office/drawing/2014/main" id="{DE2871C1-26D1-B9C6-5B93-51B526EB0ADD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141" name="object 34">
            <a:extLst>
              <a:ext uri="{FF2B5EF4-FFF2-40B4-BE49-F238E27FC236}">
                <a16:creationId xmlns:a16="http://schemas.microsoft.com/office/drawing/2014/main" id="{E2D73F52-F06B-888F-5948-69C6DA8DE6FF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5312" y="1198118"/>
            <a:ext cx="538479" cy="270383"/>
          </a:xfrm>
          <a:prstGeom prst="rect">
            <a:avLst/>
          </a:prstGeom>
        </p:spPr>
      </p:pic>
      <p:grpSp>
        <p:nvGrpSpPr>
          <p:cNvPr id="142" name="object 35">
            <a:extLst>
              <a:ext uri="{FF2B5EF4-FFF2-40B4-BE49-F238E27FC236}">
                <a16:creationId xmlns:a16="http://schemas.microsoft.com/office/drawing/2014/main" id="{D2D2619F-5A2B-633F-5E65-6CD1DB77DC09}"/>
              </a:ext>
            </a:extLst>
          </p:cNvPr>
          <p:cNvGrpSpPr/>
          <p:nvPr/>
        </p:nvGrpSpPr>
        <p:grpSpPr>
          <a:xfrm>
            <a:off x="4840670" y="1163447"/>
            <a:ext cx="809625" cy="335280"/>
            <a:chOff x="4872609" y="1582420"/>
            <a:chExt cx="809625" cy="335280"/>
          </a:xfrm>
        </p:grpSpPr>
        <p:pic>
          <p:nvPicPr>
            <p:cNvPr id="143" name="object 36">
              <a:extLst>
                <a:ext uri="{FF2B5EF4-FFF2-40B4-BE49-F238E27FC236}">
                  <a16:creationId xmlns:a16="http://schemas.microsoft.com/office/drawing/2014/main" id="{BEA406F9-AD8E-E3A4-F75E-E3A8BBA7D3F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144" name="object 37">
              <a:extLst>
                <a:ext uri="{FF2B5EF4-FFF2-40B4-BE49-F238E27FC236}">
                  <a16:creationId xmlns:a16="http://schemas.microsoft.com/office/drawing/2014/main" id="{A58E57DF-B65D-4C0B-83D4-F77B3D7A0BB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145" name="object 38">
              <a:extLst>
                <a:ext uri="{FF2B5EF4-FFF2-40B4-BE49-F238E27FC236}">
                  <a16:creationId xmlns:a16="http://schemas.microsoft.com/office/drawing/2014/main" id="{90629609-1B06-C4CA-6239-BB5D617D2C2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146" name="object 39">
            <a:extLst>
              <a:ext uri="{FF2B5EF4-FFF2-40B4-BE49-F238E27FC236}">
                <a16:creationId xmlns:a16="http://schemas.microsoft.com/office/drawing/2014/main" id="{441CF5E6-7B75-2B96-286F-DC8A3D3DC1C6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30026" y="1182814"/>
            <a:ext cx="539114" cy="271081"/>
          </a:xfrm>
          <a:prstGeom prst="rect">
            <a:avLst/>
          </a:prstGeom>
        </p:spPr>
      </p:pic>
      <p:grpSp>
        <p:nvGrpSpPr>
          <p:cNvPr id="147" name="object 40">
            <a:extLst>
              <a:ext uri="{FF2B5EF4-FFF2-40B4-BE49-F238E27FC236}">
                <a16:creationId xmlns:a16="http://schemas.microsoft.com/office/drawing/2014/main" id="{AF59F551-42CC-6B39-C099-86A8E593F19F}"/>
              </a:ext>
            </a:extLst>
          </p:cNvPr>
          <p:cNvGrpSpPr/>
          <p:nvPr/>
        </p:nvGrpSpPr>
        <p:grpSpPr>
          <a:xfrm>
            <a:off x="6231320" y="1172083"/>
            <a:ext cx="809625" cy="335280"/>
            <a:chOff x="6263259" y="1591056"/>
            <a:chExt cx="809625" cy="335280"/>
          </a:xfrm>
        </p:grpSpPr>
        <p:pic>
          <p:nvPicPr>
            <p:cNvPr id="148" name="object 41">
              <a:extLst>
                <a:ext uri="{FF2B5EF4-FFF2-40B4-BE49-F238E27FC236}">
                  <a16:creationId xmlns:a16="http://schemas.microsoft.com/office/drawing/2014/main" id="{8D197BAD-7BDB-11D2-3A7B-7D67B9989B9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149" name="object 42">
              <a:extLst>
                <a:ext uri="{FF2B5EF4-FFF2-40B4-BE49-F238E27FC236}">
                  <a16:creationId xmlns:a16="http://schemas.microsoft.com/office/drawing/2014/main" id="{0BB2C10C-292E-5BCA-9C31-644F65B9119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150" name="object 43">
              <a:extLst>
                <a:ext uri="{FF2B5EF4-FFF2-40B4-BE49-F238E27FC236}">
                  <a16:creationId xmlns:a16="http://schemas.microsoft.com/office/drawing/2014/main" id="{092FFCB7-7668-D002-B510-4873B970BA2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151" name="object 44">
            <a:extLst>
              <a:ext uri="{FF2B5EF4-FFF2-40B4-BE49-F238E27FC236}">
                <a16:creationId xmlns:a16="http://schemas.microsoft.com/office/drawing/2014/main" id="{1C7275BE-0638-9BCB-D214-5E0D4FED941C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20676" y="1191450"/>
            <a:ext cx="538479" cy="270700"/>
          </a:xfrm>
          <a:prstGeom prst="rect">
            <a:avLst/>
          </a:prstGeom>
        </p:spPr>
      </p:pic>
      <p:grpSp>
        <p:nvGrpSpPr>
          <p:cNvPr id="152" name="object 45">
            <a:extLst>
              <a:ext uri="{FF2B5EF4-FFF2-40B4-BE49-F238E27FC236}">
                <a16:creationId xmlns:a16="http://schemas.microsoft.com/office/drawing/2014/main" id="{84985293-03EE-BCB1-2369-F588915C26C6}"/>
              </a:ext>
            </a:extLst>
          </p:cNvPr>
          <p:cNvGrpSpPr/>
          <p:nvPr/>
        </p:nvGrpSpPr>
        <p:grpSpPr>
          <a:xfrm>
            <a:off x="7625779" y="1172083"/>
            <a:ext cx="809625" cy="335280"/>
            <a:chOff x="7657718" y="1591056"/>
            <a:chExt cx="809625" cy="335280"/>
          </a:xfrm>
        </p:grpSpPr>
        <p:pic>
          <p:nvPicPr>
            <p:cNvPr id="153" name="object 46">
              <a:extLst>
                <a:ext uri="{FF2B5EF4-FFF2-40B4-BE49-F238E27FC236}">
                  <a16:creationId xmlns:a16="http://schemas.microsoft.com/office/drawing/2014/main" id="{E6F1BDF8-A108-1FED-0A22-0E4E12D0A98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154" name="object 47">
              <a:extLst>
                <a:ext uri="{FF2B5EF4-FFF2-40B4-BE49-F238E27FC236}">
                  <a16:creationId xmlns:a16="http://schemas.microsoft.com/office/drawing/2014/main" id="{BDDA4907-DAD0-B558-C1B0-5127830C354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155" name="object 48">
              <a:extLst>
                <a:ext uri="{FF2B5EF4-FFF2-40B4-BE49-F238E27FC236}">
                  <a16:creationId xmlns:a16="http://schemas.microsoft.com/office/drawing/2014/main" id="{A5DAD968-2007-991C-9114-30EF1BDDC65C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156" name="object 49">
            <a:extLst>
              <a:ext uri="{FF2B5EF4-FFF2-40B4-BE49-F238E27FC236}">
                <a16:creationId xmlns:a16="http://schemas.microsoft.com/office/drawing/2014/main" id="{6E031EB7-7B68-E30B-22CE-5B7DF46ACD49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15136" y="1191450"/>
            <a:ext cx="538480" cy="270700"/>
          </a:xfrm>
          <a:prstGeom prst="rect">
            <a:avLst/>
          </a:prstGeom>
        </p:spPr>
      </p:pic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20" y="159916"/>
            <a:ext cx="3486719" cy="780119"/>
          </a:xfrm>
          <a:prstGeom prst="rect">
            <a:avLst/>
          </a:prstGeom>
        </p:spPr>
      </p:pic>
      <p:graphicFrame>
        <p:nvGraphicFramePr>
          <p:cNvPr id="161" name="object 10">
            <a:extLst>
              <a:ext uri="{FF2B5EF4-FFF2-40B4-BE49-F238E27FC236}">
                <a16:creationId xmlns:a16="http://schemas.microsoft.com/office/drawing/2014/main" id="{F715D84F-DD3C-BBF5-17E9-0480B46CD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250418"/>
              </p:ext>
            </p:extLst>
          </p:nvPr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aphicFrame>
        <p:nvGraphicFramePr>
          <p:cNvPr id="162" name="Tabla 161">
            <a:extLst>
              <a:ext uri="{FF2B5EF4-FFF2-40B4-BE49-F238E27FC236}">
                <a16:creationId xmlns:a16="http://schemas.microsoft.com/office/drawing/2014/main" id="{E4D4D8E7-2768-C52E-22BE-87A04D3E6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9746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pic>
        <p:nvPicPr>
          <p:cNvPr id="163" name="Imagen 162">
            <a:extLst>
              <a:ext uri="{FF2B5EF4-FFF2-40B4-BE49-F238E27FC236}">
                <a16:creationId xmlns:a16="http://schemas.microsoft.com/office/drawing/2014/main" id="{21A50B7D-48B7-EF1F-0A1B-9CAA4D53FFFD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164" name="Imagen 163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0FE1B2B5-959B-1DE5-F6D4-0D6AF2ED647B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747185"/>
              </p:ext>
            </p:extLst>
          </p:nvPr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FF9933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4652" y="159916"/>
            <a:ext cx="3380855" cy="780119"/>
          </a:xfrm>
          <a:prstGeom prst="rect">
            <a:avLst/>
          </a:prstGeom>
        </p:spPr>
      </p:pic>
      <p:graphicFrame>
        <p:nvGraphicFramePr>
          <p:cNvPr id="2" name="object 11">
            <a:extLst>
              <a:ext uri="{FF2B5EF4-FFF2-40B4-BE49-F238E27FC236}">
                <a16:creationId xmlns:a16="http://schemas.microsoft.com/office/drawing/2014/main" id="{457839C0-91C4-3A1C-05C7-AC0CCB0CA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941969"/>
              </p:ext>
            </p:extLst>
          </p:nvPr>
        </p:nvGraphicFramePr>
        <p:xfrm>
          <a:off x="198506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object 12">
            <a:extLst>
              <a:ext uri="{FF2B5EF4-FFF2-40B4-BE49-F238E27FC236}">
                <a16:creationId xmlns:a16="http://schemas.microsoft.com/office/drawing/2014/main" id="{EDEFC720-CD6E-DD68-7966-E70B3A31169C}"/>
              </a:ext>
            </a:extLst>
          </p:cNvPr>
          <p:cNvGrpSpPr/>
          <p:nvPr/>
        </p:nvGrpSpPr>
        <p:grpSpPr>
          <a:xfrm>
            <a:off x="2042972" y="1169543"/>
            <a:ext cx="808990" cy="335280"/>
            <a:chOff x="2077085" y="1591056"/>
            <a:chExt cx="808990" cy="335280"/>
          </a:xfrm>
        </p:grpSpPr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C2212BFF-C7EC-D182-710A-1059FBFF7FB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6" name="object 14">
              <a:extLst>
                <a:ext uri="{FF2B5EF4-FFF2-40B4-BE49-F238E27FC236}">
                  <a16:creationId xmlns:a16="http://schemas.microsoft.com/office/drawing/2014/main" id="{78E62246-F663-E859-47B2-33C99BF033D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7" name="object 15">
              <a:extLst>
                <a:ext uri="{FF2B5EF4-FFF2-40B4-BE49-F238E27FC236}">
                  <a16:creationId xmlns:a16="http://schemas.microsoft.com/office/drawing/2014/main" id="{07488E92-5827-9DA0-4AD9-F4FAAD4F00E0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8" name="object 16">
            <a:extLst>
              <a:ext uri="{FF2B5EF4-FFF2-40B4-BE49-F238E27FC236}">
                <a16:creationId xmlns:a16="http://schemas.microsoft.com/office/drawing/2014/main" id="{97F29539-326C-05B2-1451-A445CFBB12A7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32328" y="1188910"/>
            <a:ext cx="538480" cy="270700"/>
          </a:xfrm>
          <a:prstGeom prst="rect">
            <a:avLst/>
          </a:prstGeom>
        </p:spPr>
      </p:pic>
      <p:graphicFrame>
        <p:nvGraphicFramePr>
          <p:cNvPr id="11" name="object 26">
            <a:extLst>
              <a:ext uri="{FF2B5EF4-FFF2-40B4-BE49-F238E27FC236}">
                <a16:creationId xmlns:a16="http://schemas.microsoft.com/office/drawing/2014/main" id="{08700A7F-1978-EC9D-510A-8BFF7F0B1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56888"/>
              </p:ext>
            </p:extLst>
          </p:nvPr>
        </p:nvGraphicFramePr>
        <p:xfrm>
          <a:off x="338015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7">
            <a:extLst>
              <a:ext uri="{FF2B5EF4-FFF2-40B4-BE49-F238E27FC236}">
                <a16:creationId xmlns:a16="http://schemas.microsoft.com/office/drawing/2014/main" id="{1203E0FE-2E42-04FA-37C7-7C8B7A6F1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001607"/>
              </p:ext>
            </p:extLst>
          </p:nvPr>
        </p:nvGraphicFramePr>
        <p:xfrm>
          <a:off x="477537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28">
            <a:extLst>
              <a:ext uri="{FF2B5EF4-FFF2-40B4-BE49-F238E27FC236}">
                <a16:creationId xmlns:a16="http://schemas.microsoft.com/office/drawing/2014/main" id="{CD890743-F650-6CBF-CAC0-7680695E6D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948347"/>
              </p:ext>
            </p:extLst>
          </p:nvPr>
        </p:nvGraphicFramePr>
        <p:xfrm>
          <a:off x="617047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object 29">
            <a:extLst>
              <a:ext uri="{FF2B5EF4-FFF2-40B4-BE49-F238E27FC236}">
                <a16:creationId xmlns:a16="http://schemas.microsoft.com/office/drawing/2014/main" id="{50E81B22-D6BE-8A0D-5E39-489237DA2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066208"/>
              </p:ext>
            </p:extLst>
          </p:nvPr>
        </p:nvGraphicFramePr>
        <p:xfrm>
          <a:off x="756556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object 30">
            <a:extLst>
              <a:ext uri="{FF2B5EF4-FFF2-40B4-BE49-F238E27FC236}">
                <a16:creationId xmlns:a16="http://schemas.microsoft.com/office/drawing/2014/main" id="{4FF7C837-9CB4-61F2-7BDA-11D0368E08B7}"/>
              </a:ext>
            </a:extLst>
          </p:cNvPr>
          <p:cNvGrpSpPr/>
          <p:nvPr/>
        </p:nvGrpSpPr>
        <p:grpSpPr>
          <a:xfrm>
            <a:off x="3443401" y="1175893"/>
            <a:ext cx="809625" cy="335280"/>
            <a:chOff x="3477514" y="1597406"/>
            <a:chExt cx="809625" cy="335280"/>
          </a:xfrm>
        </p:grpSpPr>
        <p:pic>
          <p:nvPicPr>
            <p:cNvPr id="16" name="object 31">
              <a:extLst>
                <a:ext uri="{FF2B5EF4-FFF2-40B4-BE49-F238E27FC236}">
                  <a16:creationId xmlns:a16="http://schemas.microsoft.com/office/drawing/2014/main" id="{86D627E5-6032-8029-F977-C9C1A437A26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20" name="object 32">
              <a:extLst>
                <a:ext uri="{FF2B5EF4-FFF2-40B4-BE49-F238E27FC236}">
                  <a16:creationId xmlns:a16="http://schemas.microsoft.com/office/drawing/2014/main" id="{61562AD3-5A39-BC8D-5D52-881F6C4DBD1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21" name="object 33">
              <a:extLst>
                <a:ext uri="{FF2B5EF4-FFF2-40B4-BE49-F238E27FC236}">
                  <a16:creationId xmlns:a16="http://schemas.microsoft.com/office/drawing/2014/main" id="{711B3C2C-54C2-E1E0-C22B-49ECFD02EF1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22" name="object 34">
            <a:extLst>
              <a:ext uri="{FF2B5EF4-FFF2-40B4-BE49-F238E27FC236}">
                <a16:creationId xmlns:a16="http://schemas.microsoft.com/office/drawing/2014/main" id="{423E9FED-CCC5-1A65-DB95-551B22507E29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3138" y="1195578"/>
            <a:ext cx="538479" cy="270383"/>
          </a:xfrm>
          <a:prstGeom prst="rect">
            <a:avLst/>
          </a:prstGeom>
        </p:spPr>
      </p:pic>
      <p:grpSp>
        <p:nvGrpSpPr>
          <p:cNvPr id="23" name="object 35">
            <a:extLst>
              <a:ext uri="{FF2B5EF4-FFF2-40B4-BE49-F238E27FC236}">
                <a16:creationId xmlns:a16="http://schemas.microsoft.com/office/drawing/2014/main" id="{6DFE1CB2-62A2-E477-594A-121731779F5D}"/>
              </a:ext>
            </a:extLst>
          </p:cNvPr>
          <p:cNvGrpSpPr/>
          <p:nvPr/>
        </p:nvGrpSpPr>
        <p:grpSpPr>
          <a:xfrm>
            <a:off x="4838496" y="1160907"/>
            <a:ext cx="809625" cy="335280"/>
            <a:chOff x="4872609" y="1582420"/>
            <a:chExt cx="809625" cy="335280"/>
          </a:xfrm>
        </p:grpSpPr>
        <p:pic>
          <p:nvPicPr>
            <p:cNvPr id="24" name="object 36">
              <a:extLst>
                <a:ext uri="{FF2B5EF4-FFF2-40B4-BE49-F238E27FC236}">
                  <a16:creationId xmlns:a16="http://schemas.microsoft.com/office/drawing/2014/main" id="{BCC0FB90-5921-479F-5C4E-B3D2DD67B65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26" name="object 37">
              <a:extLst>
                <a:ext uri="{FF2B5EF4-FFF2-40B4-BE49-F238E27FC236}">
                  <a16:creationId xmlns:a16="http://schemas.microsoft.com/office/drawing/2014/main" id="{D2C01DF1-95DF-E9F0-9214-89F3F722D77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27" name="object 38">
              <a:extLst>
                <a:ext uri="{FF2B5EF4-FFF2-40B4-BE49-F238E27FC236}">
                  <a16:creationId xmlns:a16="http://schemas.microsoft.com/office/drawing/2014/main" id="{4E3CBA42-EA26-B6F7-DE87-A69AE35BDDE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28" name="object 39">
            <a:extLst>
              <a:ext uri="{FF2B5EF4-FFF2-40B4-BE49-F238E27FC236}">
                <a16:creationId xmlns:a16="http://schemas.microsoft.com/office/drawing/2014/main" id="{1BF20D41-C4C5-5B58-0DC4-BC7FC3F7D8FE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27852" y="1180274"/>
            <a:ext cx="539114" cy="271081"/>
          </a:xfrm>
          <a:prstGeom prst="rect">
            <a:avLst/>
          </a:prstGeom>
        </p:spPr>
      </p:pic>
      <p:grpSp>
        <p:nvGrpSpPr>
          <p:cNvPr id="29" name="object 40">
            <a:extLst>
              <a:ext uri="{FF2B5EF4-FFF2-40B4-BE49-F238E27FC236}">
                <a16:creationId xmlns:a16="http://schemas.microsoft.com/office/drawing/2014/main" id="{DC01157C-F105-698D-4527-55D5426C61ED}"/>
              </a:ext>
            </a:extLst>
          </p:cNvPr>
          <p:cNvGrpSpPr/>
          <p:nvPr/>
        </p:nvGrpSpPr>
        <p:grpSpPr>
          <a:xfrm>
            <a:off x="6229146" y="1169543"/>
            <a:ext cx="809625" cy="335280"/>
            <a:chOff x="6263259" y="1591056"/>
            <a:chExt cx="809625" cy="335280"/>
          </a:xfrm>
        </p:grpSpPr>
        <p:pic>
          <p:nvPicPr>
            <p:cNvPr id="30" name="object 41">
              <a:extLst>
                <a:ext uri="{FF2B5EF4-FFF2-40B4-BE49-F238E27FC236}">
                  <a16:creationId xmlns:a16="http://schemas.microsoft.com/office/drawing/2014/main" id="{6A4B9EAF-26C2-81C7-0B44-80D64051226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31" name="object 42">
              <a:extLst>
                <a:ext uri="{FF2B5EF4-FFF2-40B4-BE49-F238E27FC236}">
                  <a16:creationId xmlns:a16="http://schemas.microsoft.com/office/drawing/2014/main" id="{0D593322-DDF5-50A8-203A-ADCAD1BA74DA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32" name="object 43">
              <a:extLst>
                <a:ext uri="{FF2B5EF4-FFF2-40B4-BE49-F238E27FC236}">
                  <a16:creationId xmlns:a16="http://schemas.microsoft.com/office/drawing/2014/main" id="{C6310DD1-D2EA-D91A-7E99-F392F12601BD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33" name="object 44">
            <a:extLst>
              <a:ext uri="{FF2B5EF4-FFF2-40B4-BE49-F238E27FC236}">
                <a16:creationId xmlns:a16="http://schemas.microsoft.com/office/drawing/2014/main" id="{60D49DA5-314C-4ACF-3DDC-1719E3608308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18502" y="1188910"/>
            <a:ext cx="538479" cy="270700"/>
          </a:xfrm>
          <a:prstGeom prst="rect">
            <a:avLst/>
          </a:prstGeom>
        </p:spPr>
      </p:pic>
      <p:grpSp>
        <p:nvGrpSpPr>
          <p:cNvPr id="34" name="object 45">
            <a:extLst>
              <a:ext uri="{FF2B5EF4-FFF2-40B4-BE49-F238E27FC236}">
                <a16:creationId xmlns:a16="http://schemas.microsoft.com/office/drawing/2014/main" id="{3F147B62-ED3E-3E2E-B731-3608C23ED0E1}"/>
              </a:ext>
            </a:extLst>
          </p:cNvPr>
          <p:cNvGrpSpPr/>
          <p:nvPr/>
        </p:nvGrpSpPr>
        <p:grpSpPr>
          <a:xfrm>
            <a:off x="7623605" y="1169543"/>
            <a:ext cx="809625" cy="335280"/>
            <a:chOff x="7657718" y="1591056"/>
            <a:chExt cx="809625" cy="335280"/>
          </a:xfrm>
        </p:grpSpPr>
        <p:pic>
          <p:nvPicPr>
            <p:cNvPr id="35" name="object 46">
              <a:extLst>
                <a:ext uri="{FF2B5EF4-FFF2-40B4-BE49-F238E27FC236}">
                  <a16:creationId xmlns:a16="http://schemas.microsoft.com/office/drawing/2014/main" id="{853E6436-1E33-1444-C6E8-75A15D11F98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36" name="object 47">
              <a:extLst>
                <a:ext uri="{FF2B5EF4-FFF2-40B4-BE49-F238E27FC236}">
                  <a16:creationId xmlns:a16="http://schemas.microsoft.com/office/drawing/2014/main" id="{120BDEEA-12EA-E50E-2B4D-068D5A394751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37" name="object 48">
              <a:extLst>
                <a:ext uri="{FF2B5EF4-FFF2-40B4-BE49-F238E27FC236}">
                  <a16:creationId xmlns:a16="http://schemas.microsoft.com/office/drawing/2014/main" id="{1C5D859B-6F21-03ED-8A3F-090CF193521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sp>
        <p:nvSpPr>
          <p:cNvPr id="38" name="object 25">
            <a:extLst>
              <a:ext uri="{FF2B5EF4-FFF2-40B4-BE49-F238E27FC236}">
                <a16:creationId xmlns:a16="http://schemas.microsoft.com/office/drawing/2014/main" id="{2DF4970D-2FDF-3437-5D63-14F4C67F38A0}"/>
              </a:ext>
            </a:extLst>
          </p:cNvPr>
          <p:cNvSpPr txBox="1"/>
          <p:nvPr/>
        </p:nvSpPr>
        <p:spPr>
          <a:xfrm>
            <a:off x="8976300" y="693889"/>
            <a:ext cx="672107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39" name="Tabla 38">
            <a:extLst>
              <a:ext uri="{FF2B5EF4-FFF2-40B4-BE49-F238E27FC236}">
                <a16:creationId xmlns:a16="http://schemas.microsoft.com/office/drawing/2014/main" id="{91EAC67D-2F87-4D4F-9013-45F3EC9B5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28534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pic>
        <p:nvPicPr>
          <p:cNvPr id="40" name="Imagen 39">
            <a:extLst>
              <a:ext uri="{FF2B5EF4-FFF2-40B4-BE49-F238E27FC236}">
                <a16:creationId xmlns:a16="http://schemas.microsoft.com/office/drawing/2014/main" id="{742C9C21-247B-8226-A2E5-DC26E908C2A9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41" name="Imagen 40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9F783726-CF6C-EEA6-1EE0-EDDC51303151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907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00B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00B0F0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4652" y="165295"/>
            <a:ext cx="3380855" cy="769361"/>
          </a:xfrm>
          <a:prstGeom prst="rect">
            <a:avLst/>
          </a:prstGeom>
        </p:spPr>
      </p:pic>
      <p:graphicFrame>
        <p:nvGraphicFramePr>
          <p:cNvPr id="38" name="object 11">
            <a:extLst>
              <a:ext uri="{FF2B5EF4-FFF2-40B4-BE49-F238E27FC236}">
                <a16:creationId xmlns:a16="http://schemas.microsoft.com/office/drawing/2014/main" id="{1285102B-17F7-5E68-B31E-527BC6CF4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691910"/>
              </p:ext>
            </p:extLst>
          </p:nvPr>
        </p:nvGraphicFramePr>
        <p:xfrm>
          <a:off x="19748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9" name="object 12">
            <a:extLst>
              <a:ext uri="{FF2B5EF4-FFF2-40B4-BE49-F238E27FC236}">
                <a16:creationId xmlns:a16="http://schemas.microsoft.com/office/drawing/2014/main" id="{48B953C9-ED58-C65D-DC8D-8662AA8641CE}"/>
              </a:ext>
            </a:extLst>
          </p:cNvPr>
          <p:cNvGrpSpPr/>
          <p:nvPr/>
        </p:nvGrpSpPr>
        <p:grpSpPr>
          <a:xfrm>
            <a:off x="2032762" y="1169543"/>
            <a:ext cx="808990" cy="335280"/>
            <a:chOff x="2077085" y="1591056"/>
            <a:chExt cx="808990" cy="335280"/>
          </a:xfrm>
        </p:grpSpPr>
        <p:pic>
          <p:nvPicPr>
            <p:cNvPr id="40" name="object 13">
              <a:extLst>
                <a:ext uri="{FF2B5EF4-FFF2-40B4-BE49-F238E27FC236}">
                  <a16:creationId xmlns:a16="http://schemas.microsoft.com/office/drawing/2014/main" id="{F3BF5D5D-A126-B3FF-A090-A2E80009110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41" name="object 14">
              <a:extLst>
                <a:ext uri="{FF2B5EF4-FFF2-40B4-BE49-F238E27FC236}">
                  <a16:creationId xmlns:a16="http://schemas.microsoft.com/office/drawing/2014/main" id="{AA02437B-00C7-CE75-18ED-36C2D751939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42" name="object 15">
              <a:extLst>
                <a:ext uri="{FF2B5EF4-FFF2-40B4-BE49-F238E27FC236}">
                  <a16:creationId xmlns:a16="http://schemas.microsoft.com/office/drawing/2014/main" id="{DACEBF3D-E6C3-A5FD-84CF-4DF7609073A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43" name="object 16">
            <a:extLst>
              <a:ext uri="{FF2B5EF4-FFF2-40B4-BE49-F238E27FC236}">
                <a16:creationId xmlns:a16="http://schemas.microsoft.com/office/drawing/2014/main" id="{673670CE-E134-739E-EF8B-16859624CFA7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22118" y="1188910"/>
            <a:ext cx="538480" cy="270700"/>
          </a:xfrm>
          <a:prstGeom prst="rect">
            <a:avLst/>
          </a:prstGeom>
        </p:spPr>
      </p:pic>
      <p:graphicFrame>
        <p:nvGraphicFramePr>
          <p:cNvPr id="44" name="object 26">
            <a:extLst>
              <a:ext uri="{FF2B5EF4-FFF2-40B4-BE49-F238E27FC236}">
                <a16:creationId xmlns:a16="http://schemas.microsoft.com/office/drawing/2014/main" id="{EF35F01C-12A7-49FD-6ED7-7E9A15917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399199"/>
              </p:ext>
            </p:extLst>
          </p:nvPr>
        </p:nvGraphicFramePr>
        <p:xfrm>
          <a:off x="336994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object 27">
            <a:extLst>
              <a:ext uri="{FF2B5EF4-FFF2-40B4-BE49-F238E27FC236}">
                <a16:creationId xmlns:a16="http://schemas.microsoft.com/office/drawing/2014/main" id="{1FCA195F-DD31-DA75-2571-873571057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220182"/>
              </p:ext>
            </p:extLst>
          </p:nvPr>
        </p:nvGraphicFramePr>
        <p:xfrm>
          <a:off x="476516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object 28">
            <a:extLst>
              <a:ext uri="{FF2B5EF4-FFF2-40B4-BE49-F238E27FC236}">
                <a16:creationId xmlns:a16="http://schemas.microsoft.com/office/drawing/2014/main" id="{1DE27B26-F7D7-91BC-165B-524AAB770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887676"/>
              </p:ext>
            </p:extLst>
          </p:nvPr>
        </p:nvGraphicFramePr>
        <p:xfrm>
          <a:off x="616026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object 29">
            <a:extLst>
              <a:ext uri="{FF2B5EF4-FFF2-40B4-BE49-F238E27FC236}">
                <a16:creationId xmlns:a16="http://schemas.microsoft.com/office/drawing/2014/main" id="{EF1230F0-9478-2A33-C6CD-0ADD31D5D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845581"/>
              </p:ext>
            </p:extLst>
          </p:nvPr>
        </p:nvGraphicFramePr>
        <p:xfrm>
          <a:off x="7555357" y="1146175"/>
          <a:ext cx="1162048" cy="530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8" name="object 30">
            <a:extLst>
              <a:ext uri="{FF2B5EF4-FFF2-40B4-BE49-F238E27FC236}">
                <a16:creationId xmlns:a16="http://schemas.microsoft.com/office/drawing/2014/main" id="{1FDF5803-D184-1768-F6AB-BBA7550C047F}"/>
              </a:ext>
            </a:extLst>
          </p:cNvPr>
          <p:cNvGrpSpPr/>
          <p:nvPr/>
        </p:nvGrpSpPr>
        <p:grpSpPr>
          <a:xfrm>
            <a:off x="3433191" y="1175893"/>
            <a:ext cx="809625" cy="335280"/>
            <a:chOff x="3477514" y="1597406"/>
            <a:chExt cx="809625" cy="335280"/>
          </a:xfrm>
        </p:grpSpPr>
        <p:pic>
          <p:nvPicPr>
            <p:cNvPr id="49" name="object 31">
              <a:extLst>
                <a:ext uri="{FF2B5EF4-FFF2-40B4-BE49-F238E27FC236}">
                  <a16:creationId xmlns:a16="http://schemas.microsoft.com/office/drawing/2014/main" id="{DE8E1121-76BA-ABD6-DA40-7E2DE047AE7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50" name="object 32">
              <a:extLst>
                <a:ext uri="{FF2B5EF4-FFF2-40B4-BE49-F238E27FC236}">
                  <a16:creationId xmlns:a16="http://schemas.microsoft.com/office/drawing/2014/main" id="{1FC9D7B4-C133-3F20-8FC6-E018F4C3D09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51" name="object 33">
              <a:extLst>
                <a:ext uri="{FF2B5EF4-FFF2-40B4-BE49-F238E27FC236}">
                  <a16:creationId xmlns:a16="http://schemas.microsoft.com/office/drawing/2014/main" id="{20CF7E51-768C-A889-B474-E9EE618FAE71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52" name="object 34">
            <a:extLst>
              <a:ext uri="{FF2B5EF4-FFF2-40B4-BE49-F238E27FC236}">
                <a16:creationId xmlns:a16="http://schemas.microsoft.com/office/drawing/2014/main" id="{D7EBCFC4-7712-A357-DE60-BBD5BBA698B6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22928" y="1195578"/>
            <a:ext cx="538479" cy="270383"/>
          </a:xfrm>
          <a:prstGeom prst="rect">
            <a:avLst/>
          </a:prstGeom>
        </p:spPr>
      </p:pic>
      <p:grpSp>
        <p:nvGrpSpPr>
          <p:cNvPr id="53" name="object 35">
            <a:extLst>
              <a:ext uri="{FF2B5EF4-FFF2-40B4-BE49-F238E27FC236}">
                <a16:creationId xmlns:a16="http://schemas.microsoft.com/office/drawing/2014/main" id="{D15B6FF1-B276-185E-6FD0-6130C59EBBD6}"/>
              </a:ext>
            </a:extLst>
          </p:cNvPr>
          <p:cNvGrpSpPr/>
          <p:nvPr/>
        </p:nvGrpSpPr>
        <p:grpSpPr>
          <a:xfrm>
            <a:off x="4828286" y="1160907"/>
            <a:ext cx="809625" cy="335280"/>
            <a:chOff x="4872609" y="1582420"/>
            <a:chExt cx="809625" cy="335280"/>
          </a:xfrm>
        </p:grpSpPr>
        <p:pic>
          <p:nvPicPr>
            <p:cNvPr id="54" name="object 36">
              <a:extLst>
                <a:ext uri="{FF2B5EF4-FFF2-40B4-BE49-F238E27FC236}">
                  <a16:creationId xmlns:a16="http://schemas.microsoft.com/office/drawing/2014/main" id="{36EAA513-5120-001C-CFA0-A386175A5FC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55" name="object 37">
              <a:extLst>
                <a:ext uri="{FF2B5EF4-FFF2-40B4-BE49-F238E27FC236}">
                  <a16:creationId xmlns:a16="http://schemas.microsoft.com/office/drawing/2014/main" id="{84D660B2-A184-128A-2412-EDE8DC231EE4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56" name="object 38">
              <a:extLst>
                <a:ext uri="{FF2B5EF4-FFF2-40B4-BE49-F238E27FC236}">
                  <a16:creationId xmlns:a16="http://schemas.microsoft.com/office/drawing/2014/main" id="{6F934710-FFF9-91D5-DCDF-44D0EB84095C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58" name="object 39">
            <a:extLst>
              <a:ext uri="{FF2B5EF4-FFF2-40B4-BE49-F238E27FC236}">
                <a16:creationId xmlns:a16="http://schemas.microsoft.com/office/drawing/2014/main" id="{7E1E9CB0-D025-6FF5-F846-A1E884AC7CAF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17642" y="1180274"/>
            <a:ext cx="539114" cy="271081"/>
          </a:xfrm>
          <a:prstGeom prst="rect">
            <a:avLst/>
          </a:prstGeom>
        </p:spPr>
      </p:pic>
      <p:grpSp>
        <p:nvGrpSpPr>
          <p:cNvPr id="63" name="object 40">
            <a:extLst>
              <a:ext uri="{FF2B5EF4-FFF2-40B4-BE49-F238E27FC236}">
                <a16:creationId xmlns:a16="http://schemas.microsoft.com/office/drawing/2014/main" id="{321066C1-54B3-E3F1-7843-3DE77BD55C3F}"/>
              </a:ext>
            </a:extLst>
          </p:cNvPr>
          <p:cNvGrpSpPr/>
          <p:nvPr/>
        </p:nvGrpSpPr>
        <p:grpSpPr>
          <a:xfrm>
            <a:off x="6218936" y="1169543"/>
            <a:ext cx="809625" cy="335280"/>
            <a:chOff x="6263259" y="1591056"/>
            <a:chExt cx="809625" cy="335280"/>
          </a:xfrm>
        </p:grpSpPr>
        <p:pic>
          <p:nvPicPr>
            <p:cNvPr id="128" name="object 41">
              <a:extLst>
                <a:ext uri="{FF2B5EF4-FFF2-40B4-BE49-F238E27FC236}">
                  <a16:creationId xmlns:a16="http://schemas.microsoft.com/office/drawing/2014/main" id="{D82C47A0-57EF-54E9-5E53-6F8055D4B9B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129" name="object 42">
              <a:extLst>
                <a:ext uri="{FF2B5EF4-FFF2-40B4-BE49-F238E27FC236}">
                  <a16:creationId xmlns:a16="http://schemas.microsoft.com/office/drawing/2014/main" id="{6E9211BA-5143-79AA-0F98-E19BBAC108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130" name="object 43">
              <a:extLst>
                <a:ext uri="{FF2B5EF4-FFF2-40B4-BE49-F238E27FC236}">
                  <a16:creationId xmlns:a16="http://schemas.microsoft.com/office/drawing/2014/main" id="{0FA7D511-FF13-A744-CCCA-F3F5A5A13CD9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131" name="object 44">
            <a:extLst>
              <a:ext uri="{FF2B5EF4-FFF2-40B4-BE49-F238E27FC236}">
                <a16:creationId xmlns:a16="http://schemas.microsoft.com/office/drawing/2014/main" id="{2EE2467D-6554-757A-CD54-EC1B551A5DBA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08292" y="1188910"/>
            <a:ext cx="538479" cy="270700"/>
          </a:xfrm>
          <a:prstGeom prst="rect">
            <a:avLst/>
          </a:prstGeom>
        </p:spPr>
      </p:pic>
      <p:grpSp>
        <p:nvGrpSpPr>
          <p:cNvPr id="132" name="object 45">
            <a:extLst>
              <a:ext uri="{FF2B5EF4-FFF2-40B4-BE49-F238E27FC236}">
                <a16:creationId xmlns:a16="http://schemas.microsoft.com/office/drawing/2014/main" id="{1A42F470-5D6F-4512-2E37-F7643D73EF97}"/>
              </a:ext>
            </a:extLst>
          </p:cNvPr>
          <p:cNvGrpSpPr/>
          <p:nvPr/>
        </p:nvGrpSpPr>
        <p:grpSpPr>
          <a:xfrm>
            <a:off x="7613395" y="1169543"/>
            <a:ext cx="809625" cy="335280"/>
            <a:chOff x="7657718" y="1591056"/>
            <a:chExt cx="809625" cy="335280"/>
          </a:xfrm>
        </p:grpSpPr>
        <p:pic>
          <p:nvPicPr>
            <p:cNvPr id="133" name="object 46">
              <a:extLst>
                <a:ext uri="{FF2B5EF4-FFF2-40B4-BE49-F238E27FC236}">
                  <a16:creationId xmlns:a16="http://schemas.microsoft.com/office/drawing/2014/main" id="{A36D6353-D35D-82CA-FF40-60D1B04A8C2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134" name="object 47">
              <a:extLst>
                <a:ext uri="{FF2B5EF4-FFF2-40B4-BE49-F238E27FC236}">
                  <a16:creationId xmlns:a16="http://schemas.microsoft.com/office/drawing/2014/main" id="{FB5296AE-EE5C-97FE-32D0-E6751DA2189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135" name="object 48">
              <a:extLst>
                <a:ext uri="{FF2B5EF4-FFF2-40B4-BE49-F238E27FC236}">
                  <a16:creationId xmlns:a16="http://schemas.microsoft.com/office/drawing/2014/main" id="{140D2372-F3BB-44E0-E108-9A8F088545BD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136" name="object 49">
            <a:extLst>
              <a:ext uri="{FF2B5EF4-FFF2-40B4-BE49-F238E27FC236}">
                <a16:creationId xmlns:a16="http://schemas.microsoft.com/office/drawing/2014/main" id="{346779E0-12D3-020C-1179-0CF1EA673FB0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2752" y="1188910"/>
            <a:ext cx="538480" cy="270700"/>
          </a:xfrm>
          <a:prstGeom prst="rect">
            <a:avLst/>
          </a:prstGeom>
        </p:spPr>
      </p:pic>
      <p:sp>
        <p:nvSpPr>
          <p:cNvPr id="137" name="object 25">
            <a:extLst>
              <a:ext uri="{FF2B5EF4-FFF2-40B4-BE49-F238E27FC236}">
                <a16:creationId xmlns:a16="http://schemas.microsoft.com/office/drawing/2014/main" id="{F196FC53-ED54-66D0-A17E-3B9F15799F55}"/>
              </a:ext>
            </a:extLst>
          </p:cNvPr>
          <p:cNvSpPr txBox="1"/>
          <p:nvPr/>
        </p:nvSpPr>
        <p:spPr>
          <a:xfrm>
            <a:off x="8976300" y="693889"/>
            <a:ext cx="672107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138" name="Tabla 137">
            <a:extLst>
              <a:ext uri="{FF2B5EF4-FFF2-40B4-BE49-F238E27FC236}">
                <a16:creationId xmlns:a16="http://schemas.microsoft.com/office/drawing/2014/main" id="{784951FA-505A-3047-C312-5144316AF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28534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pic>
        <p:nvPicPr>
          <p:cNvPr id="139" name="Imagen 138">
            <a:extLst>
              <a:ext uri="{FF2B5EF4-FFF2-40B4-BE49-F238E27FC236}">
                <a16:creationId xmlns:a16="http://schemas.microsoft.com/office/drawing/2014/main" id="{548F7B2E-002C-3CD5-777F-68A6ACB521E1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140" name="Imagen 13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A1B1AD5E-1FFD-E8E2-B018-AD565C59831E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8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EB53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8994902" y="2230628"/>
          <a:ext cx="697229" cy="5056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29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2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2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EB5361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EB53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EB536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978023" y="1222376"/>
            <a:ext cx="666914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dirty="0">
                <a:latin typeface="Trebuchet MS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dirty="0">
                <a:latin typeface="Trebuchet MS"/>
                <a:cs typeface="Trebuchet MS"/>
              </a:rPr>
              <a:t>Justificadas  Faltas</a:t>
            </a:r>
          </a:p>
        </p:txBody>
      </p: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4652" y="195152"/>
            <a:ext cx="3380855" cy="709646"/>
          </a:xfrm>
          <a:prstGeom prst="rect">
            <a:avLst/>
          </a:prstGeom>
        </p:spPr>
      </p:pic>
      <p:graphicFrame>
        <p:nvGraphicFramePr>
          <p:cNvPr id="4" name="object 11">
            <a:extLst>
              <a:ext uri="{FF2B5EF4-FFF2-40B4-BE49-F238E27FC236}">
                <a16:creationId xmlns:a16="http://schemas.microsoft.com/office/drawing/2014/main" id="{B126143E-C7C9-FC42-8C7E-27587BA85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589645"/>
              </p:ext>
            </p:extLst>
          </p:nvPr>
        </p:nvGraphicFramePr>
        <p:xfrm>
          <a:off x="19748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" name="object 12">
            <a:extLst>
              <a:ext uri="{FF2B5EF4-FFF2-40B4-BE49-F238E27FC236}">
                <a16:creationId xmlns:a16="http://schemas.microsoft.com/office/drawing/2014/main" id="{A32ACEAA-E788-66ED-BE96-48E81485D191}"/>
              </a:ext>
            </a:extLst>
          </p:cNvPr>
          <p:cNvGrpSpPr/>
          <p:nvPr/>
        </p:nvGrpSpPr>
        <p:grpSpPr>
          <a:xfrm>
            <a:off x="2032762" y="1169543"/>
            <a:ext cx="808990" cy="335280"/>
            <a:chOff x="2077085" y="1591056"/>
            <a:chExt cx="808990" cy="335280"/>
          </a:xfrm>
        </p:grpSpPr>
        <p:pic>
          <p:nvPicPr>
            <p:cNvPr id="6" name="object 13">
              <a:extLst>
                <a:ext uri="{FF2B5EF4-FFF2-40B4-BE49-F238E27FC236}">
                  <a16:creationId xmlns:a16="http://schemas.microsoft.com/office/drawing/2014/main" id="{1C02AA40-64AD-DFB9-9E09-CF425665CCB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7" name="object 14">
              <a:extLst>
                <a:ext uri="{FF2B5EF4-FFF2-40B4-BE49-F238E27FC236}">
                  <a16:creationId xmlns:a16="http://schemas.microsoft.com/office/drawing/2014/main" id="{402CF3A2-A7C5-F21B-F569-6781EF7B7938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8" name="object 15">
              <a:extLst>
                <a:ext uri="{FF2B5EF4-FFF2-40B4-BE49-F238E27FC236}">
                  <a16:creationId xmlns:a16="http://schemas.microsoft.com/office/drawing/2014/main" id="{AE7622D7-510A-349E-25C0-5C20104C4BE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11" name="object 16">
            <a:extLst>
              <a:ext uri="{FF2B5EF4-FFF2-40B4-BE49-F238E27FC236}">
                <a16:creationId xmlns:a16="http://schemas.microsoft.com/office/drawing/2014/main" id="{9A19C530-40F5-45D1-2C97-84D0EB585829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22118" y="1188910"/>
            <a:ext cx="538480" cy="270700"/>
          </a:xfrm>
          <a:prstGeom prst="rect">
            <a:avLst/>
          </a:prstGeom>
        </p:spPr>
      </p:pic>
      <p:graphicFrame>
        <p:nvGraphicFramePr>
          <p:cNvPr id="12" name="object 26">
            <a:extLst>
              <a:ext uri="{FF2B5EF4-FFF2-40B4-BE49-F238E27FC236}">
                <a16:creationId xmlns:a16="http://schemas.microsoft.com/office/drawing/2014/main" id="{C909EB31-DCF3-0C65-B8B0-4F9C96BBF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00907"/>
              </p:ext>
            </p:extLst>
          </p:nvPr>
        </p:nvGraphicFramePr>
        <p:xfrm>
          <a:off x="336994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27">
            <a:extLst>
              <a:ext uri="{FF2B5EF4-FFF2-40B4-BE49-F238E27FC236}">
                <a16:creationId xmlns:a16="http://schemas.microsoft.com/office/drawing/2014/main" id="{795A5684-E179-DC45-76F1-02B9A3EAE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190595"/>
              </p:ext>
            </p:extLst>
          </p:nvPr>
        </p:nvGraphicFramePr>
        <p:xfrm>
          <a:off x="476516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object 28">
            <a:extLst>
              <a:ext uri="{FF2B5EF4-FFF2-40B4-BE49-F238E27FC236}">
                <a16:creationId xmlns:a16="http://schemas.microsoft.com/office/drawing/2014/main" id="{6A340EF2-D5B5-2DC0-6303-84EDAA673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091096"/>
              </p:ext>
            </p:extLst>
          </p:nvPr>
        </p:nvGraphicFramePr>
        <p:xfrm>
          <a:off x="616026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object 29">
            <a:extLst>
              <a:ext uri="{FF2B5EF4-FFF2-40B4-BE49-F238E27FC236}">
                <a16:creationId xmlns:a16="http://schemas.microsoft.com/office/drawing/2014/main" id="{6C434D7E-F49D-E034-4C51-6D058A914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996932"/>
              </p:ext>
            </p:extLst>
          </p:nvPr>
        </p:nvGraphicFramePr>
        <p:xfrm>
          <a:off x="7555357" y="1146175"/>
          <a:ext cx="1162048" cy="530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6" name="object 30">
            <a:extLst>
              <a:ext uri="{FF2B5EF4-FFF2-40B4-BE49-F238E27FC236}">
                <a16:creationId xmlns:a16="http://schemas.microsoft.com/office/drawing/2014/main" id="{47B3FDDF-E2C9-C1A0-BE3D-A388A7B7C6F5}"/>
              </a:ext>
            </a:extLst>
          </p:cNvPr>
          <p:cNvGrpSpPr/>
          <p:nvPr/>
        </p:nvGrpSpPr>
        <p:grpSpPr>
          <a:xfrm>
            <a:off x="3433191" y="1175893"/>
            <a:ext cx="809625" cy="335280"/>
            <a:chOff x="3477514" y="1597406"/>
            <a:chExt cx="809625" cy="335280"/>
          </a:xfrm>
        </p:grpSpPr>
        <p:pic>
          <p:nvPicPr>
            <p:cNvPr id="20" name="object 31">
              <a:extLst>
                <a:ext uri="{FF2B5EF4-FFF2-40B4-BE49-F238E27FC236}">
                  <a16:creationId xmlns:a16="http://schemas.microsoft.com/office/drawing/2014/main" id="{A218EB6A-E672-3D8B-4FD9-A9BFBB8FA96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21" name="object 32">
              <a:extLst>
                <a:ext uri="{FF2B5EF4-FFF2-40B4-BE49-F238E27FC236}">
                  <a16:creationId xmlns:a16="http://schemas.microsoft.com/office/drawing/2014/main" id="{817BF0CA-4590-7F75-2D24-4AA64083113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22" name="object 33">
              <a:extLst>
                <a:ext uri="{FF2B5EF4-FFF2-40B4-BE49-F238E27FC236}">
                  <a16:creationId xmlns:a16="http://schemas.microsoft.com/office/drawing/2014/main" id="{4E22D762-4200-2895-2025-2760E1D2717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23" name="object 34">
            <a:extLst>
              <a:ext uri="{FF2B5EF4-FFF2-40B4-BE49-F238E27FC236}">
                <a16:creationId xmlns:a16="http://schemas.microsoft.com/office/drawing/2014/main" id="{E5366E4B-5E65-FE47-682D-FBF58DAC66C6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22928" y="1195578"/>
            <a:ext cx="538479" cy="270383"/>
          </a:xfrm>
          <a:prstGeom prst="rect">
            <a:avLst/>
          </a:prstGeom>
        </p:spPr>
      </p:pic>
      <p:grpSp>
        <p:nvGrpSpPr>
          <p:cNvPr id="24" name="object 35">
            <a:extLst>
              <a:ext uri="{FF2B5EF4-FFF2-40B4-BE49-F238E27FC236}">
                <a16:creationId xmlns:a16="http://schemas.microsoft.com/office/drawing/2014/main" id="{18EA5062-79A6-396B-9422-288C89D4A6AF}"/>
              </a:ext>
            </a:extLst>
          </p:cNvPr>
          <p:cNvGrpSpPr/>
          <p:nvPr/>
        </p:nvGrpSpPr>
        <p:grpSpPr>
          <a:xfrm>
            <a:off x="4828286" y="1160907"/>
            <a:ext cx="809625" cy="335280"/>
            <a:chOff x="4872609" y="1582420"/>
            <a:chExt cx="809625" cy="335280"/>
          </a:xfrm>
        </p:grpSpPr>
        <p:pic>
          <p:nvPicPr>
            <p:cNvPr id="26" name="object 36">
              <a:extLst>
                <a:ext uri="{FF2B5EF4-FFF2-40B4-BE49-F238E27FC236}">
                  <a16:creationId xmlns:a16="http://schemas.microsoft.com/office/drawing/2014/main" id="{A37B47B4-9872-FB69-BC29-BEBF4C2BFF3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27" name="object 37">
              <a:extLst>
                <a:ext uri="{FF2B5EF4-FFF2-40B4-BE49-F238E27FC236}">
                  <a16:creationId xmlns:a16="http://schemas.microsoft.com/office/drawing/2014/main" id="{7B94A093-CBC4-28A0-2486-E808487EF47F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28" name="object 38">
              <a:extLst>
                <a:ext uri="{FF2B5EF4-FFF2-40B4-BE49-F238E27FC236}">
                  <a16:creationId xmlns:a16="http://schemas.microsoft.com/office/drawing/2014/main" id="{0CBBE4B7-7196-4DE4-F036-D203744FC4B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29" name="object 39">
            <a:extLst>
              <a:ext uri="{FF2B5EF4-FFF2-40B4-BE49-F238E27FC236}">
                <a16:creationId xmlns:a16="http://schemas.microsoft.com/office/drawing/2014/main" id="{037BD9F5-9846-7580-AFF5-AF969D443D35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17642" y="1180274"/>
            <a:ext cx="539114" cy="271081"/>
          </a:xfrm>
          <a:prstGeom prst="rect">
            <a:avLst/>
          </a:prstGeom>
        </p:spPr>
      </p:pic>
      <p:grpSp>
        <p:nvGrpSpPr>
          <p:cNvPr id="30" name="object 40">
            <a:extLst>
              <a:ext uri="{FF2B5EF4-FFF2-40B4-BE49-F238E27FC236}">
                <a16:creationId xmlns:a16="http://schemas.microsoft.com/office/drawing/2014/main" id="{9779DDC2-05B4-6028-8F0D-FDB851E0D4CC}"/>
              </a:ext>
            </a:extLst>
          </p:cNvPr>
          <p:cNvGrpSpPr/>
          <p:nvPr/>
        </p:nvGrpSpPr>
        <p:grpSpPr>
          <a:xfrm>
            <a:off x="6218936" y="1169543"/>
            <a:ext cx="809625" cy="335280"/>
            <a:chOff x="6263259" y="1591056"/>
            <a:chExt cx="809625" cy="335280"/>
          </a:xfrm>
        </p:grpSpPr>
        <p:pic>
          <p:nvPicPr>
            <p:cNvPr id="31" name="object 41">
              <a:extLst>
                <a:ext uri="{FF2B5EF4-FFF2-40B4-BE49-F238E27FC236}">
                  <a16:creationId xmlns:a16="http://schemas.microsoft.com/office/drawing/2014/main" id="{D5A13767-09C4-9D31-9DB5-AC34230F7FA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32" name="object 42">
              <a:extLst>
                <a:ext uri="{FF2B5EF4-FFF2-40B4-BE49-F238E27FC236}">
                  <a16:creationId xmlns:a16="http://schemas.microsoft.com/office/drawing/2014/main" id="{4EC50BE0-904D-CB3B-6A0D-B74B66CE7E0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33" name="object 43">
              <a:extLst>
                <a:ext uri="{FF2B5EF4-FFF2-40B4-BE49-F238E27FC236}">
                  <a16:creationId xmlns:a16="http://schemas.microsoft.com/office/drawing/2014/main" id="{ACBC3096-4C00-BBF0-EA8D-E73B4F6CAB30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34" name="object 44">
            <a:extLst>
              <a:ext uri="{FF2B5EF4-FFF2-40B4-BE49-F238E27FC236}">
                <a16:creationId xmlns:a16="http://schemas.microsoft.com/office/drawing/2014/main" id="{71517F65-1311-620B-70FC-A11226E97F99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08292" y="1188910"/>
            <a:ext cx="538479" cy="270700"/>
          </a:xfrm>
          <a:prstGeom prst="rect">
            <a:avLst/>
          </a:prstGeom>
        </p:spPr>
      </p:pic>
      <p:grpSp>
        <p:nvGrpSpPr>
          <p:cNvPr id="35" name="object 45">
            <a:extLst>
              <a:ext uri="{FF2B5EF4-FFF2-40B4-BE49-F238E27FC236}">
                <a16:creationId xmlns:a16="http://schemas.microsoft.com/office/drawing/2014/main" id="{77D8F988-1893-2CB6-B55F-A2AFF6ACA3DF}"/>
              </a:ext>
            </a:extLst>
          </p:cNvPr>
          <p:cNvGrpSpPr/>
          <p:nvPr/>
        </p:nvGrpSpPr>
        <p:grpSpPr>
          <a:xfrm>
            <a:off x="7613395" y="1169543"/>
            <a:ext cx="809625" cy="335280"/>
            <a:chOff x="7657718" y="1591056"/>
            <a:chExt cx="809625" cy="335280"/>
          </a:xfrm>
        </p:grpSpPr>
        <p:pic>
          <p:nvPicPr>
            <p:cNvPr id="36" name="object 46">
              <a:extLst>
                <a:ext uri="{FF2B5EF4-FFF2-40B4-BE49-F238E27FC236}">
                  <a16:creationId xmlns:a16="http://schemas.microsoft.com/office/drawing/2014/main" id="{FBDBBD92-C20E-12CB-FD5B-C8810EA8A25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37" name="object 47">
              <a:extLst>
                <a:ext uri="{FF2B5EF4-FFF2-40B4-BE49-F238E27FC236}">
                  <a16:creationId xmlns:a16="http://schemas.microsoft.com/office/drawing/2014/main" id="{34867472-27EA-9284-561B-61D33A92FA1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137" name="object 48">
              <a:extLst>
                <a:ext uri="{FF2B5EF4-FFF2-40B4-BE49-F238E27FC236}">
                  <a16:creationId xmlns:a16="http://schemas.microsoft.com/office/drawing/2014/main" id="{E3E067AA-F1DB-5E6A-CB56-8C9F73F0B5C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138" name="object 49">
            <a:extLst>
              <a:ext uri="{FF2B5EF4-FFF2-40B4-BE49-F238E27FC236}">
                <a16:creationId xmlns:a16="http://schemas.microsoft.com/office/drawing/2014/main" id="{9A104016-65A7-CF63-3DC8-534A9A29B182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2752" y="1188910"/>
            <a:ext cx="538480" cy="270700"/>
          </a:xfrm>
          <a:prstGeom prst="rect">
            <a:avLst/>
          </a:prstGeom>
        </p:spPr>
      </p:pic>
      <p:pic>
        <p:nvPicPr>
          <p:cNvPr id="139" name="Imagen 138">
            <a:extLst>
              <a:ext uri="{FF2B5EF4-FFF2-40B4-BE49-F238E27FC236}">
                <a16:creationId xmlns:a16="http://schemas.microsoft.com/office/drawing/2014/main" id="{B5773B9D-2739-F242-41F7-10906DC56144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140" name="Imagen 13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3AF6EE7E-119D-443D-018C-FB3A747816AC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252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C1E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C1E9F9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C1E9F9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7293" y="209907"/>
            <a:ext cx="2336759" cy="720648"/>
          </a:xfrm>
          <a:prstGeom prst="rect">
            <a:avLst/>
          </a:prstGeom>
        </p:spPr>
      </p:pic>
      <p:graphicFrame>
        <p:nvGraphicFramePr>
          <p:cNvPr id="136" name="object 11">
            <a:extLst>
              <a:ext uri="{FF2B5EF4-FFF2-40B4-BE49-F238E27FC236}">
                <a16:creationId xmlns:a16="http://schemas.microsoft.com/office/drawing/2014/main" id="{214D796D-D2F1-3B83-1014-C02B2B90C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85969"/>
              </p:ext>
            </p:extLst>
          </p:nvPr>
        </p:nvGraphicFramePr>
        <p:xfrm>
          <a:off x="19748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9" name="object 12">
            <a:extLst>
              <a:ext uri="{FF2B5EF4-FFF2-40B4-BE49-F238E27FC236}">
                <a16:creationId xmlns:a16="http://schemas.microsoft.com/office/drawing/2014/main" id="{DB51BDC1-8E73-17F1-23E9-9E2905E7D300}"/>
              </a:ext>
            </a:extLst>
          </p:cNvPr>
          <p:cNvGrpSpPr/>
          <p:nvPr/>
        </p:nvGrpSpPr>
        <p:grpSpPr>
          <a:xfrm>
            <a:off x="2032762" y="1169543"/>
            <a:ext cx="808990" cy="335280"/>
            <a:chOff x="2077085" y="1591056"/>
            <a:chExt cx="808990" cy="335280"/>
          </a:xfrm>
        </p:grpSpPr>
        <p:pic>
          <p:nvPicPr>
            <p:cNvPr id="140" name="object 13">
              <a:extLst>
                <a:ext uri="{FF2B5EF4-FFF2-40B4-BE49-F238E27FC236}">
                  <a16:creationId xmlns:a16="http://schemas.microsoft.com/office/drawing/2014/main" id="{F57E3898-1E6C-FA4B-0A3C-39A08D55E6E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141" name="object 14">
              <a:extLst>
                <a:ext uri="{FF2B5EF4-FFF2-40B4-BE49-F238E27FC236}">
                  <a16:creationId xmlns:a16="http://schemas.microsoft.com/office/drawing/2014/main" id="{00158C70-74C9-3537-E29B-034F3AE46E6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142" name="object 15">
              <a:extLst>
                <a:ext uri="{FF2B5EF4-FFF2-40B4-BE49-F238E27FC236}">
                  <a16:creationId xmlns:a16="http://schemas.microsoft.com/office/drawing/2014/main" id="{5786BB10-94D9-4CE1-06F0-80DB817B0ED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143" name="object 16">
            <a:extLst>
              <a:ext uri="{FF2B5EF4-FFF2-40B4-BE49-F238E27FC236}">
                <a16:creationId xmlns:a16="http://schemas.microsoft.com/office/drawing/2014/main" id="{52411A7B-AF9F-C9D8-C5C5-83290C5A7E61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22118" y="1188910"/>
            <a:ext cx="538480" cy="270700"/>
          </a:xfrm>
          <a:prstGeom prst="rect">
            <a:avLst/>
          </a:prstGeom>
        </p:spPr>
      </p:pic>
      <p:graphicFrame>
        <p:nvGraphicFramePr>
          <p:cNvPr id="144" name="object 27">
            <a:extLst>
              <a:ext uri="{FF2B5EF4-FFF2-40B4-BE49-F238E27FC236}">
                <a16:creationId xmlns:a16="http://schemas.microsoft.com/office/drawing/2014/main" id="{C72C2BAC-BF49-2C60-439B-426530F28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899327"/>
              </p:ext>
            </p:extLst>
          </p:nvPr>
        </p:nvGraphicFramePr>
        <p:xfrm>
          <a:off x="336994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5" name="object 28">
            <a:extLst>
              <a:ext uri="{FF2B5EF4-FFF2-40B4-BE49-F238E27FC236}">
                <a16:creationId xmlns:a16="http://schemas.microsoft.com/office/drawing/2014/main" id="{8CEFEF73-29C2-C415-37B1-DDC62A40D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382526"/>
              </p:ext>
            </p:extLst>
          </p:nvPr>
        </p:nvGraphicFramePr>
        <p:xfrm>
          <a:off x="476516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6" name="object 29">
            <a:extLst>
              <a:ext uri="{FF2B5EF4-FFF2-40B4-BE49-F238E27FC236}">
                <a16:creationId xmlns:a16="http://schemas.microsoft.com/office/drawing/2014/main" id="{11497B52-5926-5DBE-7B26-B142BEA91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115655"/>
              </p:ext>
            </p:extLst>
          </p:nvPr>
        </p:nvGraphicFramePr>
        <p:xfrm>
          <a:off x="616026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7" name="object 30">
            <a:extLst>
              <a:ext uri="{FF2B5EF4-FFF2-40B4-BE49-F238E27FC236}">
                <a16:creationId xmlns:a16="http://schemas.microsoft.com/office/drawing/2014/main" id="{120AA750-14E4-4224-356F-E582EA266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34661"/>
              </p:ext>
            </p:extLst>
          </p:nvPr>
        </p:nvGraphicFramePr>
        <p:xfrm>
          <a:off x="755535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48" name="object 31">
            <a:extLst>
              <a:ext uri="{FF2B5EF4-FFF2-40B4-BE49-F238E27FC236}">
                <a16:creationId xmlns:a16="http://schemas.microsoft.com/office/drawing/2014/main" id="{8D3A2653-CA43-E9D3-4ADA-5BA7F098C873}"/>
              </a:ext>
            </a:extLst>
          </p:cNvPr>
          <p:cNvGrpSpPr/>
          <p:nvPr/>
        </p:nvGrpSpPr>
        <p:grpSpPr>
          <a:xfrm>
            <a:off x="3433191" y="1175893"/>
            <a:ext cx="809625" cy="335280"/>
            <a:chOff x="3477514" y="1597406"/>
            <a:chExt cx="809625" cy="335280"/>
          </a:xfrm>
        </p:grpSpPr>
        <p:pic>
          <p:nvPicPr>
            <p:cNvPr id="149" name="object 32">
              <a:extLst>
                <a:ext uri="{FF2B5EF4-FFF2-40B4-BE49-F238E27FC236}">
                  <a16:creationId xmlns:a16="http://schemas.microsoft.com/office/drawing/2014/main" id="{3BBB2B72-FD3A-A256-2F13-1C767D6A7AE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150" name="object 33">
              <a:extLst>
                <a:ext uri="{FF2B5EF4-FFF2-40B4-BE49-F238E27FC236}">
                  <a16:creationId xmlns:a16="http://schemas.microsoft.com/office/drawing/2014/main" id="{571D0893-B093-8164-C508-1F5580205E0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151" name="object 34">
              <a:extLst>
                <a:ext uri="{FF2B5EF4-FFF2-40B4-BE49-F238E27FC236}">
                  <a16:creationId xmlns:a16="http://schemas.microsoft.com/office/drawing/2014/main" id="{6B50B6E6-577F-C422-B827-72C5768984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152" name="object 35">
            <a:extLst>
              <a:ext uri="{FF2B5EF4-FFF2-40B4-BE49-F238E27FC236}">
                <a16:creationId xmlns:a16="http://schemas.microsoft.com/office/drawing/2014/main" id="{157A3DCA-60A9-4768-EE2B-A2C23BF27F2E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22928" y="1195578"/>
            <a:ext cx="538479" cy="270383"/>
          </a:xfrm>
          <a:prstGeom prst="rect">
            <a:avLst/>
          </a:prstGeom>
        </p:spPr>
      </p:pic>
      <p:grpSp>
        <p:nvGrpSpPr>
          <p:cNvPr id="153" name="object 36">
            <a:extLst>
              <a:ext uri="{FF2B5EF4-FFF2-40B4-BE49-F238E27FC236}">
                <a16:creationId xmlns:a16="http://schemas.microsoft.com/office/drawing/2014/main" id="{27B4FD7E-CE65-5CC1-421C-C478A779A5E9}"/>
              </a:ext>
            </a:extLst>
          </p:cNvPr>
          <p:cNvGrpSpPr/>
          <p:nvPr/>
        </p:nvGrpSpPr>
        <p:grpSpPr>
          <a:xfrm>
            <a:off x="4828286" y="1160907"/>
            <a:ext cx="809625" cy="335280"/>
            <a:chOff x="4872609" y="1582420"/>
            <a:chExt cx="809625" cy="335280"/>
          </a:xfrm>
        </p:grpSpPr>
        <p:pic>
          <p:nvPicPr>
            <p:cNvPr id="154" name="object 37">
              <a:extLst>
                <a:ext uri="{FF2B5EF4-FFF2-40B4-BE49-F238E27FC236}">
                  <a16:creationId xmlns:a16="http://schemas.microsoft.com/office/drawing/2014/main" id="{F492DB2B-D2CD-0584-C082-359F858FFB8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155" name="object 38">
              <a:extLst>
                <a:ext uri="{FF2B5EF4-FFF2-40B4-BE49-F238E27FC236}">
                  <a16:creationId xmlns:a16="http://schemas.microsoft.com/office/drawing/2014/main" id="{C9D50C24-3D71-F765-14E3-6F25CE290E48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156" name="object 39">
              <a:extLst>
                <a:ext uri="{FF2B5EF4-FFF2-40B4-BE49-F238E27FC236}">
                  <a16:creationId xmlns:a16="http://schemas.microsoft.com/office/drawing/2014/main" id="{77074035-3F73-53F6-B239-8B6F06057001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157" name="object 40">
            <a:extLst>
              <a:ext uri="{FF2B5EF4-FFF2-40B4-BE49-F238E27FC236}">
                <a16:creationId xmlns:a16="http://schemas.microsoft.com/office/drawing/2014/main" id="{B6420493-33F0-3DB8-0D8A-A7B7EAA0A2CD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17642" y="1180274"/>
            <a:ext cx="539114" cy="271081"/>
          </a:xfrm>
          <a:prstGeom prst="rect">
            <a:avLst/>
          </a:prstGeom>
        </p:spPr>
      </p:pic>
      <p:grpSp>
        <p:nvGrpSpPr>
          <p:cNvPr id="158" name="object 41">
            <a:extLst>
              <a:ext uri="{FF2B5EF4-FFF2-40B4-BE49-F238E27FC236}">
                <a16:creationId xmlns:a16="http://schemas.microsoft.com/office/drawing/2014/main" id="{ED7CD656-4833-1F30-A2C7-87A19772CF99}"/>
              </a:ext>
            </a:extLst>
          </p:cNvPr>
          <p:cNvGrpSpPr/>
          <p:nvPr/>
        </p:nvGrpSpPr>
        <p:grpSpPr>
          <a:xfrm>
            <a:off x="6218936" y="1169543"/>
            <a:ext cx="809625" cy="335280"/>
            <a:chOff x="6263259" y="1591056"/>
            <a:chExt cx="809625" cy="335280"/>
          </a:xfrm>
        </p:grpSpPr>
        <p:pic>
          <p:nvPicPr>
            <p:cNvPr id="159" name="object 42">
              <a:extLst>
                <a:ext uri="{FF2B5EF4-FFF2-40B4-BE49-F238E27FC236}">
                  <a16:creationId xmlns:a16="http://schemas.microsoft.com/office/drawing/2014/main" id="{FBB9C5E0-F54F-5607-4E78-0FD5A4B3E5D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161" name="object 43">
              <a:extLst>
                <a:ext uri="{FF2B5EF4-FFF2-40B4-BE49-F238E27FC236}">
                  <a16:creationId xmlns:a16="http://schemas.microsoft.com/office/drawing/2014/main" id="{03A6A565-7C82-E2BC-8565-5861C46EA87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162" name="object 44">
              <a:extLst>
                <a:ext uri="{FF2B5EF4-FFF2-40B4-BE49-F238E27FC236}">
                  <a16:creationId xmlns:a16="http://schemas.microsoft.com/office/drawing/2014/main" id="{25D41BCD-DA6B-5DAA-53C4-8CFE9148CB3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163" name="object 45">
            <a:extLst>
              <a:ext uri="{FF2B5EF4-FFF2-40B4-BE49-F238E27FC236}">
                <a16:creationId xmlns:a16="http://schemas.microsoft.com/office/drawing/2014/main" id="{76050E92-58B8-112B-E8A6-BD0D757A118E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08292" y="1188910"/>
            <a:ext cx="538479" cy="270700"/>
          </a:xfrm>
          <a:prstGeom prst="rect">
            <a:avLst/>
          </a:prstGeom>
        </p:spPr>
      </p:pic>
      <p:grpSp>
        <p:nvGrpSpPr>
          <p:cNvPr id="164" name="object 46">
            <a:extLst>
              <a:ext uri="{FF2B5EF4-FFF2-40B4-BE49-F238E27FC236}">
                <a16:creationId xmlns:a16="http://schemas.microsoft.com/office/drawing/2014/main" id="{3E36B78A-9E19-2C76-D604-1030C954361C}"/>
              </a:ext>
            </a:extLst>
          </p:cNvPr>
          <p:cNvGrpSpPr/>
          <p:nvPr/>
        </p:nvGrpSpPr>
        <p:grpSpPr>
          <a:xfrm>
            <a:off x="7613395" y="1169543"/>
            <a:ext cx="809625" cy="335280"/>
            <a:chOff x="7657718" y="1591056"/>
            <a:chExt cx="809625" cy="335280"/>
          </a:xfrm>
        </p:grpSpPr>
        <p:pic>
          <p:nvPicPr>
            <p:cNvPr id="165" name="object 47">
              <a:extLst>
                <a:ext uri="{FF2B5EF4-FFF2-40B4-BE49-F238E27FC236}">
                  <a16:creationId xmlns:a16="http://schemas.microsoft.com/office/drawing/2014/main" id="{CABB165A-3114-EF57-77F0-2FA59EABBD1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166" name="object 48">
              <a:extLst>
                <a:ext uri="{FF2B5EF4-FFF2-40B4-BE49-F238E27FC236}">
                  <a16:creationId xmlns:a16="http://schemas.microsoft.com/office/drawing/2014/main" id="{1F9C25D8-96B3-8820-E6AD-1E7570AF640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167" name="object 49">
              <a:extLst>
                <a:ext uri="{FF2B5EF4-FFF2-40B4-BE49-F238E27FC236}">
                  <a16:creationId xmlns:a16="http://schemas.microsoft.com/office/drawing/2014/main" id="{B8473655-B0C0-F975-79BC-93CE8DD922A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168" name="object 50">
            <a:extLst>
              <a:ext uri="{FF2B5EF4-FFF2-40B4-BE49-F238E27FC236}">
                <a16:creationId xmlns:a16="http://schemas.microsoft.com/office/drawing/2014/main" id="{0CE897A7-AC74-5DEE-DEBE-EDB78E2F05E9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2752" y="1188910"/>
            <a:ext cx="538480" cy="270700"/>
          </a:xfrm>
          <a:prstGeom prst="rect">
            <a:avLst/>
          </a:prstGeom>
        </p:spPr>
      </p:pic>
      <p:sp>
        <p:nvSpPr>
          <p:cNvPr id="169" name="object 25">
            <a:extLst>
              <a:ext uri="{FF2B5EF4-FFF2-40B4-BE49-F238E27FC236}">
                <a16:creationId xmlns:a16="http://schemas.microsoft.com/office/drawing/2014/main" id="{3200600B-E183-3EDB-C924-F144696A09FC}"/>
              </a:ext>
            </a:extLst>
          </p:cNvPr>
          <p:cNvSpPr txBox="1"/>
          <p:nvPr/>
        </p:nvSpPr>
        <p:spPr>
          <a:xfrm>
            <a:off x="8976300" y="693889"/>
            <a:ext cx="672107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170" name="Tabla 169">
            <a:extLst>
              <a:ext uri="{FF2B5EF4-FFF2-40B4-BE49-F238E27FC236}">
                <a16:creationId xmlns:a16="http://schemas.microsoft.com/office/drawing/2014/main" id="{406F833F-A9D5-1197-2EA9-E0A8386C9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28534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pic>
        <p:nvPicPr>
          <p:cNvPr id="171" name="Imagen 170">
            <a:extLst>
              <a:ext uri="{FF2B5EF4-FFF2-40B4-BE49-F238E27FC236}">
                <a16:creationId xmlns:a16="http://schemas.microsoft.com/office/drawing/2014/main" id="{51B47001-4FE5-9889-835E-9896DFDA2BCA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172" name="Imagen 171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EE4AA6A2-7ABA-B175-B86B-2BF048433A01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8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F07C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F07C84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F07C84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0943" y="292578"/>
            <a:ext cx="2552371" cy="638967"/>
          </a:xfrm>
          <a:prstGeom prst="rect">
            <a:avLst/>
          </a:prstGeom>
        </p:spPr>
      </p:pic>
      <p:grpSp>
        <p:nvGrpSpPr>
          <p:cNvPr id="2" name="object 11">
            <a:extLst>
              <a:ext uri="{FF2B5EF4-FFF2-40B4-BE49-F238E27FC236}">
                <a16:creationId xmlns:a16="http://schemas.microsoft.com/office/drawing/2014/main" id="{C2C0E8CA-487C-405C-3BFB-E896AAC20976}"/>
              </a:ext>
            </a:extLst>
          </p:cNvPr>
          <p:cNvGrpSpPr/>
          <p:nvPr/>
        </p:nvGrpSpPr>
        <p:grpSpPr>
          <a:xfrm>
            <a:off x="2051050" y="1172718"/>
            <a:ext cx="808990" cy="335280"/>
            <a:chOff x="2077085" y="1591056"/>
            <a:chExt cx="808990" cy="335280"/>
          </a:xfrm>
        </p:grpSpPr>
        <p:pic>
          <p:nvPicPr>
            <p:cNvPr id="4" name="object 12">
              <a:extLst>
                <a:ext uri="{FF2B5EF4-FFF2-40B4-BE49-F238E27FC236}">
                  <a16:creationId xmlns:a16="http://schemas.microsoft.com/office/drawing/2014/main" id="{31A25938-5967-AA5F-654C-A69865C5C57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A0B33113-D657-0D28-73B4-96715117E9A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6" name="object 14">
              <a:extLst>
                <a:ext uri="{FF2B5EF4-FFF2-40B4-BE49-F238E27FC236}">
                  <a16:creationId xmlns:a16="http://schemas.microsoft.com/office/drawing/2014/main" id="{E7EF2B14-EDA6-9D56-7A72-18FBF03BB49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7" name="object 15">
            <a:extLst>
              <a:ext uri="{FF2B5EF4-FFF2-40B4-BE49-F238E27FC236}">
                <a16:creationId xmlns:a16="http://schemas.microsoft.com/office/drawing/2014/main" id="{0AAB077F-820E-1D4B-94D7-5F4C5BAC4736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40406" y="1192085"/>
            <a:ext cx="538480" cy="270700"/>
          </a:xfrm>
          <a:prstGeom prst="rect">
            <a:avLst/>
          </a:prstGeom>
        </p:spPr>
      </p:pic>
      <p:graphicFrame>
        <p:nvGraphicFramePr>
          <p:cNvPr id="8" name="object 25">
            <a:extLst>
              <a:ext uri="{FF2B5EF4-FFF2-40B4-BE49-F238E27FC236}">
                <a16:creationId xmlns:a16="http://schemas.microsoft.com/office/drawing/2014/main" id="{0BD90972-4071-EE47-DA87-8193EB2BE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639499"/>
              </p:ext>
            </p:extLst>
          </p:nvPr>
        </p:nvGraphicFramePr>
        <p:xfrm>
          <a:off x="3388232" y="1149350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object 26">
            <a:extLst>
              <a:ext uri="{FF2B5EF4-FFF2-40B4-BE49-F238E27FC236}">
                <a16:creationId xmlns:a16="http://schemas.microsoft.com/office/drawing/2014/main" id="{C3142780-CB36-691A-AFA1-94A705933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642060"/>
              </p:ext>
            </p:extLst>
          </p:nvPr>
        </p:nvGraphicFramePr>
        <p:xfrm>
          <a:off x="4783455" y="1149350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7">
            <a:extLst>
              <a:ext uri="{FF2B5EF4-FFF2-40B4-BE49-F238E27FC236}">
                <a16:creationId xmlns:a16="http://schemas.microsoft.com/office/drawing/2014/main" id="{561AFDAD-ED06-9A79-1C98-1507D79CD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88610"/>
              </p:ext>
            </p:extLst>
          </p:nvPr>
        </p:nvGraphicFramePr>
        <p:xfrm>
          <a:off x="6178549" y="1149350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28">
            <a:extLst>
              <a:ext uri="{FF2B5EF4-FFF2-40B4-BE49-F238E27FC236}">
                <a16:creationId xmlns:a16="http://schemas.microsoft.com/office/drawing/2014/main" id="{0B81D420-29D1-7334-7652-919AB6688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955568"/>
              </p:ext>
            </p:extLst>
          </p:nvPr>
        </p:nvGraphicFramePr>
        <p:xfrm>
          <a:off x="7573645" y="1149350"/>
          <a:ext cx="1162048" cy="530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4" name="object 29">
            <a:extLst>
              <a:ext uri="{FF2B5EF4-FFF2-40B4-BE49-F238E27FC236}">
                <a16:creationId xmlns:a16="http://schemas.microsoft.com/office/drawing/2014/main" id="{6DDF2845-792E-EA74-94E1-D73127C9A4E9}"/>
              </a:ext>
            </a:extLst>
          </p:cNvPr>
          <p:cNvGrpSpPr/>
          <p:nvPr/>
        </p:nvGrpSpPr>
        <p:grpSpPr>
          <a:xfrm>
            <a:off x="3451479" y="1179068"/>
            <a:ext cx="809625" cy="335280"/>
            <a:chOff x="3477514" y="1597406"/>
            <a:chExt cx="809625" cy="335280"/>
          </a:xfrm>
        </p:grpSpPr>
        <p:pic>
          <p:nvPicPr>
            <p:cNvPr id="15" name="object 30">
              <a:extLst>
                <a:ext uri="{FF2B5EF4-FFF2-40B4-BE49-F238E27FC236}">
                  <a16:creationId xmlns:a16="http://schemas.microsoft.com/office/drawing/2014/main" id="{3784846C-84D7-6191-E17F-08B04E729A0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16" name="object 31">
              <a:extLst>
                <a:ext uri="{FF2B5EF4-FFF2-40B4-BE49-F238E27FC236}">
                  <a16:creationId xmlns:a16="http://schemas.microsoft.com/office/drawing/2014/main" id="{67BCC4E1-EBA9-33C1-CA1F-268076D59DA1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20" name="object 32">
              <a:extLst>
                <a:ext uri="{FF2B5EF4-FFF2-40B4-BE49-F238E27FC236}">
                  <a16:creationId xmlns:a16="http://schemas.microsoft.com/office/drawing/2014/main" id="{D0FD3779-24FD-0311-091B-319862F6B23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21" name="object 33">
            <a:extLst>
              <a:ext uri="{FF2B5EF4-FFF2-40B4-BE49-F238E27FC236}">
                <a16:creationId xmlns:a16="http://schemas.microsoft.com/office/drawing/2014/main" id="{55C2BE9F-7E63-62C8-F04B-FA679ED10CD6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41216" y="1198753"/>
            <a:ext cx="538479" cy="270383"/>
          </a:xfrm>
          <a:prstGeom prst="rect">
            <a:avLst/>
          </a:prstGeom>
        </p:spPr>
      </p:pic>
      <p:grpSp>
        <p:nvGrpSpPr>
          <p:cNvPr id="22" name="object 34">
            <a:extLst>
              <a:ext uri="{FF2B5EF4-FFF2-40B4-BE49-F238E27FC236}">
                <a16:creationId xmlns:a16="http://schemas.microsoft.com/office/drawing/2014/main" id="{72EA34C0-2FD8-EDA5-677B-F334678C65C4}"/>
              </a:ext>
            </a:extLst>
          </p:cNvPr>
          <p:cNvGrpSpPr/>
          <p:nvPr/>
        </p:nvGrpSpPr>
        <p:grpSpPr>
          <a:xfrm>
            <a:off x="4846574" y="1164082"/>
            <a:ext cx="809625" cy="335280"/>
            <a:chOff x="4872609" y="1582420"/>
            <a:chExt cx="809625" cy="335280"/>
          </a:xfrm>
        </p:grpSpPr>
        <p:pic>
          <p:nvPicPr>
            <p:cNvPr id="23" name="object 35">
              <a:extLst>
                <a:ext uri="{FF2B5EF4-FFF2-40B4-BE49-F238E27FC236}">
                  <a16:creationId xmlns:a16="http://schemas.microsoft.com/office/drawing/2014/main" id="{E4F41BFA-F37B-8B82-25D0-06AE5F04AFC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24" name="object 36">
              <a:extLst>
                <a:ext uri="{FF2B5EF4-FFF2-40B4-BE49-F238E27FC236}">
                  <a16:creationId xmlns:a16="http://schemas.microsoft.com/office/drawing/2014/main" id="{74839A19-A224-91A4-461B-B5DAE3BAB8E4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26" name="object 37">
              <a:extLst>
                <a:ext uri="{FF2B5EF4-FFF2-40B4-BE49-F238E27FC236}">
                  <a16:creationId xmlns:a16="http://schemas.microsoft.com/office/drawing/2014/main" id="{0F375D5D-9BDA-2981-CD4D-22AC8C0A2281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27" name="object 38">
            <a:extLst>
              <a:ext uri="{FF2B5EF4-FFF2-40B4-BE49-F238E27FC236}">
                <a16:creationId xmlns:a16="http://schemas.microsoft.com/office/drawing/2014/main" id="{01C68CE9-10E6-0A0A-4ADE-FE40A9963B47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35930" y="1183449"/>
            <a:ext cx="539114" cy="271081"/>
          </a:xfrm>
          <a:prstGeom prst="rect">
            <a:avLst/>
          </a:prstGeom>
        </p:spPr>
      </p:pic>
      <p:grpSp>
        <p:nvGrpSpPr>
          <p:cNvPr id="28" name="object 39">
            <a:extLst>
              <a:ext uri="{FF2B5EF4-FFF2-40B4-BE49-F238E27FC236}">
                <a16:creationId xmlns:a16="http://schemas.microsoft.com/office/drawing/2014/main" id="{08B79746-5483-326C-4EF0-06B4688FD2CF}"/>
              </a:ext>
            </a:extLst>
          </p:cNvPr>
          <p:cNvGrpSpPr/>
          <p:nvPr/>
        </p:nvGrpSpPr>
        <p:grpSpPr>
          <a:xfrm>
            <a:off x="6237224" y="1172718"/>
            <a:ext cx="809625" cy="335280"/>
            <a:chOff x="6263259" y="1591056"/>
            <a:chExt cx="809625" cy="335280"/>
          </a:xfrm>
        </p:grpSpPr>
        <p:pic>
          <p:nvPicPr>
            <p:cNvPr id="29" name="object 40">
              <a:extLst>
                <a:ext uri="{FF2B5EF4-FFF2-40B4-BE49-F238E27FC236}">
                  <a16:creationId xmlns:a16="http://schemas.microsoft.com/office/drawing/2014/main" id="{D59056D0-E652-AA62-172A-12DD7D6CB9B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30" name="object 41">
              <a:extLst>
                <a:ext uri="{FF2B5EF4-FFF2-40B4-BE49-F238E27FC236}">
                  <a16:creationId xmlns:a16="http://schemas.microsoft.com/office/drawing/2014/main" id="{182C460E-2037-97D0-5C4E-9BD054B65A6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31" name="object 42">
              <a:extLst>
                <a:ext uri="{FF2B5EF4-FFF2-40B4-BE49-F238E27FC236}">
                  <a16:creationId xmlns:a16="http://schemas.microsoft.com/office/drawing/2014/main" id="{5803741A-4DA8-64D6-F1C4-5E93B0188C04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32" name="object 43">
            <a:extLst>
              <a:ext uri="{FF2B5EF4-FFF2-40B4-BE49-F238E27FC236}">
                <a16:creationId xmlns:a16="http://schemas.microsoft.com/office/drawing/2014/main" id="{97E5C9FF-CDBD-7E10-01EA-EA8743F5B95E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26580" y="1192085"/>
            <a:ext cx="538479" cy="270700"/>
          </a:xfrm>
          <a:prstGeom prst="rect">
            <a:avLst/>
          </a:prstGeom>
        </p:spPr>
      </p:pic>
      <p:grpSp>
        <p:nvGrpSpPr>
          <p:cNvPr id="33" name="object 44">
            <a:extLst>
              <a:ext uri="{FF2B5EF4-FFF2-40B4-BE49-F238E27FC236}">
                <a16:creationId xmlns:a16="http://schemas.microsoft.com/office/drawing/2014/main" id="{9629BB56-D889-31AA-425A-22490C72F1C8}"/>
              </a:ext>
            </a:extLst>
          </p:cNvPr>
          <p:cNvGrpSpPr/>
          <p:nvPr/>
        </p:nvGrpSpPr>
        <p:grpSpPr>
          <a:xfrm>
            <a:off x="7631683" y="1172718"/>
            <a:ext cx="809625" cy="335280"/>
            <a:chOff x="7657718" y="1591056"/>
            <a:chExt cx="809625" cy="335280"/>
          </a:xfrm>
        </p:grpSpPr>
        <p:pic>
          <p:nvPicPr>
            <p:cNvPr id="34" name="object 45">
              <a:extLst>
                <a:ext uri="{FF2B5EF4-FFF2-40B4-BE49-F238E27FC236}">
                  <a16:creationId xmlns:a16="http://schemas.microsoft.com/office/drawing/2014/main" id="{0970961A-1FA5-84C9-C024-1AFB7A92E20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35" name="object 46">
              <a:extLst>
                <a:ext uri="{FF2B5EF4-FFF2-40B4-BE49-F238E27FC236}">
                  <a16:creationId xmlns:a16="http://schemas.microsoft.com/office/drawing/2014/main" id="{82F57B20-51AA-C0BF-CFC8-AAD4CF100E8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36" name="object 47">
              <a:extLst>
                <a:ext uri="{FF2B5EF4-FFF2-40B4-BE49-F238E27FC236}">
                  <a16:creationId xmlns:a16="http://schemas.microsoft.com/office/drawing/2014/main" id="{02C85F67-0314-8047-85BB-1621417FB25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37" name="object 48">
            <a:extLst>
              <a:ext uri="{FF2B5EF4-FFF2-40B4-BE49-F238E27FC236}">
                <a16:creationId xmlns:a16="http://schemas.microsoft.com/office/drawing/2014/main" id="{B706102D-B20D-FBDB-E6FD-2BE7FCF35CD1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21040" y="1192085"/>
            <a:ext cx="538480" cy="270700"/>
          </a:xfrm>
          <a:prstGeom prst="rect">
            <a:avLst/>
          </a:prstGeom>
        </p:spPr>
      </p:pic>
      <p:graphicFrame>
        <p:nvGraphicFramePr>
          <p:cNvPr id="38" name="object 11">
            <a:extLst>
              <a:ext uri="{FF2B5EF4-FFF2-40B4-BE49-F238E27FC236}">
                <a16:creationId xmlns:a16="http://schemas.microsoft.com/office/drawing/2014/main" id="{72922387-0F69-8ADC-B9FA-4F38BCE43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155197"/>
              </p:ext>
            </p:extLst>
          </p:nvPr>
        </p:nvGraphicFramePr>
        <p:xfrm>
          <a:off x="19748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" name="object 25">
            <a:extLst>
              <a:ext uri="{FF2B5EF4-FFF2-40B4-BE49-F238E27FC236}">
                <a16:creationId xmlns:a16="http://schemas.microsoft.com/office/drawing/2014/main" id="{D37F5E7B-C03A-81DA-F96E-FBC556D4C40E}"/>
              </a:ext>
            </a:extLst>
          </p:cNvPr>
          <p:cNvSpPr txBox="1"/>
          <p:nvPr/>
        </p:nvSpPr>
        <p:spPr>
          <a:xfrm>
            <a:off x="8976300" y="693889"/>
            <a:ext cx="672107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40" name="Tabla 39">
            <a:extLst>
              <a:ext uri="{FF2B5EF4-FFF2-40B4-BE49-F238E27FC236}">
                <a16:creationId xmlns:a16="http://schemas.microsoft.com/office/drawing/2014/main" id="{0DC546A0-1D2A-BF0C-3004-AA42A573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28534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pic>
        <p:nvPicPr>
          <p:cNvPr id="41" name="Imagen 40">
            <a:extLst>
              <a:ext uri="{FF2B5EF4-FFF2-40B4-BE49-F238E27FC236}">
                <a16:creationId xmlns:a16="http://schemas.microsoft.com/office/drawing/2014/main" id="{7F0AD7F3-84A7-C336-6428-9413FC6456A5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42" name="Imagen 41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6D129986-EE71-F605-C61E-F0FEB5B8E1DD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42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F8AE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F8AEFC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8AE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F8AEF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3876" y="219179"/>
            <a:ext cx="2681107" cy="685290"/>
          </a:xfrm>
          <a:prstGeom prst="rect">
            <a:avLst/>
          </a:prstGeom>
        </p:spPr>
      </p:pic>
      <p:graphicFrame>
        <p:nvGraphicFramePr>
          <p:cNvPr id="2" name="object 11">
            <a:extLst>
              <a:ext uri="{FF2B5EF4-FFF2-40B4-BE49-F238E27FC236}">
                <a16:creationId xmlns:a16="http://schemas.microsoft.com/office/drawing/2014/main" id="{8A352222-6D78-5A48-63C9-AF7A7F53C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324329"/>
              </p:ext>
            </p:extLst>
          </p:nvPr>
        </p:nvGraphicFramePr>
        <p:xfrm>
          <a:off x="197764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object 12">
            <a:extLst>
              <a:ext uri="{FF2B5EF4-FFF2-40B4-BE49-F238E27FC236}">
                <a16:creationId xmlns:a16="http://schemas.microsoft.com/office/drawing/2014/main" id="{D22843A9-B320-7E79-072D-DDBEDF93BB35}"/>
              </a:ext>
            </a:extLst>
          </p:cNvPr>
          <p:cNvGrpSpPr/>
          <p:nvPr/>
        </p:nvGrpSpPr>
        <p:grpSpPr>
          <a:xfrm>
            <a:off x="2035556" y="1169543"/>
            <a:ext cx="808990" cy="335280"/>
            <a:chOff x="2077085" y="1591056"/>
            <a:chExt cx="808990" cy="335280"/>
          </a:xfrm>
        </p:grpSpPr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AC5317D0-E5DD-51D7-0999-93EE727F2AF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6" name="object 14">
              <a:extLst>
                <a:ext uri="{FF2B5EF4-FFF2-40B4-BE49-F238E27FC236}">
                  <a16:creationId xmlns:a16="http://schemas.microsoft.com/office/drawing/2014/main" id="{F5D863C6-701D-51CA-9F4B-6D55E0E8E07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7" name="object 15">
              <a:extLst>
                <a:ext uri="{FF2B5EF4-FFF2-40B4-BE49-F238E27FC236}">
                  <a16:creationId xmlns:a16="http://schemas.microsoft.com/office/drawing/2014/main" id="{927FB66E-F184-3D7B-355F-ABB6FEC8575A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8" name="object 16">
            <a:extLst>
              <a:ext uri="{FF2B5EF4-FFF2-40B4-BE49-F238E27FC236}">
                <a16:creationId xmlns:a16="http://schemas.microsoft.com/office/drawing/2014/main" id="{6F2DD7A4-77CD-F325-5584-B6F93435D08D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24912" y="1188910"/>
            <a:ext cx="538480" cy="270700"/>
          </a:xfrm>
          <a:prstGeom prst="rect">
            <a:avLst/>
          </a:prstGeom>
        </p:spPr>
      </p:pic>
      <p:graphicFrame>
        <p:nvGraphicFramePr>
          <p:cNvPr id="11" name="object 27">
            <a:extLst>
              <a:ext uri="{FF2B5EF4-FFF2-40B4-BE49-F238E27FC236}">
                <a16:creationId xmlns:a16="http://schemas.microsoft.com/office/drawing/2014/main" id="{D63B58E5-B009-9BCB-25AD-5E4851A91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108923"/>
              </p:ext>
            </p:extLst>
          </p:nvPr>
        </p:nvGraphicFramePr>
        <p:xfrm>
          <a:off x="3372738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8">
            <a:extLst>
              <a:ext uri="{FF2B5EF4-FFF2-40B4-BE49-F238E27FC236}">
                <a16:creationId xmlns:a16="http://schemas.microsoft.com/office/drawing/2014/main" id="{A9C6869E-857F-539B-D077-C1EA1CCE6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868796"/>
              </p:ext>
            </p:extLst>
          </p:nvPr>
        </p:nvGraphicFramePr>
        <p:xfrm>
          <a:off x="476796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29">
            <a:extLst>
              <a:ext uri="{FF2B5EF4-FFF2-40B4-BE49-F238E27FC236}">
                <a16:creationId xmlns:a16="http://schemas.microsoft.com/office/drawing/2014/main" id="{2C3DD614-EE15-2A8A-7B4B-12CFF0EE7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769406"/>
              </p:ext>
            </p:extLst>
          </p:nvPr>
        </p:nvGraphicFramePr>
        <p:xfrm>
          <a:off x="6163055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object 30">
            <a:extLst>
              <a:ext uri="{FF2B5EF4-FFF2-40B4-BE49-F238E27FC236}">
                <a16:creationId xmlns:a16="http://schemas.microsoft.com/office/drawing/2014/main" id="{8D77A5FA-DBEF-FC21-161C-36F3D781E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991746"/>
              </p:ext>
            </p:extLst>
          </p:nvPr>
        </p:nvGraphicFramePr>
        <p:xfrm>
          <a:off x="7558151" y="1146175"/>
          <a:ext cx="1162048" cy="530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object 31">
            <a:extLst>
              <a:ext uri="{FF2B5EF4-FFF2-40B4-BE49-F238E27FC236}">
                <a16:creationId xmlns:a16="http://schemas.microsoft.com/office/drawing/2014/main" id="{FA3EDB3E-BF29-62AE-DD32-019D8DFB104A}"/>
              </a:ext>
            </a:extLst>
          </p:cNvPr>
          <p:cNvGrpSpPr/>
          <p:nvPr/>
        </p:nvGrpSpPr>
        <p:grpSpPr>
          <a:xfrm>
            <a:off x="3435985" y="1175893"/>
            <a:ext cx="809625" cy="335280"/>
            <a:chOff x="3477514" y="1597406"/>
            <a:chExt cx="809625" cy="335280"/>
          </a:xfrm>
        </p:grpSpPr>
        <p:pic>
          <p:nvPicPr>
            <p:cNvPr id="16" name="object 32">
              <a:extLst>
                <a:ext uri="{FF2B5EF4-FFF2-40B4-BE49-F238E27FC236}">
                  <a16:creationId xmlns:a16="http://schemas.microsoft.com/office/drawing/2014/main" id="{AFD65642-1A7D-FF78-5B57-BFAFBA3E23CC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20" name="object 33">
              <a:extLst>
                <a:ext uri="{FF2B5EF4-FFF2-40B4-BE49-F238E27FC236}">
                  <a16:creationId xmlns:a16="http://schemas.microsoft.com/office/drawing/2014/main" id="{B0B5B724-69A7-46F4-F62A-A2C9AE38360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21" name="object 34">
              <a:extLst>
                <a:ext uri="{FF2B5EF4-FFF2-40B4-BE49-F238E27FC236}">
                  <a16:creationId xmlns:a16="http://schemas.microsoft.com/office/drawing/2014/main" id="{71B34B19-9A19-8FFB-383D-E80A65E2B4BC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22" name="object 35">
            <a:extLst>
              <a:ext uri="{FF2B5EF4-FFF2-40B4-BE49-F238E27FC236}">
                <a16:creationId xmlns:a16="http://schemas.microsoft.com/office/drawing/2014/main" id="{CAE78A53-8740-34E3-B343-ED3E7BE05401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25722" y="1195578"/>
            <a:ext cx="538479" cy="270383"/>
          </a:xfrm>
          <a:prstGeom prst="rect">
            <a:avLst/>
          </a:prstGeom>
        </p:spPr>
      </p:pic>
      <p:grpSp>
        <p:nvGrpSpPr>
          <p:cNvPr id="23" name="object 36">
            <a:extLst>
              <a:ext uri="{FF2B5EF4-FFF2-40B4-BE49-F238E27FC236}">
                <a16:creationId xmlns:a16="http://schemas.microsoft.com/office/drawing/2014/main" id="{2614160D-B65A-6007-DC07-4C7F62A8F533}"/>
              </a:ext>
            </a:extLst>
          </p:cNvPr>
          <p:cNvGrpSpPr/>
          <p:nvPr/>
        </p:nvGrpSpPr>
        <p:grpSpPr>
          <a:xfrm>
            <a:off x="4831080" y="1160907"/>
            <a:ext cx="809625" cy="335280"/>
            <a:chOff x="4872609" y="1582420"/>
            <a:chExt cx="809625" cy="335280"/>
          </a:xfrm>
        </p:grpSpPr>
        <p:pic>
          <p:nvPicPr>
            <p:cNvPr id="24" name="object 37">
              <a:extLst>
                <a:ext uri="{FF2B5EF4-FFF2-40B4-BE49-F238E27FC236}">
                  <a16:creationId xmlns:a16="http://schemas.microsoft.com/office/drawing/2014/main" id="{F1695AC3-5BC0-239F-7840-3EB22B3B68C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26" name="object 38">
              <a:extLst>
                <a:ext uri="{FF2B5EF4-FFF2-40B4-BE49-F238E27FC236}">
                  <a16:creationId xmlns:a16="http://schemas.microsoft.com/office/drawing/2014/main" id="{3C9EEA44-8BA5-918D-1246-F9B63C5446C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27" name="object 39">
              <a:extLst>
                <a:ext uri="{FF2B5EF4-FFF2-40B4-BE49-F238E27FC236}">
                  <a16:creationId xmlns:a16="http://schemas.microsoft.com/office/drawing/2014/main" id="{C8BCF4E0-ED5F-119C-9B5D-A54A5ADB964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28" name="object 40">
            <a:extLst>
              <a:ext uri="{FF2B5EF4-FFF2-40B4-BE49-F238E27FC236}">
                <a16:creationId xmlns:a16="http://schemas.microsoft.com/office/drawing/2014/main" id="{DF794E9B-D99B-A91F-C00F-B1B382C8ACDC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20436" y="1180274"/>
            <a:ext cx="539114" cy="271081"/>
          </a:xfrm>
          <a:prstGeom prst="rect">
            <a:avLst/>
          </a:prstGeom>
        </p:spPr>
      </p:pic>
      <p:grpSp>
        <p:nvGrpSpPr>
          <p:cNvPr id="29" name="object 41">
            <a:extLst>
              <a:ext uri="{FF2B5EF4-FFF2-40B4-BE49-F238E27FC236}">
                <a16:creationId xmlns:a16="http://schemas.microsoft.com/office/drawing/2014/main" id="{4305A7EF-0BA2-9FD1-876F-3F3E7D540BE2}"/>
              </a:ext>
            </a:extLst>
          </p:cNvPr>
          <p:cNvGrpSpPr/>
          <p:nvPr/>
        </p:nvGrpSpPr>
        <p:grpSpPr>
          <a:xfrm>
            <a:off x="6221730" y="1169543"/>
            <a:ext cx="809625" cy="335280"/>
            <a:chOff x="6263259" y="1591056"/>
            <a:chExt cx="809625" cy="335280"/>
          </a:xfrm>
        </p:grpSpPr>
        <p:pic>
          <p:nvPicPr>
            <p:cNvPr id="30" name="object 42">
              <a:extLst>
                <a:ext uri="{FF2B5EF4-FFF2-40B4-BE49-F238E27FC236}">
                  <a16:creationId xmlns:a16="http://schemas.microsoft.com/office/drawing/2014/main" id="{1AF85E85-2A06-AE62-781E-87220DEB7D5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31" name="object 43">
              <a:extLst>
                <a:ext uri="{FF2B5EF4-FFF2-40B4-BE49-F238E27FC236}">
                  <a16:creationId xmlns:a16="http://schemas.microsoft.com/office/drawing/2014/main" id="{C34EFA4D-AD05-8568-7F8E-55B38F6E993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32" name="object 44">
              <a:extLst>
                <a:ext uri="{FF2B5EF4-FFF2-40B4-BE49-F238E27FC236}">
                  <a16:creationId xmlns:a16="http://schemas.microsoft.com/office/drawing/2014/main" id="{9234F927-D767-C491-D910-965D7A8704CD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33" name="object 45">
            <a:extLst>
              <a:ext uri="{FF2B5EF4-FFF2-40B4-BE49-F238E27FC236}">
                <a16:creationId xmlns:a16="http://schemas.microsoft.com/office/drawing/2014/main" id="{78C352FC-DD8E-E1D9-DA46-FF51E56851E7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11086" y="1188910"/>
            <a:ext cx="538479" cy="270700"/>
          </a:xfrm>
          <a:prstGeom prst="rect">
            <a:avLst/>
          </a:prstGeom>
        </p:spPr>
      </p:pic>
      <p:grpSp>
        <p:nvGrpSpPr>
          <p:cNvPr id="34" name="object 46">
            <a:extLst>
              <a:ext uri="{FF2B5EF4-FFF2-40B4-BE49-F238E27FC236}">
                <a16:creationId xmlns:a16="http://schemas.microsoft.com/office/drawing/2014/main" id="{32372100-6537-F933-2927-F6FEC684CF7F}"/>
              </a:ext>
            </a:extLst>
          </p:cNvPr>
          <p:cNvGrpSpPr/>
          <p:nvPr/>
        </p:nvGrpSpPr>
        <p:grpSpPr>
          <a:xfrm>
            <a:off x="7616189" y="1169543"/>
            <a:ext cx="809625" cy="335280"/>
            <a:chOff x="7657718" y="1591056"/>
            <a:chExt cx="809625" cy="335280"/>
          </a:xfrm>
        </p:grpSpPr>
        <p:pic>
          <p:nvPicPr>
            <p:cNvPr id="35" name="object 47">
              <a:extLst>
                <a:ext uri="{FF2B5EF4-FFF2-40B4-BE49-F238E27FC236}">
                  <a16:creationId xmlns:a16="http://schemas.microsoft.com/office/drawing/2014/main" id="{DA633B5D-B155-ECDF-A678-DF286E6F9B0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36" name="object 48">
              <a:extLst>
                <a:ext uri="{FF2B5EF4-FFF2-40B4-BE49-F238E27FC236}">
                  <a16:creationId xmlns:a16="http://schemas.microsoft.com/office/drawing/2014/main" id="{FFAEFA96-AE45-0633-7846-505472FAAC5A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37" name="object 49">
              <a:extLst>
                <a:ext uri="{FF2B5EF4-FFF2-40B4-BE49-F238E27FC236}">
                  <a16:creationId xmlns:a16="http://schemas.microsoft.com/office/drawing/2014/main" id="{846680C9-9A8A-C044-8E34-695B7EA182D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38" name="object 50">
            <a:extLst>
              <a:ext uri="{FF2B5EF4-FFF2-40B4-BE49-F238E27FC236}">
                <a16:creationId xmlns:a16="http://schemas.microsoft.com/office/drawing/2014/main" id="{05015405-3A7E-54BA-0F7A-1876FE0D0030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5546" y="1188910"/>
            <a:ext cx="538480" cy="270700"/>
          </a:xfrm>
          <a:prstGeom prst="rect">
            <a:avLst/>
          </a:prstGeom>
        </p:spPr>
      </p:pic>
      <p:sp>
        <p:nvSpPr>
          <p:cNvPr id="39" name="object 25">
            <a:extLst>
              <a:ext uri="{FF2B5EF4-FFF2-40B4-BE49-F238E27FC236}">
                <a16:creationId xmlns:a16="http://schemas.microsoft.com/office/drawing/2014/main" id="{23F5184D-A9D3-A11D-3546-7E95187B261A}"/>
              </a:ext>
            </a:extLst>
          </p:cNvPr>
          <p:cNvSpPr txBox="1"/>
          <p:nvPr/>
        </p:nvSpPr>
        <p:spPr>
          <a:xfrm>
            <a:off x="8976300" y="693889"/>
            <a:ext cx="672107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40" name="Tabla 39">
            <a:extLst>
              <a:ext uri="{FF2B5EF4-FFF2-40B4-BE49-F238E27FC236}">
                <a16:creationId xmlns:a16="http://schemas.microsoft.com/office/drawing/2014/main" id="{A1C2D09E-4F6A-371B-3B31-AA83A18AF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28534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pic>
        <p:nvPicPr>
          <p:cNvPr id="41" name="Imagen 40">
            <a:extLst>
              <a:ext uri="{FF2B5EF4-FFF2-40B4-BE49-F238E27FC236}">
                <a16:creationId xmlns:a16="http://schemas.microsoft.com/office/drawing/2014/main" id="{DC508449-979C-3E81-32EF-4E62D499699B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42" name="Imagen 41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C07DE74C-DB55-E97B-C36E-9C275599F42A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94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C0C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C0C0C0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solidFill>
              <a:srgbClr val="C0C0C0"/>
            </a:solidFill>
            <a:ln w="12700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2023-2024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09518881-5E5E-68D1-9BA8-449A85891415}"/>
              </a:ext>
            </a:extLst>
          </p:cNvPr>
          <p:cNvGraphicFramePr>
            <a:graphicFrameLocks noGrp="1"/>
          </p:cNvGraphicFramePr>
          <p:nvPr/>
        </p:nvGraphicFramePr>
        <p:xfrm>
          <a:off x="7569495" y="1789694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7293" y="262361"/>
            <a:ext cx="2655970" cy="677883"/>
          </a:xfrm>
          <a:prstGeom prst="rect">
            <a:avLst/>
          </a:prstGeom>
        </p:spPr>
      </p:pic>
      <p:graphicFrame>
        <p:nvGraphicFramePr>
          <p:cNvPr id="2" name="object 11">
            <a:extLst>
              <a:ext uri="{FF2B5EF4-FFF2-40B4-BE49-F238E27FC236}">
                <a16:creationId xmlns:a16="http://schemas.microsoft.com/office/drawing/2014/main" id="{AD546006-FE8C-0A91-1747-6A015A644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61352"/>
              </p:ext>
            </p:extLst>
          </p:nvPr>
        </p:nvGraphicFramePr>
        <p:xfrm>
          <a:off x="197485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object 12">
            <a:extLst>
              <a:ext uri="{FF2B5EF4-FFF2-40B4-BE49-F238E27FC236}">
                <a16:creationId xmlns:a16="http://schemas.microsoft.com/office/drawing/2014/main" id="{8A1FC2BA-FE91-53F0-E864-4809ABA8017E}"/>
              </a:ext>
            </a:extLst>
          </p:cNvPr>
          <p:cNvGrpSpPr/>
          <p:nvPr/>
        </p:nvGrpSpPr>
        <p:grpSpPr>
          <a:xfrm>
            <a:off x="2037841" y="1158049"/>
            <a:ext cx="803910" cy="335915"/>
            <a:chOff x="2082164" y="1579562"/>
            <a:chExt cx="803910" cy="335915"/>
          </a:xfrm>
        </p:grpSpPr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45BAF491-ACDC-0E04-6303-4113081A38B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82164" y="1579562"/>
              <a:ext cx="264794" cy="335597"/>
            </a:xfrm>
            <a:prstGeom prst="rect">
              <a:avLst/>
            </a:prstGeom>
          </p:spPr>
        </p:pic>
        <p:pic>
          <p:nvPicPr>
            <p:cNvPr id="6" name="object 14">
              <a:extLst>
                <a:ext uri="{FF2B5EF4-FFF2-40B4-BE49-F238E27FC236}">
                  <a16:creationId xmlns:a16="http://schemas.microsoft.com/office/drawing/2014/main" id="{423A6650-B264-9FC9-5616-E806EF742580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4" y="1609979"/>
              <a:ext cx="375919" cy="269239"/>
            </a:xfrm>
            <a:prstGeom prst="rect">
              <a:avLst/>
            </a:prstGeom>
          </p:spPr>
        </p:pic>
        <p:pic>
          <p:nvPicPr>
            <p:cNvPr id="7" name="object 15">
              <a:extLst>
                <a:ext uri="{FF2B5EF4-FFF2-40B4-BE49-F238E27FC236}">
                  <a16:creationId xmlns:a16="http://schemas.microsoft.com/office/drawing/2014/main" id="{27AD5246-12A1-40ED-1DE7-1F0A7AB8C58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79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8" name="object 16">
            <a:extLst>
              <a:ext uri="{FF2B5EF4-FFF2-40B4-BE49-F238E27FC236}">
                <a16:creationId xmlns:a16="http://schemas.microsoft.com/office/drawing/2014/main" id="{4FCAE19E-C496-C210-700F-B3A398576715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22118" y="1188910"/>
            <a:ext cx="538480" cy="270700"/>
          </a:xfrm>
          <a:prstGeom prst="rect">
            <a:avLst/>
          </a:prstGeom>
        </p:spPr>
      </p:pic>
      <p:graphicFrame>
        <p:nvGraphicFramePr>
          <p:cNvPr id="11" name="object 34">
            <a:extLst>
              <a:ext uri="{FF2B5EF4-FFF2-40B4-BE49-F238E27FC236}">
                <a16:creationId xmlns:a16="http://schemas.microsoft.com/office/drawing/2014/main" id="{AC56C6B9-4D2A-67A5-5470-7B63C45F1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256775"/>
              </p:ext>
            </p:extLst>
          </p:nvPr>
        </p:nvGraphicFramePr>
        <p:xfrm>
          <a:off x="336994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35">
            <a:extLst>
              <a:ext uri="{FF2B5EF4-FFF2-40B4-BE49-F238E27FC236}">
                <a16:creationId xmlns:a16="http://schemas.microsoft.com/office/drawing/2014/main" id="{DEBFA861-2FFD-2DB2-B197-AA942266C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839985"/>
              </p:ext>
            </p:extLst>
          </p:nvPr>
        </p:nvGraphicFramePr>
        <p:xfrm>
          <a:off x="476516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object 36">
            <a:extLst>
              <a:ext uri="{FF2B5EF4-FFF2-40B4-BE49-F238E27FC236}">
                <a16:creationId xmlns:a16="http://schemas.microsoft.com/office/drawing/2014/main" id="{FE52E165-71C5-1715-1F61-EEA65A661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554838"/>
              </p:ext>
            </p:extLst>
          </p:nvPr>
        </p:nvGraphicFramePr>
        <p:xfrm>
          <a:off x="616026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object 37">
            <a:extLst>
              <a:ext uri="{FF2B5EF4-FFF2-40B4-BE49-F238E27FC236}">
                <a16:creationId xmlns:a16="http://schemas.microsoft.com/office/drawing/2014/main" id="{6E4EE252-2673-7841-2058-9BAA59603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406499"/>
              </p:ext>
            </p:extLst>
          </p:nvPr>
        </p:nvGraphicFramePr>
        <p:xfrm>
          <a:off x="755535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5" name="object 38">
            <a:extLst>
              <a:ext uri="{FF2B5EF4-FFF2-40B4-BE49-F238E27FC236}">
                <a16:creationId xmlns:a16="http://schemas.microsoft.com/office/drawing/2014/main" id="{5B5EE130-72DA-8CD1-1552-C21F26879A4E}"/>
              </a:ext>
            </a:extLst>
          </p:cNvPr>
          <p:cNvGrpSpPr/>
          <p:nvPr/>
        </p:nvGrpSpPr>
        <p:grpSpPr>
          <a:xfrm>
            <a:off x="3433191" y="1175893"/>
            <a:ext cx="809625" cy="335280"/>
            <a:chOff x="3477514" y="1597406"/>
            <a:chExt cx="809625" cy="335280"/>
          </a:xfrm>
        </p:grpSpPr>
        <p:pic>
          <p:nvPicPr>
            <p:cNvPr id="16" name="object 39">
              <a:extLst>
                <a:ext uri="{FF2B5EF4-FFF2-40B4-BE49-F238E27FC236}">
                  <a16:creationId xmlns:a16="http://schemas.microsoft.com/office/drawing/2014/main" id="{7688706A-16E1-5134-469E-2BDA122BA1E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20" name="object 40">
              <a:extLst>
                <a:ext uri="{FF2B5EF4-FFF2-40B4-BE49-F238E27FC236}">
                  <a16:creationId xmlns:a16="http://schemas.microsoft.com/office/drawing/2014/main" id="{F9FBE903-38A3-0509-E2AF-02BC05646258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21" name="object 41">
              <a:extLst>
                <a:ext uri="{FF2B5EF4-FFF2-40B4-BE49-F238E27FC236}">
                  <a16:creationId xmlns:a16="http://schemas.microsoft.com/office/drawing/2014/main" id="{F6882A80-0941-EC1F-092A-7E8CCE51A97D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22" name="object 42">
            <a:extLst>
              <a:ext uri="{FF2B5EF4-FFF2-40B4-BE49-F238E27FC236}">
                <a16:creationId xmlns:a16="http://schemas.microsoft.com/office/drawing/2014/main" id="{5182A625-8A31-30C9-8E43-8D1063509017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22928" y="1195578"/>
            <a:ext cx="538479" cy="270383"/>
          </a:xfrm>
          <a:prstGeom prst="rect">
            <a:avLst/>
          </a:prstGeom>
        </p:spPr>
      </p:pic>
      <p:grpSp>
        <p:nvGrpSpPr>
          <p:cNvPr id="23" name="object 43">
            <a:extLst>
              <a:ext uri="{FF2B5EF4-FFF2-40B4-BE49-F238E27FC236}">
                <a16:creationId xmlns:a16="http://schemas.microsoft.com/office/drawing/2014/main" id="{62DBFA0D-200A-001A-5EE4-CDFFB1F62C23}"/>
              </a:ext>
            </a:extLst>
          </p:cNvPr>
          <p:cNvGrpSpPr/>
          <p:nvPr/>
        </p:nvGrpSpPr>
        <p:grpSpPr>
          <a:xfrm>
            <a:off x="4828286" y="1160907"/>
            <a:ext cx="809625" cy="335280"/>
            <a:chOff x="4872609" y="1582420"/>
            <a:chExt cx="809625" cy="335280"/>
          </a:xfrm>
        </p:grpSpPr>
        <p:pic>
          <p:nvPicPr>
            <p:cNvPr id="24" name="object 44">
              <a:extLst>
                <a:ext uri="{FF2B5EF4-FFF2-40B4-BE49-F238E27FC236}">
                  <a16:creationId xmlns:a16="http://schemas.microsoft.com/office/drawing/2014/main" id="{7A14DAC1-2F25-36D1-D6E7-9659F67F5D8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26" name="object 45">
              <a:extLst>
                <a:ext uri="{FF2B5EF4-FFF2-40B4-BE49-F238E27FC236}">
                  <a16:creationId xmlns:a16="http://schemas.microsoft.com/office/drawing/2014/main" id="{E2232372-F4F4-AF2F-A729-27A3B46E55B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27" name="object 46">
              <a:extLst>
                <a:ext uri="{FF2B5EF4-FFF2-40B4-BE49-F238E27FC236}">
                  <a16:creationId xmlns:a16="http://schemas.microsoft.com/office/drawing/2014/main" id="{AE617F29-BCAB-D31C-63B3-C1C0B458E85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28" name="object 47">
            <a:extLst>
              <a:ext uri="{FF2B5EF4-FFF2-40B4-BE49-F238E27FC236}">
                <a16:creationId xmlns:a16="http://schemas.microsoft.com/office/drawing/2014/main" id="{9F37B85C-D412-DBC8-A8C7-FBCBEC9AA533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17642" y="1180274"/>
            <a:ext cx="539114" cy="271081"/>
          </a:xfrm>
          <a:prstGeom prst="rect">
            <a:avLst/>
          </a:prstGeom>
        </p:spPr>
      </p:pic>
      <p:grpSp>
        <p:nvGrpSpPr>
          <p:cNvPr id="29" name="object 48">
            <a:extLst>
              <a:ext uri="{FF2B5EF4-FFF2-40B4-BE49-F238E27FC236}">
                <a16:creationId xmlns:a16="http://schemas.microsoft.com/office/drawing/2014/main" id="{0D8A8411-D64D-2D1F-333D-0096966AC677}"/>
              </a:ext>
            </a:extLst>
          </p:cNvPr>
          <p:cNvGrpSpPr/>
          <p:nvPr/>
        </p:nvGrpSpPr>
        <p:grpSpPr>
          <a:xfrm>
            <a:off x="6218936" y="1169543"/>
            <a:ext cx="809625" cy="335280"/>
            <a:chOff x="6263259" y="1591056"/>
            <a:chExt cx="809625" cy="335280"/>
          </a:xfrm>
        </p:grpSpPr>
        <p:pic>
          <p:nvPicPr>
            <p:cNvPr id="30" name="object 49">
              <a:extLst>
                <a:ext uri="{FF2B5EF4-FFF2-40B4-BE49-F238E27FC236}">
                  <a16:creationId xmlns:a16="http://schemas.microsoft.com/office/drawing/2014/main" id="{57CAA91F-5E60-60B2-F905-39A56E49F3C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31" name="object 50">
              <a:extLst>
                <a:ext uri="{FF2B5EF4-FFF2-40B4-BE49-F238E27FC236}">
                  <a16:creationId xmlns:a16="http://schemas.microsoft.com/office/drawing/2014/main" id="{915EBEF1-5262-BDF1-C656-5073D9836AD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32" name="object 51">
              <a:extLst>
                <a:ext uri="{FF2B5EF4-FFF2-40B4-BE49-F238E27FC236}">
                  <a16:creationId xmlns:a16="http://schemas.microsoft.com/office/drawing/2014/main" id="{8FBA9F32-E463-D57E-2A9A-B1C3A328AFD5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33" name="object 52">
            <a:extLst>
              <a:ext uri="{FF2B5EF4-FFF2-40B4-BE49-F238E27FC236}">
                <a16:creationId xmlns:a16="http://schemas.microsoft.com/office/drawing/2014/main" id="{225B062E-9919-A3EF-F9A9-4FFF440990A1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08292" y="1188910"/>
            <a:ext cx="538479" cy="270700"/>
          </a:xfrm>
          <a:prstGeom prst="rect">
            <a:avLst/>
          </a:prstGeom>
        </p:spPr>
      </p:pic>
      <p:grpSp>
        <p:nvGrpSpPr>
          <p:cNvPr id="34" name="object 53">
            <a:extLst>
              <a:ext uri="{FF2B5EF4-FFF2-40B4-BE49-F238E27FC236}">
                <a16:creationId xmlns:a16="http://schemas.microsoft.com/office/drawing/2014/main" id="{91BA5202-5528-FA13-5F87-F32136C5D073}"/>
              </a:ext>
            </a:extLst>
          </p:cNvPr>
          <p:cNvGrpSpPr/>
          <p:nvPr/>
        </p:nvGrpSpPr>
        <p:grpSpPr>
          <a:xfrm>
            <a:off x="7613395" y="1169543"/>
            <a:ext cx="809625" cy="335280"/>
            <a:chOff x="7657718" y="1591056"/>
            <a:chExt cx="809625" cy="335280"/>
          </a:xfrm>
        </p:grpSpPr>
        <p:pic>
          <p:nvPicPr>
            <p:cNvPr id="35" name="object 54">
              <a:extLst>
                <a:ext uri="{FF2B5EF4-FFF2-40B4-BE49-F238E27FC236}">
                  <a16:creationId xmlns:a16="http://schemas.microsoft.com/office/drawing/2014/main" id="{C693FAFE-AD23-4239-9852-43C60E6BD9EA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7718" y="1591056"/>
              <a:ext cx="264159" cy="335279"/>
            </a:xfrm>
            <a:prstGeom prst="rect">
              <a:avLst/>
            </a:prstGeom>
          </p:spPr>
        </p:pic>
        <p:pic>
          <p:nvPicPr>
            <p:cNvPr id="36" name="object 55">
              <a:extLst>
                <a:ext uri="{FF2B5EF4-FFF2-40B4-BE49-F238E27FC236}">
                  <a16:creationId xmlns:a16="http://schemas.microsoft.com/office/drawing/2014/main" id="{2B53A0BD-3091-9C29-F269-D7DD1BA0AB8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90915" y="1609979"/>
              <a:ext cx="375920" cy="269239"/>
            </a:xfrm>
            <a:prstGeom prst="rect">
              <a:avLst/>
            </a:prstGeom>
          </p:spPr>
        </p:pic>
        <p:pic>
          <p:nvPicPr>
            <p:cNvPr id="37" name="object 56">
              <a:extLst>
                <a:ext uri="{FF2B5EF4-FFF2-40B4-BE49-F238E27FC236}">
                  <a16:creationId xmlns:a16="http://schemas.microsoft.com/office/drawing/2014/main" id="{2B17A1AA-5986-8BEA-827D-0197087CC3A1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9013" y="1609725"/>
              <a:ext cx="375920" cy="269239"/>
            </a:xfrm>
            <a:prstGeom prst="rect">
              <a:avLst/>
            </a:prstGeom>
          </p:spPr>
        </p:pic>
      </p:grpSp>
      <p:pic>
        <p:nvPicPr>
          <p:cNvPr id="38" name="object 57">
            <a:extLst>
              <a:ext uri="{FF2B5EF4-FFF2-40B4-BE49-F238E27FC236}">
                <a16:creationId xmlns:a16="http://schemas.microsoft.com/office/drawing/2014/main" id="{2C528442-A453-6B43-F24B-12E348D125DE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2752" y="1188910"/>
            <a:ext cx="538480" cy="270700"/>
          </a:xfrm>
          <a:prstGeom prst="rect">
            <a:avLst/>
          </a:prstGeom>
        </p:spPr>
      </p:pic>
      <p:sp>
        <p:nvSpPr>
          <p:cNvPr id="39" name="object 25">
            <a:extLst>
              <a:ext uri="{FF2B5EF4-FFF2-40B4-BE49-F238E27FC236}">
                <a16:creationId xmlns:a16="http://schemas.microsoft.com/office/drawing/2014/main" id="{B4967DD0-663C-859B-074C-78D307B1E8B7}"/>
              </a:ext>
            </a:extLst>
          </p:cNvPr>
          <p:cNvSpPr txBox="1"/>
          <p:nvPr/>
        </p:nvSpPr>
        <p:spPr>
          <a:xfrm>
            <a:off x="8976300" y="693889"/>
            <a:ext cx="672107" cy="993726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40" name="Tabla 39">
            <a:extLst>
              <a:ext uri="{FF2B5EF4-FFF2-40B4-BE49-F238E27FC236}">
                <a16:creationId xmlns:a16="http://schemas.microsoft.com/office/drawing/2014/main" id="{A83BE908-16FE-025A-18EB-C8B99F8DA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28534"/>
              </p:ext>
            </p:extLst>
          </p:nvPr>
        </p:nvGraphicFramePr>
        <p:xfrm>
          <a:off x="8941586" y="1782709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pic>
        <p:nvPicPr>
          <p:cNvPr id="41" name="Imagen 40">
            <a:extLst>
              <a:ext uri="{FF2B5EF4-FFF2-40B4-BE49-F238E27FC236}">
                <a16:creationId xmlns:a16="http://schemas.microsoft.com/office/drawing/2014/main" id="{482B5A02-71B9-DC61-BD07-F562B0801723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r="7276"/>
          <a:stretch/>
        </p:blipFill>
        <p:spPr>
          <a:xfrm>
            <a:off x="431078" y="952260"/>
            <a:ext cx="672107" cy="772880"/>
          </a:xfrm>
          <a:prstGeom prst="rect">
            <a:avLst/>
          </a:prstGeom>
        </p:spPr>
      </p:pic>
      <p:pic>
        <p:nvPicPr>
          <p:cNvPr id="42" name="Imagen 41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EC583CBC-CE9E-FA56-5187-4F7C1AC3FD01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1"/>
          <a:stretch/>
        </p:blipFill>
        <p:spPr>
          <a:xfrm>
            <a:off x="1210225" y="947665"/>
            <a:ext cx="710491" cy="78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907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774</Words>
  <Application>Microsoft Office PowerPoint</Application>
  <PresentationFormat>Personalizado</PresentationFormat>
  <Paragraphs>924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Calibri</vt:lpstr>
      <vt:lpstr>CCMediterraneo</vt:lpstr>
      <vt:lpstr>CCSupersubmarino</vt:lpstr>
      <vt:lpstr>KG Blank Space Sketch</vt:lpstr>
      <vt:lpstr>Tahoma</vt:lpstr>
      <vt:lpstr>Times New Roman</vt:lpstr>
      <vt:lpstr>Trebuchet MS</vt:lpstr>
      <vt:lpstr>Office Theme</vt:lpstr>
      <vt:lpstr>Listas de asistencia 2023 - 2024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Arnulfo Acosta</dc:creator>
  <cp:lastModifiedBy>Gines Ciudad Real</cp:lastModifiedBy>
  <cp:revision>3</cp:revision>
  <dcterms:created xsi:type="dcterms:W3CDTF">2023-08-12T09:08:04Z</dcterms:created>
  <dcterms:modified xsi:type="dcterms:W3CDTF">2023-08-13T16:43:33Z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2023-07-09T00:00:00Z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2023-08-12T00:00:00Z</vt:filetime>
  </property>
</Properties>
</file>