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8" r:id="rId10"/>
    <p:sldId id="263" r:id="rId11"/>
    <p:sldId id="264" r:id="rId12"/>
    <p:sldId id="265" r:id="rId1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66"/>
    <a:srgbClr val="EFCC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610" y="96"/>
      </p:cViewPr>
      <p:guideLst>
        <p:guide orient="horz" pos="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1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689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53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48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2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68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92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03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8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2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64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462A6-6BF1-419F-87A2-1636E78EB09A}" type="datetimeFigureOut">
              <a:rPr lang="es-ES" smtClean="0"/>
              <a:t>20/09/2023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8CB46-247E-4106-A7B8-D9CD0E25C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5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PRIMER CICLO</a:t>
            </a:r>
          </a:p>
        </p:txBody>
      </p:sp>
    </p:spTree>
    <p:extLst>
      <p:ext uri="{BB962C8B-B14F-4D97-AF65-F5344CB8AC3E}">
        <p14:creationId xmlns:p14="http://schemas.microsoft.com/office/powerpoint/2010/main" val="2414347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42566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214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9431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66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439128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26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688123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48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37301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38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92008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8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SEGUNDO CICLO</a:t>
            </a:r>
          </a:p>
        </p:txBody>
      </p:sp>
    </p:spTree>
    <p:extLst>
      <p:ext uri="{BB962C8B-B14F-4D97-AF65-F5344CB8AC3E}">
        <p14:creationId xmlns:p14="http://schemas.microsoft.com/office/powerpoint/2010/main" val="24820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44856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PRIMER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68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773659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65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7351FE0-97C1-9D52-1939-6F2028C8D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10607"/>
              </p:ext>
            </p:extLst>
          </p:nvPr>
        </p:nvGraphicFramePr>
        <p:xfrm>
          <a:off x="367318" y="1374950"/>
          <a:ext cx="9171356" cy="507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93">
                  <a:extLst>
                    <a:ext uri="{9D8B030D-6E8A-4147-A177-3AD203B41FA5}">
                      <a16:colId xmlns:a16="http://schemas.microsoft.com/office/drawing/2014/main" val="278781053"/>
                    </a:ext>
                  </a:extLst>
                </a:gridCol>
                <a:gridCol w="1089498">
                  <a:extLst>
                    <a:ext uri="{9D8B030D-6E8A-4147-A177-3AD203B41FA5}">
                      <a16:colId xmlns:a16="http://schemas.microsoft.com/office/drawing/2014/main" val="1564913451"/>
                    </a:ext>
                  </a:extLst>
                </a:gridCol>
                <a:gridCol w="1381628">
                  <a:extLst>
                    <a:ext uri="{9D8B030D-6E8A-4147-A177-3AD203B41FA5}">
                      <a16:colId xmlns:a16="http://schemas.microsoft.com/office/drawing/2014/main" val="82906629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190099983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2090478291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584333486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1435510567"/>
                    </a:ext>
                  </a:extLst>
                </a:gridCol>
                <a:gridCol w="1019039">
                  <a:extLst>
                    <a:ext uri="{9D8B030D-6E8A-4147-A177-3AD203B41FA5}">
                      <a16:colId xmlns:a16="http://schemas.microsoft.com/office/drawing/2014/main" val="3586597153"/>
                    </a:ext>
                  </a:extLst>
                </a:gridCol>
                <a:gridCol w="1019040">
                  <a:extLst>
                    <a:ext uri="{9D8B030D-6E8A-4147-A177-3AD203B41FA5}">
                      <a16:colId xmlns:a16="http://schemas.microsoft.com/office/drawing/2014/main" val="82050302"/>
                    </a:ext>
                  </a:extLst>
                </a:gridCol>
              </a:tblGrid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TERCER TRIMESTRE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54302"/>
                  </a:ext>
                </a:extLst>
              </a:tr>
              <a:tr h="394861">
                <a:tc gridSpan="9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</a:rPr>
                        <a:t>SEGUNDO CICLO DE PRIMARIA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63119"/>
                  </a:ext>
                </a:extLst>
              </a:tr>
              <a:tr h="962611">
                <a:tc gridSpan="2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del Medio Natural, Social y Cultural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Artística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  <a:alpha val="2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Lengua Castellana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Primera lengua Extranjera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Matemáticas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5768"/>
                  </a:ext>
                </a:extLst>
              </a:tr>
              <a:tr h="632860">
                <a:tc rowSpan="5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Arial" panose="020B0604020202020204" pitchFamily="34" charset="0"/>
                        </a:rPr>
                        <a:t>MULTIMODALIDAD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</a:t>
                      </a:r>
                    </a:p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2244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de distintos ámbitos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23190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comprensión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274"/>
                  </a:ext>
                </a:extLst>
              </a:tr>
              <a:tr h="790716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 orales: oratoria y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81"/>
                  </a:ext>
                </a:extLst>
              </a:tr>
              <a:tr h="632860">
                <a:tc vMerge="1"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Itinerarios lectores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3300">
                        <a:alpha val="4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1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47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23CCF-68D8-8186-60DC-73431E01179A}"/>
              </a:ext>
            </a:extLst>
          </p:cNvPr>
          <p:cNvSpPr txBox="1"/>
          <p:nvPr/>
        </p:nvSpPr>
        <p:spPr>
          <a:xfrm>
            <a:off x="367321" y="184825"/>
            <a:ext cx="917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KG Blank Space Solid" panose="02000000000000000000" pitchFamily="2" charset="0"/>
              </a:rPr>
              <a:t>PLANIFICACIÓN POR MATERIAS Y JORNADAS ESCOLARES EN PRIMARIA </a:t>
            </a:r>
          </a:p>
          <a:p>
            <a:endParaRPr lang="es-ES" dirty="0">
              <a:latin typeface="KG Blank Space Solid" panose="02000000000000000000" pitchFamily="2" charset="0"/>
            </a:endParaRPr>
          </a:p>
          <a:p>
            <a:pPr algn="ctr"/>
            <a:r>
              <a:rPr lang="es-ES" dirty="0">
                <a:latin typeface="KG Blank Space Solid" panose="02000000000000000000" pitchFamily="2" charset="0"/>
              </a:rPr>
              <a:t>LECTURA DIARIA PLANIFICADA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1402724-AD26-18F4-D849-A3D92133FF9D}"/>
              </a:ext>
            </a:extLst>
          </p:cNvPr>
          <p:cNvSpPr txBox="1"/>
          <p:nvPr/>
        </p:nvSpPr>
        <p:spPr>
          <a:xfrm>
            <a:off x="0" y="2769139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Blank Space Solid" panose="02000000000000000000" pitchFamily="2" charset="0"/>
              </a:rPr>
              <a:t>TERCER CICLO</a:t>
            </a:r>
          </a:p>
        </p:txBody>
      </p:sp>
    </p:spTree>
    <p:extLst>
      <p:ext uri="{BB962C8B-B14F-4D97-AF65-F5344CB8AC3E}">
        <p14:creationId xmlns:p14="http://schemas.microsoft.com/office/powerpoint/2010/main" val="101955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543</Words>
  <Application>Microsoft Office PowerPoint</Application>
  <PresentationFormat>A4 (210 x 297 mm)</PresentationFormat>
  <Paragraphs>201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KG Blank Space Solid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1</cp:revision>
  <dcterms:created xsi:type="dcterms:W3CDTF">2023-09-20T11:09:19Z</dcterms:created>
  <dcterms:modified xsi:type="dcterms:W3CDTF">2023-09-20T11:30:57Z</dcterms:modified>
</cp:coreProperties>
</file>