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9B7"/>
    <a:srgbClr val="CC3300"/>
    <a:srgbClr val="FF0066"/>
    <a:srgbClr val="EFCC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39" y="72"/>
      </p:cViewPr>
      <p:guideLst>
        <p:guide orient="horz" pos="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1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53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8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2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68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92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03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8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2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64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62A6-6BF1-419F-87A2-1636E78EB09A}" type="datetimeFigureOut">
              <a:rPr lang="es-ES" smtClean="0"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5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PRIMERO ESO</a:t>
            </a:r>
          </a:p>
        </p:txBody>
      </p:sp>
    </p:spTree>
    <p:extLst>
      <p:ext uri="{BB962C8B-B14F-4D97-AF65-F5344CB8AC3E}">
        <p14:creationId xmlns:p14="http://schemas.microsoft.com/office/powerpoint/2010/main" val="2414347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931734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33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79826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705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58183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834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CUARTO ESO</a:t>
            </a:r>
          </a:p>
        </p:txBody>
      </p:sp>
    </p:spTree>
    <p:extLst>
      <p:ext uri="{BB962C8B-B14F-4D97-AF65-F5344CB8AC3E}">
        <p14:creationId xmlns:p14="http://schemas.microsoft.com/office/powerpoint/2010/main" val="1881928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11201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CUARTO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731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06613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CUARTO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659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71063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CUARTO 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52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37519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48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973750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9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433594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62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SEGUNDO ESO</a:t>
            </a:r>
          </a:p>
        </p:txBody>
      </p:sp>
    </p:spTree>
    <p:extLst>
      <p:ext uri="{BB962C8B-B14F-4D97-AF65-F5344CB8AC3E}">
        <p14:creationId xmlns:p14="http://schemas.microsoft.com/office/powerpoint/2010/main" val="342337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789033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5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780138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59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075953"/>
              </p:ext>
            </p:extLst>
          </p:nvPr>
        </p:nvGraphicFramePr>
        <p:xfrm>
          <a:off x="367318" y="1374950"/>
          <a:ext cx="9171355" cy="51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78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82006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783457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812746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754169">
                  <a:extLst>
                    <a:ext uri="{9D8B030D-6E8A-4147-A177-3AD203B41FA5}">
                      <a16:colId xmlns:a16="http://schemas.microsoft.com/office/drawing/2014/main" val="25964468"/>
                    </a:ext>
                  </a:extLst>
                </a:gridCol>
                <a:gridCol w="887507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877565">
                  <a:extLst>
                    <a:ext uri="{9D8B030D-6E8A-4147-A177-3AD203B41FA5}">
                      <a16:colId xmlns:a16="http://schemas.microsoft.com/office/drawing/2014/main" val="385059144"/>
                    </a:ext>
                  </a:extLst>
                </a:gridCol>
                <a:gridCol w="739493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767034">
                  <a:extLst>
                    <a:ext uri="{9D8B030D-6E8A-4147-A177-3AD203B41FA5}">
                      <a16:colId xmlns:a16="http://schemas.microsoft.com/office/drawing/2014/main" val="3149083741"/>
                    </a:ext>
                  </a:extLst>
                </a:gridCol>
                <a:gridCol w="767035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1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DE LA ESO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Bilogía y geología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Geografía e Historia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y literatura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09B7">
                        <a:alpha val="2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 lengua Extranjera</a:t>
                      </a:r>
                    </a:p>
                    <a:p>
                      <a:pPr algn="ctr"/>
                      <a:endParaRPr lang="es-E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4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386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SECUNDARIA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TERCERO ESO</a:t>
            </a:r>
          </a:p>
        </p:txBody>
      </p:sp>
    </p:spTree>
    <p:extLst>
      <p:ext uri="{BB962C8B-B14F-4D97-AF65-F5344CB8AC3E}">
        <p14:creationId xmlns:p14="http://schemas.microsoft.com/office/powerpoint/2010/main" val="3837117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329</TotalTime>
  <Words>784</Words>
  <Application>Microsoft Office PowerPoint</Application>
  <PresentationFormat>A4 (210 x 297 mm)</PresentationFormat>
  <Paragraphs>292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2</cp:revision>
  <dcterms:created xsi:type="dcterms:W3CDTF">2023-09-20T11:09:19Z</dcterms:created>
  <dcterms:modified xsi:type="dcterms:W3CDTF">2023-09-25T08:13:51Z</dcterms:modified>
</cp:coreProperties>
</file>