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88163" cy="100203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34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1D1D-36D0-439E-980E-D7070902F354}" type="datetimeFigureOut">
              <a:rPr lang="es-AR" smtClean="0"/>
              <a:t>6/9/23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88AB9-51FD-4FB3-A4A5-D1B62AA9A6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2889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1D1D-36D0-439E-980E-D7070902F354}" type="datetimeFigureOut">
              <a:rPr lang="es-AR" smtClean="0"/>
              <a:t>6/9/23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88AB9-51FD-4FB3-A4A5-D1B62AA9A6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48560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1D1D-36D0-439E-980E-D7070902F354}" type="datetimeFigureOut">
              <a:rPr lang="es-AR" smtClean="0"/>
              <a:t>6/9/23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88AB9-51FD-4FB3-A4A5-D1B62AA9A6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19547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1D1D-36D0-439E-980E-D7070902F354}" type="datetimeFigureOut">
              <a:rPr lang="es-AR" smtClean="0"/>
              <a:t>6/9/23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88AB9-51FD-4FB3-A4A5-D1B62AA9A6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380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1D1D-36D0-439E-980E-D7070902F354}" type="datetimeFigureOut">
              <a:rPr lang="es-AR" smtClean="0"/>
              <a:t>6/9/23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88AB9-51FD-4FB3-A4A5-D1B62AA9A6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1293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1D1D-36D0-439E-980E-D7070902F354}" type="datetimeFigureOut">
              <a:rPr lang="es-AR" smtClean="0"/>
              <a:t>6/9/23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88AB9-51FD-4FB3-A4A5-D1B62AA9A6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2998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1D1D-36D0-439E-980E-D7070902F354}" type="datetimeFigureOut">
              <a:rPr lang="es-AR" smtClean="0"/>
              <a:t>6/9/23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88AB9-51FD-4FB3-A4A5-D1B62AA9A6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84438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1D1D-36D0-439E-980E-D7070902F354}" type="datetimeFigureOut">
              <a:rPr lang="es-AR" smtClean="0"/>
              <a:t>6/9/23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88AB9-51FD-4FB3-A4A5-D1B62AA9A6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9483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1D1D-36D0-439E-980E-D7070902F354}" type="datetimeFigureOut">
              <a:rPr lang="es-AR" smtClean="0"/>
              <a:t>6/9/23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88AB9-51FD-4FB3-A4A5-D1B62AA9A6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97939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1D1D-36D0-439E-980E-D7070902F354}" type="datetimeFigureOut">
              <a:rPr lang="es-AR" smtClean="0"/>
              <a:t>6/9/23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88AB9-51FD-4FB3-A4A5-D1B62AA9A6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6635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1D1D-36D0-439E-980E-D7070902F354}" type="datetimeFigureOut">
              <a:rPr lang="es-AR" smtClean="0"/>
              <a:t>6/9/23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88AB9-51FD-4FB3-A4A5-D1B62AA9A6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6021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E1D1D-36D0-439E-980E-D7070902F354}" type="datetimeFigureOut">
              <a:rPr lang="es-AR" smtClean="0"/>
              <a:t>6/9/23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88AB9-51FD-4FB3-A4A5-D1B62AA9A6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5142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25555" y="539258"/>
            <a:ext cx="6254496" cy="835152"/>
          </a:xfrm>
          <a:prstGeom prst="rect">
            <a:avLst/>
          </a:prstGeom>
          <a:blipFill dpi="0" rotWithShape="1">
            <a:blip r:embed="rId2">
              <a:alphaModFix amt="47953"/>
            </a:blip>
            <a:srcRect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CuadroTexto 1"/>
          <p:cNvSpPr txBox="1"/>
          <p:nvPr/>
        </p:nvSpPr>
        <p:spPr>
          <a:xfrm>
            <a:off x="298123" y="708931"/>
            <a:ext cx="625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latin typeface="KG Primary Penmanship" panose="02000506000000020003" pitchFamily="2" charset="77"/>
                <a:ea typeface="HelloBigDeal" panose="02000603000000000000" pitchFamily="2" charset="0"/>
              </a:rPr>
              <a:t>Primer día de cole superado </a:t>
            </a:r>
            <a:r>
              <a:rPr lang="es-ES" sz="2000" dirty="0">
                <a:latin typeface="AGMOMSTER" panose="02000603000000000000" pitchFamily="2" charset="0"/>
                <a:ea typeface="AGMOMSTER" panose="02000603000000000000" pitchFamily="2" charset="0"/>
                <a:cs typeface="Phosphate Inline" panose="02000506050000020004" pitchFamily="2" charset="77"/>
              </a:rPr>
              <a:t>! CON ÉXITO ¡ </a:t>
            </a:r>
            <a:endParaRPr lang="es-AR" sz="2800" dirty="0">
              <a:latin typeface="AGMOMSTER" panose="02000603000000000000" pitchFamily="2" charset="0"/>
              <a:ea typeface="AGMOMSTER" panose="02000603000000000000" pitchFamily="2" charset="0"/>
              <a:cs typeface="Phosphate Inline" panose="02000506050000020004" pitchFamily="2" charset="77"/>
            </a:endParaRP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18D2380A-B29D-704E-B23B-937285AE255A}"/>
              </a:ext>
            </a:extLst>
          </p:cNvPr>
          <p:cNvSpPr/>
          <p:nvPr/>
        </p:nvSpPr>
        <p:spPr>
          <a:xfrm>
            <a:off x="325555" y="1520714"/>
            <a:ext cx="6254496" cy="835151"/>
          </a:xfrm>
          <a:prstGeom prst="rect">
            <a:avLst/>
          </a:prstGeom>
          <a:blipFill dpi="0" rotWithShape="1">
            <a:blip r:embed="rId3">
              <a:alphaModFix amt="62000"/>
            </a:blip>
            <a:srcRect/>
            <a:tile tx="0" ty="0" sx="100000" sy="100000" flip="none" algn="ctr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3C46BA25-EC0D-A941-8BF9-97332B357506}"/>
              </a:ext>
            </a:extLst>
          </p:cNvPr>
          <p:cNvSpPr/>
          <p:nvPr/>
        </p:nvSpPr>
        <p:spPr>
          <a:xfrm>
            <a:off x="298123" y="2511622"/>
            <a:ext cx="6254496" cy="835151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D4776C82-ECBB-684D-9114-56AAEC8C7A8D}"/>
              </a:ext>
            </a:extLst>
          </p:cNvPr>
          <p:cNvSpPr/>
          <p:nvPr/>
        </p:nvSpPr>
        <p:spPr>
          <a:xfrm>
            <a:off x="298123" y="3442630"/>
            <a:ext cx="6254496" cy="835151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38CC93EF-F027-E749-BDA5-DE63BBD5982E}"/>
              </a:ext>
            </a:extLst>
          </p:cNvPr>
          <p:cNvSpPr/>
          <p:nvPr/>
        </p:nvSpPr>
        <p:spPr>
          <a:xfrm>
            <a:off x="301752" y="4458180"/>
            <a:ext cx="6254496" cy="835151"/>
          </a:xfrm>
          <a:prstGeom prst="rect">
            <a:avLst/>
          </a:prstGeom>
          <a:blipFill dpi="0" rotWithShape="1">
            <a:blip r:embed="rId6">
              <a:alphaModFix amt="73000"/>
            </a:blip>
            <a:srcRect/>
            <a:tile tx="0" ty="0" sx="50000" sy="50000" flip="none" algn="ctr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CC454BB9-270E-F84F-B3A9-41BDD4485548}"/>
              </a:ext>
            </a:extLst>
          </p:cNvPr>
          <p:cNvSpPr/>
          <p:nvPr/>
        </p:nvSpPr>
        <p:spPr>
          <a:xfrm>
            <a:off x="298123" y="5447500"/>
            <a:ext cx="6254496" cy="835151"/>
          </a:xfrm>
          <a:prstGeom prst="rect">
            <a:avLst/>
          </a:prstGeom>
          <a:blipFill dpi="0" rotWithShape="1">
            <a:blip r:embed="rId7">
              <a:alphaModFix amt="37000"/>
            </a:blip>
            <a:srcRect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A0043127-3801-D646-AB1C-504A4806F797}"/>
              </a:ext>
            </a:extLst>
          </p:cNvPr>
          <p:cNvSpPr/>
          <p:nvPr/>
        </p:nvSpPr>
        <p:spPr>
          <a:xfrm>
            <a:off x="298123" y="6429305"/>
            <a:ext cx="6254496" cy="835151"/>
          </a:xfrm>
          <a:prstGeom prst="rect">
            <a:avLst/>
          </a:prstGeom>
          <a:blipFill dpi="0" rotWithShape="1">
            <a:blip r:embed="rId8">
              <a:alphaModFix amt="58000"/>
            </a:blip>
            <a:srcRect/>
            <a:tile tx="0" ty="0" sx="50000" sy="50000" flip="none" algn="t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58DD1D63-2EC2-2F47-BDFB-B27C20C355B6}"/>
              </a:ext>
            </a:extLst>
          </p:cNvPr>
          <p:cNvSpPr/>
          <p:nvPr/>
        </p:nvSpPr>
        <p:spPr>
          <a:xfrm>
            <a:off x="298123" y="7410760"/>
            <a:ext cx="6254496" cy="835151"/>
          </a:xfrm>
          <a:prstGeom prst="rect">
            <a:avLst/>
          </a:prstGeom>
          <a:blipFill dpi="0" rotWithShape="1">
            <a:blip r:embed="rId9">
              <a:alphaModFix amt="57000"/>
            </a:blip>
            <a:srcRect/>
            <a:tile tx="0" ty="0" sx="80000" sy="80000" flip="none" algn="t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DC54313F-61B6-F94C-9CFA-EE7803466DBB}"/>
              </a:ext>
            </a:extLst>
          </p:cNvPr>
          <p:cNvSpPr/>
          <p:nvPr/>
        </p:nvSpPr>
        <p:spPr>
          <a:xfrm>
            <a:off x="298123" y="8517128"/>
            <a:ext cx="6254496" cy="835151"/>
          </a:xfrm>
          <a:prstGeom prst="rect">
            <a:avLst/>
          </a:prstGeom>
          <a:blipFill dpi="0" rotWithShape="1">
            <a:blip r:embed="rId10">
              <a:alphaModFix amt="58000"/>
            </a:blip>
            <a:srcRect/>
            <a:tile tx="0" ty="0" sx="50000" sy="5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086419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9</Words>
  <Application>Microsoft Macintosh PowerPoint</Application>
  <PresentationFormat>A4 (210 x 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AGMOMSTER</vt:lpstr>
      <vt:lpstr>Arial</vt:lpstr>
      <vt:lpstr>Calibri</vt:lpstr>
      <vt:lpstr>Calibri Light</vt:lpstr>
      <vt:lpstr>KG Primary Penmanship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Microsoft Office User</cp:lastModifiedBy>
  <cp:revision>15</cp:revision>
  <cp:lastPrinted>2021-09-03T00:17:12Z</cp:lastPrinted>
  <dcterms:created xsi:type="dcterms:W3CDTF">2021-09-02T17:23:55Z</dcterms:created>
  <dcterms:modified xsi:type="dcterms:W3CDTF">2023-09-06T16:49:15Z</dcterms:modified>
</cp:coreProperties>
</file>