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599"/>
  </p:normalViewPr>
  <p:slideViewPr>
    <p:cSldViewPr snapToGrid="0" snapToObjects="1">
      <p:cViewPr>
        <p:scale>
          <a:sx n="79" d="100"/>
          <a:sy n="79" d="100"/>
        </p:scale>
        <p:origin x="1864" y="-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74C99-28A5-894C-BD6E-4420278A0CEC}" type="datetimeFigureOut">
              <a:rPr lang="es-ES" smtClean="0"/>
              <a:t>19/4/23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EA094-7F1F-AF47-BF95-15B6760A09A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9284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74C99-28A5-894C-BD6E-4420278A0CEC}" type="datetimeFigureOut">
              <a:rPr lang="es-ES" smtClean="0"/>
              <a:t>19/4/23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EA094-7F1F-AF47-BF95-15B6760A09A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0818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74C99-28A5-894C-BD6E-4420278A0CEC}" type="datetimeFigureOut">
              <a:rPr lang="es-ES" smtClean="0"/>
              <a:t>19/4/23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EA094-7F1F-AF47-BF95-15B6760A09A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1534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74C99-28A5-894C-BD6E-4420278A0CEC}" type="datetimeFigureOut">
              <a:rPr lang="es-ES" smtClean="0"/>
              <a:t>19/4/23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EA094-7F1F-AF47-BF95-15B6760A09A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5333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74C99-28A5-894C-BD6E-4420278A0CEC}" type="datetimeFigureOut">
              <a:rPr lang="es-ES" smtClean="0"/>
              <a:t>19/4/23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EA094-7F1F-AF47-BF95-15B6760A09A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4620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74C99-28A5-894C-BD6E-4420278A0CEC}" type="datetimeFigureOut">
              <a:rPr lang="es-ES" smtClean="0"/>
              <a:t>19/4/23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EA094-7F1F-AF47-BF95-15B6760A09A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1723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74C99-28A5-894C-BD6E-4420278A0CEC}" type="datetimeFigureOut">
              <a:rPr lang="es-ES" smtClean="0"/>
              <a:t>19/4/23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EA094-7F1F-AF47-BF95-15B6760A09A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7804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74C99-28A5-894C-BD6E-4420278A0CEC}" type="datetimeFigureOut">
              <a:rPr lang="es-ES" smtClean="0"/>
              <a:t>19/4/23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EA094-7F1F-AF47-BF95-15B6760A09A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8041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74C99-28A5-894C-BD6E-4420278A0CEC}" type="datetimeFigureOut">
              <a:rPr lang="es-ES" smtClean="0"/>
              <a:t>19/4/23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EA094-7F1F-AF47-BF95-15B6760A09A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9339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74C99-28A5-894C-BD6E-4420278A0CEC}" type="datetimeFigureOut">
              <a:rPr lang="es-ES" smtClean="0"/>
              <a:t>19/4/23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EA094-7F1F-AF47-BF95-15B6760A09A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3155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74C99-28A5-894C-BD6E-4420278A0CEC}" type="datetimeFigureOut">
              <a:rPr lang="es-ES" smtClean="0"/>
              <a:t>19/4/23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EA094-7F1F-AF47-BF95-15B6760A09A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5427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74C99-28A5-894C-BD6E-4420278A0CEC}" type="datetimeFigureOut">
              <a:rPr lang="es-ES" smtClean="0"/>
              <a:t>19/4/23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EA094-7F1F-AF47-BF95-15B6760A09A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484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F72D7D15-CEB8-6E44-8ED8-75E97DA9E664}"/>
              </a:ext>
            </a:extLst>
          </p:cNvPr>
          <p:cNvSpPr/>
          <p:nvPr/>
        </p:nvSpPr>
        <p:spPr>
          <a:xfrm>
            <a:off x="146304" y="219456"/>
            <a:ext cx="6510528" cy="4553712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D647C530-9DDF-9040-829C-D226E194091F}"/>
              </a:ext>
            </a:extLst>
          </p:cNvPr>
          <p:cNvCxnSpPr>
            <a:cxnSpLocks/>
            <a:endCxn id="5" idx="2"/>
          </p:cNvCxnSpPr>
          <p:nvPr/>
        </p:nvCxnSpPr>
        <p:spPr>
          <a:xfrm>
            <a:off x="3401568" y="749808"/>
            <a:ext cx="0" cy="402336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4144AC7-F1CB-E242-886C-17D8F9929FF0}"/>
              </a:ext>
            </a:extLst>
          </p:cNvPr>
          <p:cNvCxnSpPr/>
          <p:nvPr/>
        </p:nvCxnSpPr>
        <p:spPr>
          <a:xfrm>
            <a:off x="146304" y="749808"/>
            <a:ext cx="6510528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CuadroTexto 13">
            <a:extLst>
              <a:ext uri="{FF2B5EF4-FFF2-40B4-BE49-F238E27FC236}">
                <a16:creationId xmlns:a16="http://schemas.microsoft.com/office/drawing/2014/main" id="{9F296E02-D36C-9941-9167-86BE1D9EDFFA}"/>
              </a:ext>
            </a:extLst>
          </p:cNvPr>
          <p:cNvSpPr txBox="1"/>
          <p:nvPr/>
        </p:nvSpPr>
        <p:spPr>
          <a:xfrm>
            <a:off x="1870112" y="210335"/>
            <a:ext cx="18149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>
                <a:latin typeface="Century Gothic" panose="020B0502020202020204" pitchFamily="34" charset="0"/>
              </a:rPr>
              <a:t>EN CLASE</a:t>
            </a:r>
          </a:p>
        </p:txBody>
      </p:sp>
      <p:pic>
        <p:nvPicPr>
          <p:cNvPr id="17" name="Imagen 16" descr="Imagen que contiene Forma&#10;&#10;Descripción generada automáticamente">
            <a:extLst>
              <a:ext uri="{FF2B5EF4-FFF2-40B4-BE49-F238E27FC236}">
                <a16:creationId xmlns:a16="http://schemas.microsoft.com/office/drawing/2014/main" id="{9EA0CA24-21E7-444C-B428-9FA29F79BC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5032" y="225559"/>
            <a:ext cx="507996" cy="507996"/>
          </a:xfrm>
          <a:prstGeom prst="rect">
            <a:avLst/>
          </a:prstGeom>
        </p:spPr>
      </p:pic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833B8946-1984-444A-9B54-CC44EA7D55D2}"/>
              </a:ext>
            </a:extLst>
          </p:cNvPr>
          <p:cNvCxnSpPr/>
          <p:nvPr/>
        </p:nvCxnSpPr>
        <p:spPr>
          <a:xfrm>
            <a:off x="146304" y="1240536"/>
            <a:ext cx="6510528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CuadroTexto 18">
            <a:extLst>
              <a:ext uri="{FF2B5EF4-FFF2-40B4-BE49-F238E27FC236}">
                <a16:creationId xmlns:a16="http://schemas.microsoft.com/office/drawing/2014/main" id="{CFCFD29A-188E-D840-8D23-D6BA85DCED3A}"/>
              </a:ext>
            </a:extLst>
          </p:cNvPr>
          <p:cNvSpPr txBox="1"/>
          <p:nvPr/>
        </p:nvSpPr>
        <p:spPr>
          <a:xfrm>
            <a:off x="550328" y="717316"/>
            <a:ext cx="1741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>
                <a:latin typeface="Century Gothic" panose="020B0502020202020204" pitchFamily="34" charset="0"/>
              </a:rPr>
              <a:t>SI PUEDO</a:t>
            </a:r>
          </a:p>
        </p:txBody>
      </p:sp>
      <p:pic>
        <p:nvPicPr>
          <p:cNvPr id="22" name="Imagen 21" descr="Icono&#10;&#10;Descripción generada automáticamente">
            <a:extLst>
              <a:ext uri="{FF2B5EF4-FFF2-40B4-BE49-F238E27FC236}">
                <a16:creationId xmlns:a16="http://schemas.microsoft.com/office/drawing/2014/main" id="{A4CBEB5C-231F-A24B-A087-EAD672D96E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8806" y="756255"/>
            <a:ext cx="493403" cy="493403"/>
          </a:xfrm>
          <a:prstGeom prst="rect">
            <a:avLst/>
          </a:prstGeom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id="{0DCC106E-7163-AA4E-A34D-2A29CDA8A8E2}"/>
              </a:ext>
            </a:extLst>
          </p:cNvPr>
          <p:cNvSpPr txBox="1"/>
          <p:nvPr/>
        </p:nvSpPr>
        <p:spPr>
          <a:xfrm>
            <a:off x="3815827" y="733555"/>
            <a:ext cx="20217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>
                <a:latin typeface="Century Gothic" panose="020B0502020202020204" pitchFamily="34" charset="0"/>
              </a:rPr>
              <a:t>NO PUEDO</a:t>
            </a:r>
          </a:p>
        </p:txBody>
      </p:sp>
      <p:pic>
        <p:nvPicPr>
          <p:cNvPr id="25" name="Imagen 24" descr="Icono&#10;&#10;Descripción generada automáticamente">
            <a:extLst>
              <a:ext uri="{FF2B5EF4-FFF2-40B4-BE49-F238E27FC236}">
                <a16:creationId xmlns:a16="http://schemas.microsoft.com/office/drawing/2014/main" id="{C301AF67-1306-5440-BE07-999D112403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37534" y="704845"/>
            <a:ext cx="580639" cy="580639"/>
          </a:xfrm>
          <a:prstGeom prst="rect">
            <a:avLst/>
          </a:prstGeom>
        </p:spPr>
      </p:pic>
      <p:sp>
        <p:nvSpPr>
          <p:cNvPr id="26" name="CuadroTexto 25">
            <a:extLst>
              <a:ext uri="{FF2B5EF4-FFF2-40B4-BE49-F238E27FC236}">
                <a16:creationId xmlns:a16="http://schemas.microsoft.com/office/drawing/2014/main" id="{6DD6C45B-8251-3D42-BBFE-9DABF4163787}"/>
              </a:ext>
            </a:extLst>
          </p:cNvPr>
          <p:cNvSpPr txBox="1"/>
          <p:nvPr/>
        </p:nvSpPr>
        <p:spPr>
          <a:xfrm>
            <a:off x="346115" y="1765734"/>
            <a:ext cx="10789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latin typeface="Century Gothic" panose="020B0502020202020204" pitchFamily="34" charset="0"/>
              </a:rPr>
              <a:t>TRABAJAR</a:t>
            </a:r>
            <a:endParaRPr lang="es-ES" sz="2000" b="1" dirty="0">
              <a:latin typeface="Century Gothic" panose="020B0502020202020204" pitchFamily="34" charset="0"/>
            </a:endParaRPr>
          </a:p>
        </p:txBody>
      </p:sp>
      <p:pic>
        <p:nvPicPr>
          <p:cNvPr id="28" name="Imagen 27" descr="Icono&#10;&#10;Descripción generada automáticamente">
            <a:extLst>
              <a:ext uri="{FF2B5EF4-FFF2-40B4-BE49-F238E27FC236}">
                <a16:creationId xmlns:a16="http://schemas.microsoft.com/office/drawing/2014/main" id="{8CE6810A-410E-7640-AC1D-A7FB5C6B9D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8910" y="1337815"/>
            <a:ext cx="493402" cy="493402"/>
          </a:xfrm>
          <a:prstGeom prst="rect">
            <a:avLst/>
          </a:prstGeom>
        </p:spPr>
      </p:pic>
      <p:pic>
        <p:nvPicPr>
          <p:cNvPr id="30" name="Imagen 29" descr="Logotipo&#10;&#10;Descripción generada automáticamente con confianza baja">
            <a:extLst>
              <a:ext uri="{FF2B5EF4-FFF2-40B4-BE49-F238E27FC236}">
                <a16:creationId xmlns:a16="http://schemas.microsoft.com/office/drawing/2014/main" id="{36A5BDA3-7E0A-5341-A2CE-3F349F0239C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14147" y="2057532"/>
            <a:ext cx="632392" cy="632392"/>
          </a:xfrm>
          <a:prstGeom prst="rect">
            <a:avLst/>
          </a:prstGeom>
        </p:spPr>
      </p:pic>
      <p:sp>
        <p:nvSpPr>
          <p:cNvPr id="31" name="CuadroTexto 30">
            <a:extLst>
              <a:ext uri="{FF2B5EF4-FFF2-40B4-BE49-F238E27FC236}">
                <a16:creationId xmlns:a16="http://schemas.microsoft.com/office/drawing/2014/main" id="{D2E36FDB-C8CF-B641-B048-7B1B64928BA0}"/>
              </a:ext>
            </a:extLst>
          </p:cNvPr>
          <p:cNvSpPr txBox="1"/>
          <p:nvPr/>
        </p:nvSpPr>
        <p:spPr>
          <a:xfrm>
            <a:off x="1985638" y="2608585"/>
            <a:ext cx="10789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latin typeface="Century Gothic" panose="020B0502020202020204" pitchFamily="34" charset="0"/>
              </a:rPr>
              <a:t>ESCRIBIR</a:t>
            </a:r>
            <a:endParaRPr lang="es-ES" sz="2000" b="1" dirty="0">
              <a:latin typeface="Century Gothic" panose="020B0502020202020204" pitchFamily="34" charset="0"/>
            </a:endParaRPr>
          </a:p>
        </p:txBody>
      </p:sp>
      <p:pic>
        <p:nvPicPr>
          <p:cNvPr id="33" name="Imagen 32" descr="Icono&#10;&#10;Descripción generada automáticamente">
            <a:extLst>
              <a:ext uri="{FF2B5EF4-FFF2-40B4-BE49-F238E27FC236}">
                <a16:creationId xmlns:a16="http://schemas.microsoft.com/office/drawing/2014/main" id="{84E1ECFF-A5DD-1847-9A8B-A518AAA6A75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1258" y="2057532"/>
            <a:ext cx="551053" cy="551053"/>
          </a:xfrm>
          <a:prstGeom prst="rect">
            <a:avLst/>
          </a:prstGeom>
        </p:spPr>
      </p:pic>
      <p:sp>
        <p:nvSpPr>
          <p:cNvPr id="34" name="CuadroTexto 33">
            <a:extLst>
              <a:ext uri="{FF2B5EF4-FFF2-40B4-BE49-F238E27FC236}">
                <a16:creationId xmlns:a16="http://schemas.microsoft.com/office/drawing/2014/main" id="{2B4F9EE7-17FE-364E-BFC0-5C6993FC2C74}"/>
              </a:ext>
            </a:extLst>
          </p:cNvPr>
          <p:cNvSpPr txBox="1"/>
          <p:nvPr/>
        </p:nvSpPr>
        <p:spPr>
          <a:xfrm>
            <a:off x="317289" y="2593181"/>
            <a:ext cx="10789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latin typeface="Century Gothic" panose="020B0502020202020204" pitchFamily="34" charset="0"/>
              </a:rPr>
              <a:t>LEER</a:t>
            </a:r>
            <a:endParaRPr lang="es-ES" sz="2000" b="1" dirty="0">
              <a:latin typeface="Century Gothic" panose="020B0502020202020204" pitchFamily="34" charset="0"/>
            </a:endParaRPr>
          </a:p>
        </p:txBody>
      </p:sp>
      <p:pic>
        <p:nvPicPr>
          <p:cNvPr id="36" name="Imagen 35" descr="Un dibujo de una persona&#10;&#10;Descripción generada automáticamente con confianza baja">
            <a:extLst>
              <a:ext uri="{FF2B5EF4-FFF2-40B4-BE49-F238E27FC236}">
                <a16:creationId xmlns:a16="http://schemas.microsoft.com/office/drawing/2014/main" id="{46260F48-35B7-234D-8B0B-B3ACD22A0AA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0084" y="2900588"/>
            <a:ext cx="551053" cy="551053"/>
          </a:xfrm>
          <a:prstGeom prst="rect">
            <a:avLst/>
          </a:prstGeom>
        </p:spPr>
      </p:pic>
      <p:sp>
        <p:nvSpPr>
          <p:cNvPr id="37" name="CuadroTexto 36">
            <a:extLst>
              <a:ext uri="{FF2B5EF4-FFF2-40B4-BE49-F238E27FC236}">
                <a16:creationId xmlns:a16="http://schemas.microsoft.com/office/drawing/2014/main" id="{089B3914-8D5C-6042-9A1F-C17933A8F166}"/>
              </a:ext>
            </a:extLst>
          </p:cNvPr>
          <p:cNvSpPr txBox="1"/>
          <p:nvPr/>
        </p:nvSpPr>
        <p:spPr>
          <a:xfrm>
            <a:off x="346115" y="3451641"/>
            <a:ext cx="10789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latin typeface="Century Gothic" panose="020B0502020202020204" pitchFamily="34" charset="0"/>
              </a:rPr>
              <a:t>CONTAR</a:t>
            </a:r>
            <a:endParaRPr lang="es-ES" sz="2000" b="1" dirty="0">
              <a:latin typeface="Century Gothic" panose="020B0502020202020204" pitchFamily="34" charset="0"/>
            </a:endParaRPr>
          </a:p>
        </p:txBody>
      </p:sp>
      <p:pic>
        <p:nvPicPr>
          <p:cNvPr id="39" name="Imagen 38" descr="Imagen en blanco y negro de la luna&#10;&#10;Descripción generada automáticamente con confianza baja">
            <a:extLst>
              <a:ext uri="{FF2B5EF4-FFF2-40B4-BE49-F238E27FC236}">
                <a16:creationId xmlns:a16="http://schemas.microsoft.com/office/drawing/2014/main" id="{5E3DCD54-89F0-284C-A113-547DF6B3C04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133766" y="1326319"/>
            <a:ext cx="559142" cy="559142"/>
          </a:xfrm>
          <a:prstGeom prst="rect">
            <a:avLst/>
          </a:prstGeom>
        </p:spPr>
      </p:pic>
      <p:sp>
        <p:nvSpPr>
          <p:cNvPr id="40" name="CuadroTexto 39">
            <a:extLst>
              <a:ext uri="{FF2B5EF4-FFF2-40B4-BE49-F238E27FC236}">
                <a16:creationId xmlns:a16="http://schemas.microsoft.com/office/drawing/2014/main" id="{AFF4A522-6B1C-7844-9F87-5BCA8D078B77}"/>
              </a:ext>
            </a:extLst>
          </p:cNvPr>
          <p:cNvSpPr txBox="1"/>
          <p:nvPr/>
        </p:nvSpPr>
        <p:spPr>
          <a:xfrm>
            <a:off x="1726552" y="1831094"/>
            <a:ext cx="1637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latin typeface="Century Gothic" panose="020B0502020202020204" pitchFamily="34" charset="0"/>
              </a:rPr>
              <a:t>ESTAR SENTADO</a:t>
            </a:r>
            <a:endParaRPr lang="es-ES" sz="2000" b="1" dirty="0">
              <a:latin typeface="Century Gothic" panose="020B0502020202020204" pitchFamily="34" charset="0"/>
            </a:endParaRPr>
          </a:p>
        </p:txBody>
      </p:sp>
      <p:pic>
        <p:nvPicPr>
          <p:cNvPr id="42" name="Imagen 41" descr="Una caricatura de una persona&#10;&#10;Descripción generada automáticamente con confianza media">
            <a:extLst>
              <a:ext uri="{FF2B5EF4-FFF2-40B4-BE49-F238E27FC236}">
                <a16:creationId xmlns:a16="http://schemas.microsoft.com/office/drawing/2014/main" id="{5A32F372-AB6C-694D-92F9-6DE93C9867B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138400" y="2892505"/>
            <a:ext cx="554508" cy="554508"/>
          </a:xfrm>
          <a:prstGeom prst="rect">
            <a:avLst/>
          </a:prstGeom>
        </p:spPr>
      </p:pic>
      <p:sp>
        <p:nvSpPr>
          <p:cNvPr id="43" name="CuadroTexto 42">
            <a:extLst>
              <a:ext uri="{FF2B5EF4-FFF2-40B4-BE49-F238E27FC236}">
                <a16:creationId xmlns:a16="http://schemas.microsoft.com/office/drawing/2014/main" id="{77DE727A-1044-2949-AB1D-737D81CF1EB3}"/>
              </a:ext>
            </a:extLst>
          </p:cNvPr>
          <p:cNvSpPr txBox="1"/>
          <p:nvPr/>
        </p:nvSpPr>
        <p:spPr>
          <a:xfrm>
            <a:off x="1873841" y="3456134"/>
            <a:ext cx="10789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latin typeface="Century Gothic" panose="020B0502020202020204" pitchFamily="34" charset="0"/>
              </a:rPr>
              <a:t>JUGAR</a:t>
            </a:r>
            <a:endParaRPr lang="es-ES" sz="2000" b="1" dirty="0">
              <a:latin typeface="Century Gothic" panose="020B0502020202020204" pitchFamily="34" charset="0"/>
            </a:endParaRPr>
          </a:p>
        </p:txBody>
      </p:sp>
      <p:pic>
        <p:nvPicPr>
          <p:cNvPr id="45" name="Imagen 44" descr="Icono&#10;&#10;Descripción generada automáticamente">
            <a:extLst>
              <a:ext uri="{FF2B5EF4-FFF2-40B4-BE49-F238E27FC236}">
                <a16:creationId xmlns:a16="http://schemas.microsoft.com/office/drawing/2014/main" id="{34FF44B4-6A6E-764A-B4C7-7C7EC9F7752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38910" y="3736364"/>
            <a:ext cx="664659" cy="664659"/>
          </a:xfrm>
          <a:prstGeom prst="rect">
            <a:avLst/>
          </a:prstGeom>
        </p:spPr>
      </p:pic>
      <p:sp>
        <p:nvSpPr>
          <p:cNvPr id="46" name="CuadroTexto 45">
            <a:extLst>
              <a:ext uri="{FF2B5EF4-FFF2-40B4-BE49-F238E27FC236}">
                <a16:creationId xmlns:a16="http://schemas.microsoft.com/office/drawing/2014/main" id="{6F51A3A0-1884-DA44-AA59-6B8BD6D43C70}"/>
              </a:ext>
            </a:extLst>
          </p:cNvPr>
          <p:cNvSpPr txBox="1"/>
          <p:nvPr/>
        </p:nvSpPr>
        <p:spPr>
          <a:xfrm>
            <a:off x="346115" y="4333976"/>
            <a:ext cx="10789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latin typeface="Century Gothic" panose="020B0502020202020204" pitchFamily="34" charset="0"/>
              </a:rPr>
              <a:t>PINTAR</a:t>
            </a:r>
            <a:endParaRPr lang="es-ES" sz="2000" b="1" dirty="0">
              <a:latin typeface="Century Gothic" panose="020B0502020202020204" pitchFamily="34" charset="0"/>
            </a:endParaRPr>
          </a:p>
        </p:txBody>
      </p:sp>
      <p:pic>
        <p:nvPicPr>
          <p:cNvPr id="48" name="Imagen 47" descr="Imagen en blanco y negro&#10;&#10;Descripción generada automáticamente con confianza media">
            <a:extLst>
              <a:ext uri="{FF2B5EF4-FFF2-40B4-BE49-F238E27FC236}">
                <a16:creationId xmlns:a16="http://schemas.microsoft.com/office/drawing/2014/main" id="{B70F28BF-A53B-C046-A461-BB2E7AF65E8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624918" y="3759418"/>
            <a:ext cx="635653" cy="635653"/>
          </a:xfrm>
          <a:prstGeom prst="rect">
            <a:avLst/>
          </a:prstGeom>
        </p:spPr>
      </p:pic>
      <p:pic>
        <p:nvPicPr>
          <p:cNvPr id="50" name="Imagen 49" descr="Círculo&#10;&#10;Descripción generada automáticamente">
            <a:extLst>
              <a:ext uri="{FF2B5EF4-FFF2-40B4-BE49-F238E27FC236}">
                <a16:creationId xmlns:a16="http://schemas.microsoft.com/office/drawing/2014/main" id="{8D6904E6-F35B-C844-864C-4F328D29003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351657" y="3759418"/>
            <a:ext cx="635653" cy="635653"/>
          </a:xfrm>
          <a:prstGeom prst="rect">
            <a:avLst/>
          </a:prstGeom>
        </p:spPr>
      </p:pic>
      <p:sp>
        <p:nvSpPr>
          <p:cNvPr id="51" name="CuadroTexto 50">
            <a:extLst>
              <a:ext uri="{FF2B5EF4-FFF2-40B4-BE49-F238E27FC236}">
                <a16:creationId xmlns:a16="http://schemas.microsoft.com/office/drawing/2014/main" id="{48B1E31A-CFCC-E84B-8798-1245A63BFDBE}"/>
              </a:ext>
            </a:extLst>
          </p:cNvPr>
          <p:cNvSpPr txBox="1"/>
          <p:nvPr/>
        </p:nvSpPr>
        <p:spPr>
          <a:xfrm>
            <a:off x="1530668" y="4333975"/>
            <a:ext cx="1705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latin typeface="Century Gothic" panose="020B0502020202020204" pitchFamily="34" charset="0"/>
              </a:rPr>
              <a:t>BAILAR Y CANTAR</a:t>
            </a:r>
            <a:endParaRPr lang="es-ES" sz="2000" b="1" dirty="0">
              <a:latin typeface="Century Gothic" panose="020B0502020202020204" pitchFamily="34" charset="0"/>
            </a:endParaRPr>
          </a:p>
        </p:txBody>
      </p:sp>
      <p:pic>
        <p:nvPicPr>
          <p:cNvPr id="54" name="Imagen 53" descr="Dibujo en blanco y negro&#10;&#10;Descripción generada automáticamente con confianza media">
            <a:extLst>
              <a:ext uri="{FF2B5EF4-FFF2-40B4-BE49-F238E27FC236}">
                <a16:creationId xmlns:a16="http://schemas.microsoft.com/office/drawing/2014/main" id="{0BE865BB-3651-AF47-9C7E-2966E3CEDFD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915260" y="1319198"/>
            <a:ext cx="834563" cy="834563"/>
          </a:xfrm>
          <a:prstGeom prst="rect">
            <a:avLst/>
          </a:prstGeom>
        </p:spPr>
      </p:pic>
      <p:pic>
        <p:nvPicPr>
          <p:cNvPr id="56" name="Imagen 55" descr="Icono&#10;&#10;Descripción generada automáticamente">
            <a:extLst>
              <a:ext uri="{FF2B5EF4-FFF2-40B4-BE49-F238E27FC236}">
                <a16:creationId xmlns:a16="http://schemas.microsoft.com/office/drawing/2014/main" id="{E7A4134D-7CFC-D347-84A6-065959F32F7E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423539" y="1307536"/>
            <a:ext cx="834564" cy="834564"/>
          </a:xfrm>
          <a:prstGeom prst="rect">
            <a:avLst/>
          </a:prstGeom>
        </p:spPr>
      </p:pic>
      <p:pic>
        <p:nvPicPr>
          <p:cNvPr id="58" name="Imagen 57" descr="Dibujo en blanco y negro&#10;&#10;Descripción generada automáticamente con confianza media">
            <a:extLst>
              <a:ext uri="{FF2B5EF4-FFF2-40B4-BE49-F238E27FC236}">
                <a16:creationId xmlns:a16="http://schemas.microsoft.com/office/drawing/2014/main" id="{76FC2EE1-C9DC-A34D-B24F-94F522794E5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174688" y="2589570"/>
            <a:ext cx="834564" cy="834564"/>
          </a:xfrm>
          <a:prstGeom prst="rect">
            <a:avLst/>
          </a:prstGeom>
        </p:spPr>
      </p:pic>
      <p:pic>
        <p:nvPicPr>
          <p:cNvPr id="60" name="Imagen 59" descr="Dibujo en blanco y negro&#10;&#10;Descripción generada automáticamente con confianza media">
            <a:extLst>
              <a:ext uri="{FF2B5EF4-FFF2-40B4-BE49-F238E27FC236}">
                <a16:creationId xmlns:a16="http://schemas.microsoft.com/office/drawing/2014/main" id="{4911A6A2-F79F-BC46-B39C-D2ABD5B1259D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113608" y="2579169"/>
            <a:ext cx="834564" cy="834564"/>
          </a:xfrm>
          <a:prstGeom prst="rect">
            <a:avLst/>
          </a:prstGeom>
        </p:spPr>
      </p:pic>
      <p:sp>
        <p:nvSpPr>
          <p:cNvPr id="61" name="CuadroTexto 60">
            <a:extLst>
              <a:ext uri="{FF2B5EF4-FFF2-40B4-BE49-F238E27FC236}">
                <a16:creationId xmlns:a16="http://schemas.microsoft.com/office/drawing/2014/main" id="{773DBBBD-EFC3-4443-870B-85A413ED16CD}"/>
              </a:ext>
            </a:extLst>
          </p:cNvPr>
          <p:cNvSpPr txBox="1"/>
          <p:nvPr/>
        </p:nvSpPr>
        <p:spPr>
          <a:xfrm>
            <a:off x="3725293" y="2149538"/>
            <a:ext cx="10977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latin typeface="Century Gothic" panose="020B0502020202020204" pitchFamily="34" charset="0"/>
              </a:rPr>
              <a:t>CORRER</a:t>
            </a:r>
            <a:endParaRPr lang="es-ES" sz="2000" b="1" dirty="0">
              <a:latin typeface="Century Gothic" panose="020B0502020202020204" pitchFamily="34" charset="0"/>
            </a:endParaRP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00D2B0B5-4608-4346-B29B-5BDFE1C9E4A9}"/>
              </a:ext>
            </a:extLst>
          </p:cNvPr>
          <p:cNvSpPr txBox="1"/>
          <p:nvPr/>
        </p:nvSpPr>
        <p:spPr>
          <a:xfrm>
            <a:off x="5164603" y="2149554"/>
            <a:ext cx="10977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latin typeface="Century Gothic" panose="020B0502020202020204" pitchFamily="34" charset="0"/>
              </a:rPr>
              <a:t>GRITAR</a:t>
            </a:r>
            <a:endParaRPr lang="es-ES" sz="2000" b="1" dirty="0">
              <a:latin typeface="Century Gothic" panose="020B0502020202020204" pitchFamily="34" charset="0"/>
            </a:endParaRP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36358B58-B107-9C4F-87AE-7E5DC19187A4}"/>
              </a:ext>
            </a:extLst>
          </p:cNvPr>
          <p:cNvSpPr txBox="1"/>
          <p:nvPr/>
        </p:nvSpPr>
        <p:spPr>
          <a:xfrm>
            <a:off x="4480347" y="3428587"/>
            <a:ext cx="10977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latin typeface="Century Gothic" panose="020B0502020202020204" pitchFamily="34" charset="0"/>
              </a:rPr>
              <a:t>PEGAR</a:t>
            </a:r>
            <a:endParaRPr lang="es-ES" sz="2000" b="1" dirty="0">
              <a:latin typeface="Century Gothic" panose="020B0502020202020204" pitchFamily="34" charset="0"/>
            </a:endParaRPr>
          </a:p>
        </p:txBody>
      </p:sp>
      <p:sp>
        <p:nvSpPr>
          <p:cNvPr id="64" name="Rectángulo 63">
            <a:extLst>
              <a:ext uri="{FF2B5EF4-FFF2-40B4-BE49-F238E27FC236}">
                <a16:creationId xmlns:a16="http://schemas.microsoft.com/office/drawing/2014/main" id="{1447CBD6-5B4C-F543-BFB8-E32A924A008D}"/>
              </a:ext>
            </a:extLst>
          </p:cNvPr>
          <p:cNvSpPr/>
          <p:nvPr/>
        </p:nvSpPr>
        <p:spPr>
          <a:xfrm>
            <a:off x="146304" y="4905423"/>
            <a:ext cx="6510528" cy="4553712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cxnSp>
        <p:nvCxnSpPr>
          <p:cNvPr id="65" name="Conector recto 64">
            <a:extLst>
              <a:ext uri="{FF2B5EF4-FFF2-40B4-BE49-F238E27FC236}">
                <a16:creationId xmlns:a16="http://schemas.microsoft.com/office/drawing/2014/main" id="{700C75DD-6968-694E-9641-A19C28F80DBC}"/>
              </a:ext>
            </a:extLst>
          </p:cNvPr>
          <p:cNvCxnSpPr>
            <a:cxnSpLocks/>
            <a:endCxn id="64" idx="2"/>
          </p:cNvCxnSpPr>
          <p:nvPr/>
        </p:nvCxnSpPr>
        <p:spPr>
          <a:xfrm>
            <a:off x="3401568" y="5435775"/>
            <a:ext cx="0" cy="402336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Conector recto 65">
            <a:extLst>
              <a:ext uri="{FF2B5EF4-FFF2-40B4-BE49-F238E27FC236}">
                <a16:creationId xmlns:a16="http://schemas.microsoft.com/office/drawing/2014/main" id="{5F42CD8E-9181-C642-AEF7-B6A23EC68A5F}"/>
              </a:ext>
            </a:extLst>
          </p:cNvPr>
          <p:cNvCxnSpPr/>
          <p:nvPr/>
        </p:nvCxnSpPr>
        <p:spPr>
          <a:xfrm>
            <a:off x="146304" y="5435775"/>
            <a:ext cx="6510528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CuadroTexto 66">
            <a:extLst>
              <a:ext uri="{FF2B5EF4-FFF2-40B4-BE49-F238E27FC236}">
                <a16:creationId xmlns:a16="http://schemas.microsoft.com/office/drawing/2014/main" id="{C1EAF1D5-0556-C840-B6F9-25EF10B1DDA6}"/>
              </a:ext>
            </a:extLst>
          </p:cNvPr>
          <p:cNvSpPr txBox="1"/>
          <p:nvPr/>
        </p:nvSpPr>
        <p:spPr>
          <a:xfrm>
            <a:off x="1870112" y="4896302"/>
            <a:ext cx="18149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>
                <a:latin typeface="Century Gothic" panose="020B0502020202020204" pitchFamily="34" charset="0"/>
              </a:rPr>
              <a:t>EN CLASE</a:t>
            </a:r>
          </a:p>
        </p:txBody>
      </p:sp>
      <p:pic>
        <p:nvPicPr>
          <p:cNvPr id="68" name="Imagen 67" descr="Imagen que contiene Forma&#10;&#10;Descripción generada automáticamente">
            <a:extLst>
              <a:ext uri="{FF2B5EF4-FFF2-40B4-BE49-F238E27FC236}">
                <a16:creationId xmlns:a16="http://schemas.microsoft.com/office/drawing/2014/main" id="{36F5DD68-3BAB-304C-B29A-51261FB884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5032" y="4911526"/>
            <a:ext cx="507996" cy="507996"/>
          </a:xfrm>
          <a:prstGeom prst="rect">
            <a:avLst/>
          </a:prstGeom>
        </p:spPr>
      </p:pic>
      <p:cxnSp>
        <p:nvCxnSpPr>
          <p:cNvPr id="69" name="Conector recto 68">
            <a:extLst>
              <a:ext uri="{FF2B5EF4-FFF2-40B4-BE49-F238E27FC236}">
                <a16:creationId xmlns:a16="http://schemas.microsoft.com/office/drawing/2014/main" id="{5EA24DC5-B1BF-2D45-AE84-2E23DD04EFFB}"/>
              </a:ext>
            </a:extLst>
          </p:cNvPr>
          <p:cNvCxnSpPr/>
          <p:nvPr/>
        </p:nvCxnSpPr>
        <p:spPr>
          <a:xfrm>
            <a:off x="146304" y="5926503"/>
            <a:ext cx="6510528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CuadroTexto 69">
            <a:extLst>
              <a:ext uri="{FF2B5EF4-FFF2-40B4-BE49-F238E27FC236}">
                <a16:creationId xmlns:a16="http://schemas.microsoft.com/office/drawing/2014/main" id="{0069CC36-B720-C143-8C64-B480F1243521}"/>
              </a:ext>
            </a:extLst>
          </p:cNvPr>
          <p:cNvSpPr txBox="1"/>
          <p:nvPr/>
        </p:nvSpPr>
        <p:spPr>
          <a:xfrm>
            <a:off x="550328" y="5403283"/>
            <a:ext cx="1741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>
                <a:latin typeface="Century Gothic" panose="020B0502020202020204" pitchFamily="34" charset="0"/>
              </a:rPr>
              <a:t>SI PUEDO</a:t>
            </a:r>
          </a:p>
        </p:txBody>
      </p:sp>
      <p:pic>
        <p:nvPicPr>
          <p:cNvPr id="71" name="Imagen 70" descr="Icono&#10;&#10;Descripción generada automáticamente">
            <a:extLst>
              <a:ext uri="{FF2B5EF4-FFF2-40B4-BE49-F238E27FC236}">
                <a16:creationId xmlns:a16="http://schemas.microsoft.com/office/drawing/2014/main" id="{C095EB76-8F26-6444-B5B1-46C6C0A6B0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8806" y="5442222"/>
            <a:ext cx="493403" cy="493403"/>
          </a:xfrm>
          <a:prstGeom prst="rect">
            <a:avLst/>
          </a:prstGeom>
        </p:spPr>
      </p:pic>
      <p:sp>
        <p:nvSpPr>
          <p:cNvPr id="72" name="CuadroTexto 71">
            <a:extLst>
              <a:ext uri="{FF2B5EF4-FFF2-40B4-BE49-F238E27FC236}">
                <a16:creationId xmlns:a16="http://schemas.microsoft.com/office/drawing/2014/main" id="{08732067-F0E7-C34D-A86A-83DC60A3D432}"/>
              </a:ext>
            </a:extLst>
          </p:cNvPr>
          <p:cNvSpPr txBox="1"/>
          <p:nvPr/>
        </p:nvSpPr>
        <p:spPr>
          <a:xfrm>
            <a:off x="3815827" y="5419522"/>
            <a:ext cx="20217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>
                <a:latin typeface="Century Gothic" panose="020B0502020202020204" pitchFamily="34" charset="0"/>
              </a:rPr>
              <a:t>NO PUEDO</a:t>
            </a:r>
          </a:p>
        </p:txBody>
      </p:sp>
      <p:pic>
        <p:nvPicPr>
          <p:cNvPr id="73" name="Imagen 72" descr="Icono&#10;&#10;Descripción generada automáticamente">
            <a:extLst>
              <a:ext uri="{FF2B5EF4-FFF2-40B4-BE49-F238E27FC236}">
                <a16:creationId xmlns:a16="http://schemas.microsoft.com/office/drawing/2014/main" id="{89C71EE3-1FE8-5B4F-B275-1B6BC1B33B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37534" y="5390812"/>
            <a:ext cx="580639" cy="580639"/>
          </a:xfrm>
          <a:prstGeom prst="rect">
            <a:avLst/>
          </a:prstGeom>
        </p:spPr>
      </p:pic>
      <p:sp>
        <p:nvSpPr>
          <p:cNvPr id="74" name="CuadroTexto 73">
            <a:extLst>
              <a:ext uri="{FF2B5EF4-FFF2-40B4-BE49-F238E27FC236}">
                <a16:creationId xmlns:a16="http://schemas.microsoft.com/office/drawing/2014/main" id="{7170343D-9AB8-5C46-BE60-8FF3AB8091F5}"/>
              </a:ext>
            </a:extLst>
          </p:cNvPr>
          <p:cNvSpPr txBox="1"/>
          <p:nvPr/>
        </p:nvSpPr>
        <p:spPr>
          <a:xfrm>
            <a:off x="346115" y="6451701"/>
            <a:ext cx="10789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latin typeface="Century Gothic" panose="020B0502020202020204" pitchFamily="34" charset="0"/>
              </a:rPr>
              <a:t>TRABAJAR</a:t>
            </a:r>
            <a:endParaRPr lang="es-ES" sz="2000" b="1" dirty="0">
              <a:latin typeface="Century Gothic" panose="020B0502020202020204" pitchFamily="34" charset="0"/>
            </a:endParaRPr>
          </a:p>
        </p:txBody>
      </p:sp>
      <p:pic>
        <p:nvPicPr>
          <p:cNvPr id="75" name="Imagen 74" descr="Icono&#10;&#10;Descripción generada automáticamente">
            <a:extLst>
              <a:ext uri="{FF2B5EF4-FFF2-40B4-BE49-F238E27FC236}">
                <a16:creationId xmlns:a16="http://schemas.microsoft.com/office/drawing/2014/main" id="{90D1F2AD-D3BC-7D4B-9454-380CEC312B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8910" y="6023782"/>
            <a:ext cx="493402" cy="493402"/>
          </a:xfrm>
          <a:prstGeom prst="rect">
            <a:avLst/>
          </a:prstGeom>
        </p:spPr>
      </p:pic>
      <p:pic>
        <p:nvPicPr>
          <p:cNvPr id="76" name="Imagen 75" descr="Logotipo&#10;&#10;Descripción generada automáticamente con confianza baja">
            <a:extLst>
              <a:ext uri="{FF2B5EF4-FFF2-40B4-BE49-F238E27FC236}">
                <a16:creationId xmlns:a16="http://schemas.microsoft.com/office/drawing/2014/main" id="{C1CAA3D7-E83D-B046-A6CA-BC209AB1321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14147" y="6743499"/>
            <a:ext cx="632392" cy="632392"/>
          </a:xfrm>
          <a:prstGeom prst="rect">
            <a:avLst/>
          </a:prstGeom>
        </p:spPr>
      </p:pic>
      <p:sp>
        <p:nvSpPr>
          <p:cNvPr id="77" name="CuadroTexto 76">
            <a:extLst>
              <a:ext uri="{FF2B5EF4-FFF2-40B4-BE49-F238E27FC236}">
                <a16:creationId xmlns:a16="http://schemas.microsoft.com/office/drawing/2014/main" id="{0D3C9CD5-0842-554D-95AB-9C350896640D}"/>
              </a:ext>
            </a:extLst>
          </p:cNvPr>
          <p:cNvSpPr txBox="1"/>
          <p:nvPr/>
        </p:nvSpPr>
        <p:spPr>
          <a:xfrm>
            <a:off x="1985638" y="7294552"/>
            <a:ext cx="10789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latin typeface="Century Gothic" panose="020B0502020202020204" pitchFamily="34" charset="0"/>
              </a:rPr>
              <a:t>ESCRIBIR</a:t>
            </a:r>
            <a:endParaRPr lang="es-ES" sz="2000" b="1" dirty="0">
              <a:latin typeface="Century Gothic" panose="020B0502020202020204" pitchFamily="34" charset="0"/>
            </a:endParaRPr>
          </a:p>
        </p:txBody>
      </p:sp>
      <p:pic>
        <p:nvPicPr>
          <p:cNvPr id="78" name="Imagen 77" descr="Icono&#10;&#10;Descripción generada automáticamente">
            <a:extLst>
              <a:ext uri="{FF2B5EF4-FFF2-40B4-BE49-F238E27FC236}">
                <a16:creationId xmlns:a16="http://schemas.microsoft.com/office/drawing/2014/main" id="{8F5D10F0-86D2-8D4B-9E58-708CC2AE3D4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1258" y="6743499"/>
            <a:ext cx="551053" cy="551053"/>
          </a:xfrm>
          <a:prstGeom prst="rect">
            <a:avLst/>
          </a:prstGeom>
        </p:spPr>
      </p:pic>
      <p:sp>
        <p:nvSpPr>
          <p:cNvPr id="79" name="CuadroTexto 78">
            <a:extLst>
              <a:ext uri="{FF2B5EF4-FFF2-40B4-BE49-F238E27FC236}">
                <a16:creationId xmlns:a16="http://schemas.microsoft.com/office/drawing/2014/main" id="{D770CE21-ACEE-1A4B-A23A-1005FC5BB955}"/>
              </a:ext>
            </a:extLst>
          </p:cNvPr>
          <p:cNvSpPr txBox="1"/>
          <p:nvPr/>
        </p:nvSpPr>
        <p:spPr>
          <a:xfrm>
            <a:off x="317289" y="7279148"/>
            <a:ext cx="10789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latin typeface="Century Gothic" panose="020B0502020202020204" pitchFamily="34" charset="0"/>
              </a:rPr>
              <a:t>LEER</a:t>
            </a:r>
            <a:endParaRPr lang="es-ES" sz="2000" b="1" dirty="0">
              <a:latin typeface="Century Gothic" panose="020B0502020202020204" pitchFamily="34" charset="0"/>
            </a:endParaRPr>
          </a:p>
        </p:txBody>
      </p:sp>
      <p:pic>
        <p:nvPicPr>
          <p:cNvPr id="80" name="Imagen 79" descr="Un dibujo de una persona&#10;&#10;Descripción generada automáticamente con confianza baja">
            <a:extLst>
              <a:ext uri="{FF2B5EF4-FFF2-40B4-BE49-F238E27FC236}">
                <a16:creationId xmlns:a16="http://schemas.microsoft.com/office/drawing/2014/main" id="{908C44BE-FFFE-4042-8B4E-7663856D238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0084" y="7586555"/>
            <a:ext cx="551053" cy="551053"/>
          </a:xfrm>
          <a:prstGeom prst="rect">
            <a:avLst/>
          </a:prstGeom>
        </p:spPr>
      </p:pic>
      <p:sp>
        <p:nvSpPr>
          <p:cNvPr id="81" name="CuadroTexto 80">
            <a:extLst>
              <a:ext uri="{FF2B5EF4-FFF2-40B4-BE49-F238E27FC236}">
                <a16:creationId xmlns:a16="http://schemas.microsoft.com/office/drawing/2014/main" id="{63DA695A-78BC-3440-8074-5680AFE49316}"/>
              </a:ext>
            </a:extLst>
          </p:cNvPr>
          <p:cNvSpPr txBox="1"/>
          <p:nvPr/>
        </p:nvSpPr>
        <p:spPr>
          <a:xfrm>
            <a:off x="346115" y="8137608"/>
            <a:ext cx="10789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latin typeface="Century Gothic" panose="020B0502020202020204" pitchFamily="34" charset="0"/>
              </a:rPr>
              <a:t>CONTAR</a:t>
            </a:r>
            <a:endParaRPr lang="es-ES" sz="2000" b="1" dirty="0">
              <a:latin typeface="Century Gothic" panose="020B0502020202020204" pitchFamily="34" charset="0"/>
            </a:endParaRPr>
          </a:p>
        </p:txBody>
      </p:sp>
      <p:pic>
        <p:nvPicPr>
          <p:cNvPr id="82" name="Imagen 81" descr="Imagen en blanco y negro de la luna&#10;&#10;Descripción generada automáticamente con confianza baja">
            <a:extLst>
              <a:ext uri="{FF2B5EF4-FFF2-40B4-BE49-F238E27FC236}">
                <a16:creationId xmlns:a16="http://schemas.microsoft.com/office/drawing/2014/main" id="{679CC90A-7C3C-0147-B5D7-72FC3B62A9C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133766" y="6012286"/>
            <a:ext cx="559142" cy="559142"/>
          </a:xfrm>
          <a:prstGeom prst="rect">
            <a:avLst/>
          </a:prstGeom>
        </p:spPr>
      </p:pic>
      <p:sp>
        <p:nvSpPr>
          <p:cNvPr id="83" name="CuadroTexto 82">
            <a:extLst>
              <a:ext uri="{FF2B5EF4-FFF2-40B4-BE49-F238E27FC236}">
                <a16:creationId xmlns:a16="http://schemas.microsoft.com/office/drawing/2014/main" id="{AE77A2A4-DEBA-D842-9C59-20B80010F4D2}"/>
              </a:ext>
            </a:extLst>
          </p:cNvPr>
          <p:cNvSpPr txBox="1"/>
          <p:nvPr/>
        </p:nvSpPr>
        <p:spPr>
          <a:xfrm>
            <a:off x="1726552" y="6517061"/>
            <a:ext cx="1637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latin typeface="Century Gothic" panose="020B0502020202020204" pitchFamily="34" charset="0"/>
              </a:rPr>
              <a:t>ESTAR SENTADO</a:t>
            </a:r>
            <a:endParaRPr lang="es-ES" sz="2000" b="1" dirty="0">
              <a:latin typeface="Century Gothic" panose="020B0502020202020204" pitchFamily="34" charset="0"/>
            </a:endParaRPr>
          </a:p>
        </p:txBody>
      </p:sp>
      <p:pic>
        <p:nvPicPr>
          <p:cNvPr id="84" name="Imagen 83" descr="Una caricatura de una persona&#10;&#10;Descripción generada automáticamente con confianza media">
            <a:extLst>
              <a:ext uri="{FF2B5EF4-FFF2-40B4-BE49-F238E27FC236}">
                <a16:creationId xmlns:a16="http://schemas.microsoft.com/office/drawing/2014/main" id="{19E625A8-7634-CE4E-9CAB-3B35C059BA5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138400" y="7578472"/>
            <a:ext cx="554508" cy="554508"/>
          </a:xfrm>
          <a:prstGeom prst="rect">
            <a:avLst/>
          </a:prstGeom>
        </p:spPr>
      </p:pic>
      <p:sp>
        <p:nvSpPr>
          <p:cNvPr id="85" name="CuadroTexto 84">
            <a:extLst>
              <a:ext uri="{FF2B5EF4-FFF2-40B4-BE49-F238E27FC236}">
                <a16:creationId xmlns:a16="http://schemas.microsoft.com/office/drawing/2014/main" id="{514C19AC-7257-9C4D-B312-4CEDC431A037}"/>
              </a:ext>
            </a:extLst>
          </p:cNvPr>
          <p:cNvSpPr txBox="1"/>
          <p:nvPr/>
        </p:nvSpPr>
        <p:spPr>
          <a:xfrm>
            <a:off x="1873841" y="8142101"/>
            <a:ext cx="10789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latin typeface="Century Gothic" panose="020B0502020202020204" pitchFamily="34" charset="0"/>
              </a:rPr>
              <a:t>JUGAR</a:t>
            </a:r>
            <a:endParaRPr lang="es-ES" sz="2000" b="1" dirty="0">
              <a:latin typeface="Century Gothic" panose="020B0502020202020204" pitchFamily="34" charset="0"/>
            </a:endParaRPr>
          </a:p>
        </p:txBody>
      </p:sp>
      <p:pic>
        <p:nvPicPr>
          <p:cNvPr id="86" name="Imagen 85" descr="Icono&#10;&#10;Descripción generada automáticamente">
            <a:extLst>
              <a:ext uri="{FF2B5EF4-FFF2-40B4-BE49-F238E27FC236}">
                <a16:creationId xmlns:a16="http://schemas.microsoft.com/office/drawing/2014/main" id="{385449DF-5E4D-AD40-A478-4F5FB8F241E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38910" y="8422331"/>
            <a:ext cx="664659" cy="664659"/>
          </a:xfrm>
          <a:prstGeom prst="rect">
            <a:avLst/>
          </a:prstGeom>
        </p:spPr>
      </p:pic>
      <p:sp>
        <p:nvSpPr>
          <p:cNvPr id="87" name="CuadroTexto 86">
            <a:extLst>
              <a:ext uri="{FF2B5EF4-FFF2-40B4-BE49-F238E27FC236}">
                <a16:creationId xmlns:a16="http://schemas.microsoft.com/office/drawing/2014/main" id="{AEE61F28-FA6E-0842-80F1-290A7E2A6D1A}"/>
              </a:ext>
            </a:extLst>
          </p:cNvPr>
          <p:cNvSpPr txBox="1"/>
          <p:nvPr/>
        </p:nvSpPr>
        <p:spPr>
          <a:xfrm>
            <a:off x="346115" y="9019943"/>
            <a:ext cx="10789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latin typeface="Century Gothic" panose="020B0502020202020204" pitchFamily="34" charset="0"/>
              </a:rPr>
              <a:t>PINTAR</a:t>
            </a:r>
            <a:endParaRPr lang="es-ES" sz="2000" b="1" dirty="0">
              <a:latin typeface="Century Gothic" panose="020B0502020202020204" pitchFamily="34" charset="0"/>
            </a:endParaRPr>
          </a:p>
        </p:txBody>
      </p:sp>
      <p:pic>
        <p:nvPicPr>
          <p:cNvPr id="88" name="Imagen 87" descr="Imagen en blanco y negro&#10;&#10;Descripción generada automáticamente con confianza media">
            <a:extLst>
              <a:ext uri="{FF2B5EF4-FFF2-40B4-BE49-F238E27FC236}">
                <a16:creationId xmlns:a16="http://schemas.microsoft.com/office/drawing/2014/main" id="{AC932230-6B27-B447-B2DC-ACBB666A2E9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624918" y="8445385"/>
            <a:ext cx="635653" cy="635653"/>
          </a:xfrm>
          <a:prstGeom prst="rect">
            <a:avLst/>
          </a:prstGeom>
        </p:spPr>
      </p:pic>
      <p:pic>
        <p:nvPicPr>
          <p:cNvPr id="89" name="Imagen 88" descr="Círculo&#10;&#10;Descripción generada automáticamente">
            <a:extLst>
              <a:ext uri="{FF2B5EF4-FFF2-40B4-BE49-F238E27FC236}">
                <a16:creationId xmlns:a16="http://schemas.microsoft.com/office/drawing/2014/main" id="{F0E9E5EF-54E4-CF4A-B4FE-C5D12B0C6F1D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351657" y="8445385"/>
            <a:ext cx="635653" cy="635653"/>
          </a:xfrm>
          <a:prstGeom prst="rect">
            <a:avLst/>
          </a:prstGeom>
        </p:spPr>
      </p:pic>
      <p:sp>
        <p:nvSpPr>
          <p:cNvPr id="90" name="CuadroTexto 89">
            <a:extLst>
              <a:ext uri="{FF2B5EF4-FFF2-40B4-BE49-F238E27FC236}">
                <a16:creationId xmlns:a16="http://schemas.microsoft.com/office/drawing/2014/main" id="{91BD47EC-EF64-9B4B-8C99-F8DC9627DD98}"/>
              </a:ext>
            </a:extLst>
          </p:cNvPr>
          <p:cNvSpPr txBox="1"/>
          <p:nvPr/>
        </p:nvSpPr>
        <p:spPr>
          <a:xfrm>
            <a:off x="1530668" y="9019942"/>
            <a:ext cx="1705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latin typeface="Century Gothic" panose="020B0502020202020204" pitchFamily="34" charset="0"/>
              </a:rPr>
              <a:t>BAILAR Y CANTAR</a:t>
            </a:r>
            <a:endParaRPr lang="es-ES" sz="2000" b="1" dirty="0">
              <a:latin typeface="Century Gothic" panose="020B0502020202020204" pitchFamily="34" charset="0"/>
            </a:endParaRPr>
          </a:p>
        </p:txBody>
      </p:sp>
      <p:pic>
        <p:nvPicPr>
          <p:cNvPr id="91" name="Imagen 90" descr="Dibujo en blanco y negro&#10;&#10;Descripción generada automáticamente con confianza media">
            <a:extLst>
              <a:ext uri="{FF2B5EF4-FFF2-40B4-BE49-F238E27FC236}">
                <a16:creationId xmlns:a16="http://schemas.microsoft.com/office/drawing/2014/main" id="{27B98E7B-64AB-3049-B3FE-3D11D762443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915260" y="6005165"/>
            <a:ext cx="834563" cy="834563"/>
          </a:xfrm>
          <a:prstGeom prst="rect">
            <a:avLst/>
          </a:prstGeom>
        </p:spPr>
      </p:pic>
      <p:pic>
        <p:nvPicPr>
          <p:cNvPr id="92" name="Imagen 91" descr="Icono&#10;&#10;Descripción generada automáticamente">
            <a:extLst>
              <a:ext uri="{FF2B5EF4-FFF2-40B4-BE49-F238E27FC236}">
                <a16:creationId xmlns:a16="http://schemas.microsoft.com/office/drawing/2014/main" id="{1D5DD30F-F7A0-CA48-ACD8-2D66B371E0EA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423539" y="5993503"/>
            <a:ext cx="834564" cy="834564"/>
          </a:xfrm>
          <a:prstGeom prst="rect">
            <a:avLst/>
          </a:prstGeom>
        </p:spPr>
      </p:pic>
      <p:pic>
        <p:nvPicPr>
          <p:cNvPr id="93" name="Imagen 92" descr="Dibujo en blanco y negro&#10;&#10;Descripción generada automáticamente con confianza media">
            <a:extLst>
              <a:ext uri="{FF2B5EF4-FFF2-40B4-BE49-F238E27FC236}">
                <a16:creationId xmlns:a16="http://schemas.microsoft.com/office/drawing/2014/main" id="{464B836E-627C-FB4C-B97C-9DFE0AFC277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174688" y="7275537"/>
            <a:ext cx="834564" cy="834564"/>
          </a:xfrm>
          <a:prstGeom prst="rect">
            <a:avLst/>
          </a:prstGeom>
        </p:spPr>
      </p:pic>
      <p:pic>
        <p:nvPicPr>
          <p:cNvPr id="94" name="Imagen 93" descr="Dibujo en blanco y negro&#10;&#10;Descripción generada automáticamente con confianza media">
            <a:extLst>
              <a:ext uri="{FF2B5EF4-FFF2-40B4-BE49-F238E27FC236}">
                <a16:creationId xmlns:a16="http://schemas.microsoft.com/office/drawing/2014/main" id="{DDE2D777-C12D-9841-A1D5-A5594F94C5F5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113608" y="7265136"/>
            <a:ext cx="834564" cy="834564"/>
          </a:xfrm>
          <a:prstGeom prst="rect">
            <a:avLst/>
          </a:prstGeom>
        </p:spPr>
      </p:pic>
      <p:sp>
        <p:nvSpPr>
          <p:cNvPr id="95" name="CuadroTexto 94">
            <a:extLst>
              <a:ext uri="{FF2B5EF4-FFF2-40B4-BE49-F238E27FC236}">
                <a16:creationId xmlns:a16="http://schemas.microsoft.com/office/drawing/2014/main" id="{4FCC889E-2B87-3B40-A6FD-A41428E3D2CA}"/>
              </a:ext>
            </a:extLst>
          </p:cNvPr>
          <p:cNvSpPr txBox="1"/>
          <p:nvPr/>
        </p:nvSpPr>
        <p:spPr>
          <a:xfrm>
            <a:off x="3725293" y="6835505"/>
            <a:ext cx="10977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latin typeface="Century Gothic" panose="020B0502020202020204" pitchFamily="34" charset="0"/>
              </a:rPr>
              <a:t>CORRER</a:t>
            </a:r>
            <a:endParaRPr lang="es-ES" sz="2000" b="1" dirty="0">
              <a:latin typeface="Century Gothic" panose="020B0502020202020204" pitchFamily="34" charset="0"/>
            </a:endParaRPr>
          </a:p>
        </p:txBody>
      </p:sp>
      <p:sp>
        <p:nvSpPr>
          <p:cNvPr id="96" name="CuadroTexto 95">
            <a:extLst>
              <a:ext uri="{FF2B5EF4-FFF2-40B4-BE49-F238E27FC236}">
                <a16:creationId xmlns:a16="http://schemas.microsoft.com/office/drawing/2014/main" id="{6145F70A-1D20-4249-9B16-B72A192AC17C}"/>
              </a:ext>
            </a:extLst>
          </p:cNvPr>
          <p:cNvSpPr txBox="1"/>
          <p:nvPr/>
        </p:nvSpPr>
        <p:spPr>
          <a:xfrm>
            <a:off x="5164603" y="6835521"/>
            <a:ext cx="10977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latin typeface="Century Gothic" panose="020B0502020202020204" pitchFamily="34" charset="0"/>
              </a:rPr>
              <a:t>GRITAR</a:t>
            </a:r>
            <a:endParaRPr lang="es-ES" sz="2000" b="1" dirty="0">
              <a:latin typeface="Century Gothic" panose="020B0502020202020204" pitchFamily="34" charset="0"/>
            </a:endParaRPr>
          </a:p>
        </p:txBody>
      </p:sp>
      <p:sp>
        <p:nvSpPr>
          <p:cNvPr id="97" name="CuadroTexto 96">
            <a:extLst>
              <a:ext uri="{FF2B5EF4-FFF2-40B4-BE49-F238E27FC236}">
                <a16:creationId xmlns:a16="http://schemas.microsoft.com/office/drawing/2014/main" id="{E4FCC71F-F4CE-1746-A841-70CC798A6758}"/>
              </a:ext>
            </a:extLst>
          </p:cNvPr>
          <p:cNvSpPr txBox="1"/>
          <p:nvPr/>
        </p:nvSpPr>
        <p:spPr>
          <a:xfrm>
            <a:off x="4480347" y="8114554"/>
            <a:ext cx="10977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latin typeface="Century Gothic" panose="020B0502020202020204" pitchFamily="34" charset="0"/>
              </a:rPr>
              <a:t>PEGAR</a:t>
            </a:r>
            <a:endParaRPr lang="es-ES" sz="2000" b="1" dirty="0">
              <a:latin typeface="Century Gothic" panose="020B0502020202020204" pitchFamily="34" charset="0"/>
            </a:endParaRPr>
          </a:p>
        </p:txBody>
      </p:sp>
      <p:sp>
        <p:nvSpPr>
          <p:cNvPr id="98" name="CuadroTexto 97">
            <a:extLst>
              <a:ext uri="{FF2B5EF4-FFF2-40B4-BE49-F238E27FC236}">
                <a16:creationId xmlns:a16="http://schemas.microsoft.com/office/drawing/2014/main" id="{EF70AC64-5B91-2048-B2C2-B3A7124AAB88}"/>
              </a:ext>
            </a:extLst>
          </p:cNvPr>
          <p:cNvSpPr txBox="1"/>
          <p:nvPr/>
        </p:nvSpPr>
        <p:spPr>
          <a:xfrm>
            <a:off x="101668" y="9589994"/>
            <a:ext cx="606287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dirty="0">
                <a:effectLst/>
                <a:latin typeface="Arial" panose="020B0604020202020204" pitchFamily="34" charset="0"/>
              </a:rPr>
              <a:t>Autor pictogramas: Sergio Palao. Origen: ARASAAC (http://</a:t>
            </a:r>
            <a:r>
              <a:rPr lang="es-ES" sz="800" dirty="0" err="1">
                <a:effectLst/>
                <a:latin typeface="Arial" panose="020B0604020202020204" pitchFamily="34" charset="0"/>
              </a:rPr>
              <a:t>www.arasaac.org</a:t>
            </a:r>
            <a:r>
              <a:rPr lang="es-ES" sz="800" dirty="0">
                <a:effectLst/>
                <a:latin typeface="Arial" panose="020B0604020202020204" pitchFamily="34" charset="0"/>
              </a:rPr>
              <a:t>). Licencia: CC (BY-NC-SA) Autora: Loreto </a:t>
            </a:r>
            <a:r>
              <a:rPr lang="es-ES" sz="800" dirty="0" err="1">
                <a:effectLst/>
                <a:latin typeface="Arial" panose="020B0604020202020204" pitchFamily="34" charset="0"/>
              </a:rPr>
              <a:t>Jimenez</a:t>
            </a:r>
            <a:endParaRPr lang="es-ES" sz="800" dirty="0"/>
          </a:p>
        </p:txBody>
      </p:sp>
      <p:pic>
        <p:nvPicPr>
          <p:cNvPr id="100" name="Imagen 99" descr="Logotipo&#10;&#10;Descripción generada automáticamente">
            <a:extLst>
              <a:ext uri="{FF2B5EF4-FFF2-40B4-BE49-F238E27FC236}">
                <a16:creationId xmlns:a16="http://schemas.microsoft.com/office/drawing/2014/main" id="{1E24637C-15D5-3545-B768-1F4284549ABB}"/>
              </a:ext>
            </a:extLst>
          </p:cNvPr>
          <p:cNvPicPr>
            <a:picLocks noChangeAspect="1"/>
          </p:cNvPicPr>
          <p:nvPr/>
        </p:nvPicPr>
        <p:blipFill rotWithShape="1">
          <a:blip r:embed="rId18"/>
          <a:srcRect l="22069" t="31624" r="20312" b="23852"/>
          <a:stretch/>
        </p:blipFill>
        <p:spPr>
          <a:xfrm>
            <a:off x="6115486" y="9487686"/>
            <a:ext cx="541346" cy="418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66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</TotalTime>
  <Words>68</Words>
  <Application>Microsoft Macintosh PowerPoint</Application>
  <PresentationFormat>A4 (210 x 297 mm)</PresentationFormat>
  <Paragraphs>29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Del Loreto Jiménez Roncalés</dc:creator>
  <cp:lastModifiedBy>Maria Del Loreto Jiménez Roncalés</cp:lastModifiedBy>
  <cp:revision>2</cp:revision>
  <cp:lastPrinted>2023-04-19T19:54:41Z</cp:lastPrinted>
  <dcterms:created xsi:type="dcterms:W3CDTF">2023-04-19T18:47:56Z</dcterms:created>
  <dcterms:modified xsi:type="dcterms:W3CDTF">2023-04-19T20:00:58Z</dcterms:modified>
</cp:coreProperties>
</file>