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8" r:id="rId4"/>
    <p:sldId id="261" r:id="rId5"/>
    <p:sldId id="262" r:id="rId6"/>
    <p:sldId id="263" r:id="rId7"/>
    <p:sldId id="264" r:id="rId8"/>
    <p:sldId id="259" r:id="rId9"/>
    <p:sldId id="260" r:id="rId10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D0BA-67C1-4FC4-A508-335C371CFD00}" type="datetimeFigureOut">
              <a:rPr lang="es-MX" smtClean="0"/>
              <a:t>14/10/23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6F93-C16E-4287-9BE0-4ED906F6C4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14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D0BA-67C1-4FC4-A508-335C371CFD00}" type="datetimeFigureOut">
              <a:rPr lang="es-MX" smtClean="0"/>
              <a:t>14/10/23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6F93-C16E-4287-9BE0-4ED906F6C4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35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D0BA-67C1-4FC4-A508-335C371CFD00}" type="datetimeFigureOut">
              <a:rPr lang="es-MX" smtClean="0"/>
              <a:t>14/10/23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6F93-C16E-4287-9BE0-4ED906F6C4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315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D0BA-67C1-4FC4-A508-335C371CFD00}" type="datetimeFigureOut">
              <a:rPr lang="es-MX" smtClean="0"/>
              <a:t>14/10/23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6F93-C16E-4287-9BE0-4ED906F6C4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34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D0BA-67C1-4FC4-A508-335C371CFD00}" type="datetimeFigureOut">
              <a:rPr lang="es-MX" smtClean="0"/>
              <a:t>14/10/23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6F93-C16E-4287-9BE0-4ED906F6C4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945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D0BA-67C1-4FC4-A508-335C371CFD00}" type="datetimeFigureOut">
              <a:rPr lang="es-MX" smtClean="0"/>
              <a:t>14/10/23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6F93-C16E-4287-9BE0-4ED906F6C4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43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D0BA-67C1-4FC4-A508-335C371CFD00}" type="datetimeFigureOut">
              <a:rPr lang="es-MX" smtClean="0"/>
              <a:t>14/10/23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6F93-C16E-4287-9BE0-4ED906F6C4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03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D0BA-67C1-4FC4-A508-335C371CFD00}" type="datetimeFigureOut">
              <a:rPr lang="es-MX" smtClean="0"/>
              <a:t>14/10/23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6F93-C16E-4287-9BE0-4ED906F6C4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546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D0BA-67C1-4FC4-A508-335C371CFD00}" type="datetimeFigureOut">
              <a:rPr lang="es-MX" smtClean="0"/>
              <a:t>14/10/23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6F93-C16E-4287-9BE0-4ED906F6C4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423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D0BA-67C1-4FC4-A508-335C371CFD00}" type="datetimeFigureOut">
              <a:rPr lang="es-MX" smtClean="0"/>
              <a:t>14/10/23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6F93-C16E-4287-9BE0-4ED906F6C4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73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D0BA-67C1-4FC4-A508-335C371CFD00}" type="datetimeFigureOut">
              <a:rPr lang="es-MX" smtClean="0"/>
              <a:t>14/10/23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6F93-C16E-4287-9BE0-4ED906F6C4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554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D0BA-67C1-4FC4-A508-335C371CFD00}" type="datetimeFigureOut">
              <a:rPr lang="es-MX" smtClean="0"/>
              <a:t>14/10/23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6F93-C16E-4287-9BE0-4ED906F6C4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8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ECF00D0-955F-30DF-20EC-AC20303D1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58"/>
            <a:ext cx="9144000" cy="67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7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Forma&#10;&#10;Descripción generada automáticamente">
            <a:extLst>
              <a:ext uri="{FF2B5EF4-FFF2-40B4-BE49-F238E27FC236}">
                <a16:creationId xmlns:a16="http://schemas.microsoft.com/office/drawing/2014/main" id="{79088FEC-2CC9-75F4-5136-C66B5E1ED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9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, Texto&#10;&#10;Descripción generada automáticamente">
            <a:extLst>
              <a:ext uri="{FF2B5EF4-FFF2-40B4-BE49-F238E27FC236}">
                <a16:creationId xmlns:a16="http://schemas.microsoft.com/office/drawing/2014/main" id="{F0924046-325B-4517-29EA-8DCA03F7D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5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, Texto&#10;&#10;Descripción generada automáticamente">
            <a:extLst>
              <a:ext uri="{FF2B5EF4-FFF2-40B4-BE49-F238E27FC236}">
                <a16:creationId xmlns:a16="http://schemas.microsoft.com/office/drawing/2014/main" id="{4CDA028F-C4C8-071D-0ACB-AFB49D612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3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, Carta&#10;&#10;Descripción generada automáticamente">
            <a:extLst>
              <a:ext uri="{FF2B5EF4-FFF2-40B4-BE49-F238E27FC236}">
                <a16:creationId xmlns:a16="http://schemas.microsoft.com/office/drawing/2014/main" id="{A0745149-F658-FA26-6AED-3DD9D6825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7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B7B19D7A-22C0-B03C-734F-269A7D0E6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9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87904A00-1F6A-0DF2-4DB8-446AEBEE1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, Texto&#10;&#10;Descripción generada automáticamente">
            <a:extLst>
              <a:ext uri="{FF2B5EF4-FFF2-40B4-BE49-F238E27FC236}">
                <a16:creationId xmlns:a16="http://schemas.microsoft.com/office/drawing/2014/main" id="{815D9D11-1995-C7D3-B7B5-CFB68F58B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4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1E70F681-944C-701D-AFEE-D6BEC9B25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234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</TotalTime>
  <Words>0</Words>
  <Application>Microsoft Macintosh PowerPoint</Application>
  <PresentationFormat>Carta (216 x 279 mm)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star leyva</dc:creator>
  <cp:lastModifiedBy>Microsoft Office User</cp:lastModifiedBy>
  <cp:revision>1</cp:revision>
  <dcterms:created xsi:type="dcterms:W3CDTF">2023-10-12T01:03:02Z</dcterms:created>
  <dcterms:modified xsi:type="dcterms:W3CDTF">2023-10-14T09:30:54Z</dcterms:modified>
</cp:coreProperties>
</file>