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6500" cy="10699750"/>
  <p:notesSz cx="7556500" cy="106997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4"/>
  </p:normalViewPr>
  <p:slideViewPr>
    <p:cSldViewPr>
      <p:cViewPr varScale="1">
        <p:scale>
          <a:sx n="76" d="100"/>
          <a:sy n="76" d="100"/>
        </p:scale>
        <p:origin x="2296" y="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8309" y="2383649"/>
            <a:ext cx="3137535" cy="3527425"/>
          </a:xfrm>
          <a:custGeom>
            <a:avLst/>
            <a:gdLst/>
            <a:ahLst/>
            <a:cxnLst/>
            <a:rect l="l" t="t" r="r" b="b"/>
            <a:pathLst>
              <a:path w="3137535" h="3527425">
                <a:moveTo>
                  <a:pt x="3137154" y="941832"/>
                </a:moveTo>
                <a:lnTo>
                  <a:pt x="3136366" y="859167"/>
                </a:lnTo>
                <a:lnTo>
                  <a:pt x="3136366" y="366229"/>
                </a:lnTo>
                <a:lnTo>
                  <a:pt x="3136874" y="364718"/>
                </a:lnTo>
                <a:lnTo>
                  <a:pt x="3136887" y="349796"/>
                </a:lnTo>
                <a:lnTo>
                  <a:pt x="3136366" y="296202"/>
                </a:lnTo>
                <a:lnTo>
                  <a:pt x="3136366" y="295897"/>
                </a:lnTo>
                <a:lnTo>
                  <a:pt x="3136366" y="73012"/>
                </a:lnTo>
                <a:lnTo>
                  <a:pt x="3136366" y="72390"/>
                </a:lnTo>
                <a:lnTo>
                  <a:pt x="3136366" y="51930"/>
                </a:lnTo>
                <a:lnTo>
                  <a:pt x="3136366" y="51015"/>
                </a:lnTo>
                <a:lnTo>
                  <a:pt x="3136366" y="0"/>
                </a:lnTo>
                <a:lnTo>
                  <a:pt x="3132353" y="0"/>
                </a:lnTo>
                <a:lnTo>
                  <a:pt x="3132353" y="72390"/>
                </a:lnTo>
                <a:lnTo>
                  <a:pt x="3132353" y="73012"/>
                </a:lnTo>
                <a:lnTo>
                  <a:pt x="3116935" y="73012"/>
                </a:lnTo>
                <a:lnTo>
                  <a:pt x="3116935" y="72390"/>
                </a:lnTo>
                <a:lnTo>
                  <a:pt x="3132353" y="72390"/>
                </a:lnTo>
                <a:lnTo>
                  <a:pt x="3132353" y="0"/>
                </a:lnTo>
                <a:lnTo>
                  <a:pt x="3112617" y="0"/>
                </a:lnTo>
                <a:lnTo>
                  <a:pt x="3112617" y="72390"/>
                </a:lnTo>
                <a:lnTo>
                  <a:pt x="3112617" y="73012"/>
                </a:lnTo>
                <a:lnTo>
                  <a:pt x="3063341" y="73012"/>
                </a:lnTo>
                <a:lnTo>
                  <a:pt x="3063341" y="379336"/>
                </a:lnTo>
                <a:lnTo>
                  <a:pt x="3063341" y="382993"/>
                </a:lnTo>
                <a:lnTo>
                  <a:pt x="3063341" y="638632"/>
                </a:lnTo>
                <a:lnTo>
                  <a:pt x="147574" y="638632"/>
                </a:lnTo>
                <a:lnTo>
                  <a:pt x="147574" y="644245"/>
                </a:lnTo>
                <a:lnTo>
                  <a:pt x="3063341" y="644245"/>
                </a:lnTo>
                <a:lnTo>
                  <a:pt x="3063341" y="970635"/>
                </a:lnTo>
                <a:lnTo>
                  <a:pt x="3063341" y="975829"/>
                </a:lnTo>
                <a:lnTo>
                  <a:pt x="3063341" y="997458"/>
                </a:lnTo>
                <a:lnTo>
                  <a:pt x="73025" y="997458"/>
                </a:lnTo>
                <a:lnTo>
                  <a:pt x="73025" y="975829"/>
                </a:lnTo>
                <a:lnTo>
                  <a:pt x="3063341" y="975829"/>
                </a:lnTo>
                <a:lnTo>
                  <a:pt x="3063341" y="970635"/>
                </a:lnTo>
                <a:lnTo>
                  <a:pt x="73025" y="970635"/>
                </a:lnTo>
                <a:lnTo>
                  <a:pt x="73025" y="932472"/>
                </a:lnTo>
                <a:lnTo>
                  <a:pt x="76390" y="928662"/>
                </a:lnTo>
                <a:lnTo>
                  <a:pt x="73025" y="930986"/>
                </a:lnTo>
                <a:lnTo>
                  <a:pt x="73025" y="688060"/>
                </a:lnTo>
                <a:lnTo>
                  <a:pt x="78955" y="692708"/>
                </a:lnTo>
                <a:lnTo>
                  <a:pt x="73025" y="685596"/>
                </a:lnTo>
                <a:lnTo>
                  <a:pt x="73025" y="644690"/>
                </a:lnTo>
                <a:lnTo>
                  <a:pt x="147142" y="644690"/>
                </a:lnTo>
                <a:lnTo>
                  <a:pt x="147142" y="639064"/>
                </a:lnTo>
                <a:lnTo>
                  <a:pt x="73025" y="639064"/>
                </a:lnTo>
                <a:lnTo>
                  <a:pt x="73025" y="617855"/>
                </a:lnTo>
                <a:lnTo>
                  <a:pt x="147993" y="617855"/>
                </a:lnTo>
                <a:lnTo>
                  <a:pt x="147993" y="616991"/>
                </a:lnTo>
                <a:lnTo>
                  <a:pt x="3063341" y="616991"/>
                </a:lnTo>
                <a:lnTo>
                  <a:pt x="3063341" y="611797"/>
                </a:lnTo>
                <a:lnTo>
                  <a:pt x="147574" y="611797"/>
                </a:lnTo>
                <a:lnTo>
                  <a:pt x="147574" y="612228"/>
                </a:lnTo>
                <a:lnTo>
                  <a:pt x="73025" y="612228"/>
                </a:lnTo>
                <a:lnTo>
                  <a:pt x="73025" y="401866"/>
                </a:lnTo>
                <a:lnTo>
                  <a:pt x="3063341" y="401866"/>
                </a:lnTo>
                <a:lnTo>
                  <a:pt x="3063341" y="398221"/>
                </a:lnTo>
                <a:lnTo>
                  <a:pt x="73025" y="398221"/>
                </a:lnTo>
                <a:lnTo>
                  <a:pt x="73025" y="382993"/>
                </a:lnTo>
                <a:lnTo>
                  <a:pt x="3063341" y="382993"/>
                </a:lnTo>
                <a:lnTo>
                  <a:pt x="3063341" y="379336"/>
                </a:lnTo>
                <a:lnTo>
                  <a:pt x="73025" y="379336"/>
                </a:lnTo>
                <a:lnTo>
                  <a:pt x="73025" y="72390"/>
                </a:lnTo>
                <a:lnTo>
                  <a:pt x="3112617" y="72390"/>
                </a:lnTo>
                <a:lnTo>
                  <a:pt x="3112617" y="0"/>
                </a:lnTo>
                <a:lnTo>
                  <a:pt x="0" y="0"/>
                </a:lnTo>
                <a:lnTo>
                  <a:pt x="0" y="51930"/>
                </a:lnTo>
                <a:lnTo>
                  <a:pt x="0" y="72390"/>
                </a:lnTo>
                <a:lnTo>
                  <a:pt x="0" y="372033"/>
                </a:lnTo>
                <a:lnTo>
                  <a:pt x="0" y="3454590"/>
                </a:lnTo>
                <a:lnTo>
                  <a:pt x="0" y="3526980"/>
                </a:lnTo>
                <a:lnTo>
                  <a:pt x="3136366" y="3526980"/>
                </a:lnTo>
                <a:lnTo>
                  <a:pt x="3136366" y="3454590"/>
                </a:lnTo>
                <a:lnTo>
                  <a:pt x="73025" y="3454590"/>
                </a:lnTo>
                <a:lnTo>
                  <a:pt x="73025" y="1002652"/>
                </a:lnTo>
                <a:lnTo>
                  <a:pt x="3063341" y="1002652"/>
                </a:lnTo>
                <a:lnTo>
                  <a:pt x="3063341" y="3454095"/>
                </a:lnTo>
                <a:lnTo>
                  <a:pt x="3136366" y="3454095"/>
                </a:lnTo>
                <a:lnTo>
                  <a:pt x="3136366" y="951852"/>
                </a:lnTo>
                <a:lnTo>
                  <a:pt x="3137154" y="949452"/>
                </a:lnTo>
                <a:lnTo>
                  <a:pt x="3137154" y="941832"/>
                </a:lnTo>
                <a:close/>
              </a:path>
            </a:pathLst>
          </a:custGeom>
          <a:solidFill>
            <a:srgbClr val="2F57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6409" y="24589"/>
            <a:ext cx="6630030" cy="821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8933" y="2317993"/>
            <a:ext cx="1160408" cy="652743"/>
          </a:xfrm>
          <a:prstGeom prst="rect">
            <a:avLst/>
          </a:prstGeom>
        </p:spPr>
        <p:txBody>
          <a:bodyPr vert="horz" wrap="square" lIns="0" tIns="171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sz="140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Estación 1</a:t>
            </a:r>
          </a:p>
          <a:p>
            <a:pPr marL="55244">
              <a:lnSpc>
                <a:spcPct val="100000"/>
              </a:lnSpc>
              <a:spcBef>
                <a:spcPts val="835"/>
              </a:spcBef>
            </a:pPr>
            <a:r>
              <a:rPr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Objetivo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01850" y="3393677"/>
            <a:ext cx="1612322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Material necesario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31748" y="4118168"/>
            <a:ext cx="1094613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Desarrollo</a:t>
            </a:r>
          </a:p>
        </p:txBody>
      </p:sp>
      <p:sp>
        <p:nvSpPr>
          <p:cNvPr id="5" name="object 5"/>
          <p:cNvSpPr/>
          <p:nvPr/>
        </p:nvSpPr>
        <p:spPr>
          <a:xfrm>
            <a:off x="648309" y="2383649"/>
            <a:ext cx="6272530" cy="3528060"/>
          </a:xfrm>
          <a:custGeom>
            <a:avLst/>
            <a:gdLst/>
            <a:ahLst/>
            <a:cxnLst/>
            <a:rect l="l" t="t" r="r" b="b"/>
            <a:pathLst>
              <a:path w="6272530" h="3528060">
                <a:moveTo>
                  <a:pt x="6272009" y="941832"/>
                </a:moveTo>
                <a:lnTo>
                  <a:pt x="6271209" y="857834"/>
                </a:lnTo>
                <a:lnTo>
                  <a:pt x="6271209" y="366268"/>
                </a:lnTo>
                <a:lnTo>
                  <a:pt x="6271730" y="364718"/>
                </a:lnTo>
                <a:lnTo>
                  <a:pt x="6271730" y="349796"/>
                </a:lnTo>
                <a:lnTo>
                  <a:pt x="6271209" y="296202"/>
                </a:lnTo>
                <a:lnTo>
                  <a:pt x="6271209" y="295897"/>
                </a:lnTo>
                <a:lnTo>
                  <a:pt x="6271209" y="73012"/>
                </a:lnTo>
                <a:lnTo>
                  <a:pt x="6271209" y="72390"/>
                </a:lnTo>
                <a:lnTo>
                  <a:pt x="6271209" y="51930"/>
                </a:lnTo>
                <a:lnTo>
                  <a:pt x="6271209" y="51015"/>
                </a:lnTo>
                <a:lnTo>
                  <a:pt x="6271209" y="0"/>
                </a:lnTo>
                <a:lnTo>
                  <a:pt x="6267208" y="0"/>
                </a:lnTo>
                <a:lnTo>
                  <a:pt x="6267208" y="72390"/>
                </a:lnTo>
                <a:lnTo>
                  <a:pt x="6267208" y="73012"/>
                </a:lnTo>
                <a:lnTo>
                  <a:pt x="6251791" y="73012"/>
                </a:lnTo>
                <a:lnTo>
                  <a:pt x="6251791" y="72390"/>
                </a:lnTo>
                <a:lnTo>
                  <a:pt x="6267208" y="72390"/>
                </a:lnTo>
                <a:lnTo>
                  <a:pt x="6267208" y="0"/>
                </a:lnTo>
                <a:lnTo>
                  <a:pt x="6247473" y="0"/>
                </a:lnTo>
                <a:lnTo>
                  <a:pt x="6247473" y="72390"/>
                </a:lnTo>
                <a:lnTo>
                  <a:pt x="6247473" y="73012"/>
                </a:lnTo>
                <a:lnTo>
                  <a:pt x="6198197" y="73012"/>
                </a:lnTo>
                <a:lnTo>
                  <a:pt x="6198197" y="379336"/>
                </a:lnTo>
                <a:lnTo>
                  <a:pt x="6198197" y="382993"/>
                </a:lnTo>
                <a:lnTo>
                  <a:pt x="6198197" y="638632"/>
                </a:lnTo>
                <a:lnTo>
                  <a:pt x="3282416" y="638632"/>
                </a:lnTo>
                <a:lnTo>
                  <a:pt x="3282416" y="644245"/>
                </a:lnTo>
                <a:lnTo>
                  <a:pt x="6198197" y="644245"/>
                </a:lnTo>
                <a:lnTo>
                  <a:pt x="6198197" y="970635"/>
                </a:lnTo>
                <a:lnTo>
                  <a:pt x="6198197" y="975829"/>
                </a:lnTo>
                <a:lnTo>
                  <a:pt x="6198197" y="997458"/>
                </a:lnTo>
                <a:lnTo>
                  <a:pt x="3207867" y="997458"/>
                </a:lnTo>
                <a:lnTo>
                  <a:pt x="3207867" y="975829"/>
                </a:lnTo>
                <a:lnTo>
                  <a:pt x="6198197" y="975829"/>
                </a:lnTo>
                <a:lnTo>
                  <a:pt x="6198197" y="970635"/>
                </a:lnTo>
                <a:lnTo>
                  <a:pt x="3207867" y="970635"/>
                </a:lnTo>
                <a:lnTo>
                  <a:pt x="3207867" y="932484"/>
                </a:lnTo>
                <a:lnTo>
                  <a:pt x="3211245" y="928662"/>
                </a:lnTo>
                <a:lnTo>
                  <a:pt x="3207867" y="930998"/>
                </a:lnTo>
                <a:lnTo>
                  <a:pt x="3207867" y="688047"/>
                </a:lnTo>
                <a:lnTo>
                  <a:pt x="3213811" y="692708"/>
                </a:lnTo>
                <a:lnTo>
                  <a:pt x="3207867" y="685584"/>
                </a:lnTo>
                <a:lnTo>
                  <a:pt x="3207867" y="644690"/>
                </a:lnTo>
                <a:lnTo>
                  <a:pt x="3281997" y="644690"/>
                </a:lnTo>
                <a:lnTo>
                  <a:pt x="3281997" y="639064"/>
                </a:lnTo>
                <a:lnTo>
                  <a:pt x="3207867" y="639064"/>
                </a:lnTo>
                <a:lnTo>
                  <a:pt x="3207867" y="617855"/>
                </a:lnTo>
                <a:lnTo>
                  <a:pt x="3282848" y="617855"/>
                </a:lnTo>
                <a:lnTo>
                  <a:pt x="3282848" y="616991"/>
                </a:lnTo>
                <a:lnTo>
                  <a:pt x="6198197" y="616991"/>
                </a:lnTo>
                <a:lnTo>
                  <a:pt x="6198197" y="611797"/>
                </a:lnTo>
                <a:lnTo>
                  <a:pt x="3282416" y="611797"/>
                </a:lnTo>
                <a:lnTo>
                  <a:pt x="3282416" y="612228"/>
                </a:lnTo>
                <a:lnTo>
                  <a:pt x="3207867" y="612228"/>
                </a:lnTo>
                <a:lnTo>
                  <a:pt x="3207867" y="401866"/>
                </a:lnTo>
                <a:lnTo>
                  <a:pt x="6198197" y="401866"/>
                </a:lnTo>
                <a:lnTo>
                  <a:pt x="6198197" y="398221"/>
                </a:lnTo>
                <a:lnTo>
                  <a:pt x="3207867" y="398221"/>
                </a:lnTo>
                <a:lnTo>
                  <a:pt x="3207867" y="382993"/>
                </a:lnTo>
                <a:lnTo>
                  <a:pt x="6198197" y="382993"/>
                </a:lnTo>
                <a:lnTo>
                  <a:pt x="6198197" y="379336"/>
                </a:lnTo>
                <a:lnTo>
                  <a:pt x="3207867" y="379336"/>
                </a:lnTo>
                <a:lnTo>
                  <a:pt x="3207867" y="72390"/>
                </a:lnTo>
                <a:lnTo>
                  <a:pt x="6247473" y="72390"/>
                </a:lnTo>
                <a:lnTo>
                  <a:pt x="6247473" y="0"/>
                </a:lnTo>
                <a:lnTo>
                  <a:pt x="3134855" y="0"/>
                </a:lnTo>
                <a:lnTo>
                  <a:pt x="3134855" y="51930"/>
                </a:lnTo>
                <a:lnTo>
                  <a:pt x="3134855" y="72390"/>
                </a:lnTo>
                <a:lnTo>
                  <a:pt x="3134855" y="372033"/>
                </a:lnTo>
                <a:lnTo>
                  <a:pt x="3134855" y="1268018"/>
                </a:lnTo>
                <a:lnTo>
                  <a:pt x="3134855" y="1583651"/>
                </a:lnTo>
                <a:lnTo>
                  <a:pt x="3134855" y="1584071"/>
                </a:lnTo>
                <a:lnTo>
                  <a:pt x="3130639" y="1584071"/>
                </a:lnTo>
                <a:lnTo>
                  <a:pt x="3130639" y="1677936"/>
                </a:lnTo>
                <a:lnTo>
                  <a:pt x="3129343" y="1681759"/>
                </a:lnTo>
                <a:lnTo>
                  <a:pt x="3125063" y="1686013"/>
                </a:lnTo>
                <a:lnTo>
                  <a:pt x="3122053" y="1686852"/>
                </a:lnTo>
                <a:lnTo>
                  <a:pt x="3115195" y="1686852"/>
                </a:lnTo>
                <a:lnTo>
                  <a:pt x="3112198" y="1686433"/>
                </a:lnTo>
                <a:lnTo>
                  <a:pt x="3109201" y="1685582"/>
                </a:lnTo>
                <a:lnTo>
                  <a:pt x="3109201" y="1683880"/>
                </a:lnTo>
                <a:lnTo>
                  <a:pt x="3109201" y="1263396"/>
                </a:lnTo>
                <a:lnTo>
                  <a:pt x="3109201" y="1262126"/>
                </a:lnTo>
                <a:lnTo>
                  <a:pt x="3112198" y="1261275"/>
                </a:lnTo>
                <a:lnTo>
                  <a:pt x="3115627" y="1260424"/>
                </a:lnTo>
                <a:lnTo>
                  <a:pt x="3123349" y="1260424"/>
                </a:lnTo>
                <a:lnTo>
                  <a:pt x="3130639" y="1262126"/>
                </a:lnTo>
                <a:lnTo>
                  <a:pt x="3130639" y="1583651"/>
                </a:lnTo>
                <a:lnTo>
                  <a:pt x="3134855" y="1583651"/>
                </a:lnTo>
                <a:lnTo>
                  <a:pt x="3134855" y="1268018"/>
                </a:lnTo>
                <a:lnTo>
                  <a:pt x="3134601" y="1266253"/>
                </a:lnTo>
                <a:lnTo>
                  <a:pt x="3118624" y="1255318"/>
                </a:lnTo>
                <a:lnTo>
                  <a:pt x="3115627" y="1255318"/>
                </a:lnTo>
                <a:lnTo>
                  <a:pt x="3112630" y="1255750"/>
                </a:lnTo>
                <a:lnTo>
                  <a:pt x="3109620" y="1256601"/>
                </a:lnTo>
                <a:lnTo>
                  <a:pt x="3109620" y="1248956"/>
                </a:lnTo>
                <a:lnTo>
                  <a:pt x="3109620" y="1243431"/>
                </a:lnTo>
                <a:lnTo>
                  <a:pt x="3104045" y="1243431"/>
                </a:lnTo>
                <a:lnTo>
                  <a:pt x="3104045" y="1689404"/>
                </a:lnTo>
                <a:lnTo>
                  <a:pt x="3104045" y="1699602"/>
                </a:lnTo>
                <a:lnTo>
                  <a:pt x="3098901" y="1699602"/>
                </a:lnTo>
                <a:lnTo>
                  <a:pt x="3098469" y="1698752"/>
                </a:lnTo>
                <a:lnTo>
                  <a:pt x="3098469" y="1714893"/>
                </a:lnTo>
                <a:lnTo>
                  <a:pt x="3096755" y="1718716"/>
                </a:lnTo>
                <a:lnTo>
                  <a:pt x="3094621" y="1723809"/>
                </a:lnTo>
                <a:lnTo>
                  <a:pt x="3087332" y="1726361"/>
                </a:lnTo>
                <a:lnTo>
                  <a:pt x="49898" y="1726361"/>
                </a:lnTo>
                <a:lnTo>
                  <a:pt x="43891" y="1723809"/>
                </a:lnTo>
                <a:lnTo>
                  <a:pt x="41744" y="1719135"/>
                </a:lnTo>
                <a:lnTo>
                  <a:pt x="40030" y="1715312"/>
                </a:lnTo>
                <a:lnTo>
                  <a:pt x="40894" y="1710639"/>
                </a:lnTo>
                <a:lnTo>
                  <a:pt x="42608" y="1705127"/>
                </a:lnTo>
                <a:lnTo>
                  <a:pt x="3095472" y="1705127"/>
                </a:lnTo>
                <a:lnTo>
                  <a:pt x="3097619" y="1710220"/>
                </a:lnTo>
                <a:lnTo>
                  <a:pt x="3098469" y="1714893"/>
                </a:lnTo>
                <a:lnTo>
                  <a:pt x="3098469" y="1698752"/>
                </a:lnTo>
                <a:lnTo>
                  <a:pt x="3095904" y="1693659"/>
                </a:lnTo>
                <a:lnTo>
                  <a:pt x="3092043" y="1687703"/>
                </a:lnTo>
                <a:lnTo>
                  <a:pt x="3088182" y="1682610"/>
                </a:lnTo>
                <a:lnTo>
                  <a:pt x="3092907" y="1685163"/>
                </a:lnTo>
                <a:lnTo>
                  <a:pt x="3098469" y="1687703"/>
                </a:lnTo>
                <a:lnTo>
                  <a:pt x="3104045" y="1689404"/>
                </a:lnTo>
                <a:lnTo>
                  <a:pt x="3104045" y="1243431"/>
                </a:lnTo>
                <a:lnTo>
                  <a:pt x="3103626" y="1243431"/>
                </a:lnTo>
                <a:lnTo>
                  <a:pt x="3103626" y="1248956"/>
                </a:lnTo>
                <a:lnTo>
                  <a:pt x="3103626" y="1258303"/>
                </a:lnTo>
                <a:lnTo>
                  <a:pt x="3103194" y="1258481"/>
                </a:lnTo>
                <a:lnTo>
                  <a:pt x="3103194" y="1263396"/>
                </a:lnTo>
                <a:lnTo>
                  <a:pt x="3103194" y="1683880"/>
                </a:lnTo>
                <a:lnTo>
                  <a:pt x="3076181" y="1670291"/>
                </a:lnTo>
                <a:lnTo>
                  <a:pt x="3072752" y="1674545"/>
                </a:lnTo>
                <a:lnTo>
                  <a:pt x="3076943" y="1679206"/>
                </a:lnTo>
                <a:lnTo>
                  <a:pt x="3081896" y="1685163"/>
                </a:lnTo>
                <a:lnTo>
                  <a:pt x="3087281" y="1692376"/>
                </a:lnTo>
                <a:lnTo>
                  <a:pt x="3092043" y="1700022"/>
                </a:lnTo>
                <a:lnTo>
                  <a:pt x="44754" y="1700022"/>
                </a:lnTo>
                <a:lnTo>
                  <a:pt x="76479" y="1658823"/>
                </a:lnTo>
                <a:lnTo>
                  <a:pt x="58902" y="1670723"/>
                </a:lnTo>
                <a:lnTo>
                  <a:pt x="56680" y="1672183"/>
                </a:lnTo>
                <a:lnTo>
                  <a:pt x="50812" y="1675765"/>
                </a:lnTo>
                <a:lnTo>
                  <a:pt x="49034" y="1676717"/>
                </a:lnTo>
                <a:lnTo>
                  <a:pt x="49034" y="1682191"/>
                </a:lnTo>
                <a:lnTo>
                  <a:pt x="45173" y="1687283"/>
                </a:lnTo>
                <a:lnTo>
                  <a:pt x="41325" y="1693227"/>
                </a:lnTo>
                <a:lnTo>
                  <a:pt x="38747" y="1699602"/>
                </a:lnTo>
                <a:lnTo>
                  <a:pt x="32321" y="1699602"/>
                </a:lnTo>
                <a:lnTo>
                  <a:pt x="32321" y="1691106"/>
                </a:lnTo>
                <a:lnTo>
                  <a:pt x="32321" y="1689404"/>
                </a:lnTo>
                <a:lnTo>
                  <a:pt x="38315" y="1687283"/>
                </a:lnTo>
                <a:lnTo>
                  <a:pt x="39243" y="1686852"/>
                </a:lnTo>
                <a:lnTo>
                  <a:pt x="43891" y="1684731"/>
                </a:lnTo>
                <a:lnTo>
                  <a:pt x="44754" y="1684312"/>
                </a:lnTo>
                <a:lnTo>
                  <a:pt x="49034" y="1682191"/>
                </a:lnTo>
                <a:lnTo>
                  <a:pt x="49034" y="1676717"/>
                </a:lnTo>
                <a:lnTo>
                  <a:pt x="42443" y="1680210"/>
                </a:lnTo>
                <a:lnTo>
                  <a:pt x="32740" y="1684312"/>
                </a:lnTo>
                <a:lnTo>
                  <a:pt x="32740" y="1331353"/>
                </a:lnTo>
                <a:lnTo>
                  <a:pt x="26746" y="1331353"/>
                </a:lnTo>
                <a:lnTo>
                  <a:pt x="26746" y="1685582"/>
                </a:lnTo>
                <a:lnTo>
                  <a:pt x="23317" y="1686433"/>
                </a:lnTo>
                <a:lnTo>
                  <a:pt x="20307" y="1686852"/>
                </a:lnTo>
                <a:lnTo>
                  <a:pt x="12166" y="1686852"/>
                </a:lnTo>
                <a:lnTo>
                  <a:pt x="5308" y="1685163"/>
                </a:lnTo>
                <a:lnTo>
                  <a:pt x="5308" y="1263815"/>
                </a:lnTo>
                <a:lnTo>
                  <a:pt x="12598" y="1261694"/>
                </a:lnTo>
                <a:lnTo>
                  <a:pt x="20307" y="1261694"/>
                </a:lnTo>
                <a:lnTo>
                  <a:pt x="23317" y="1262126"/>
                </a:lnTo>
                <a:lnTo>
                  <a:pt x="26314" y="1262964"/>
                </a:lnTo>
                <a:lnTo>
                  <a:pt x="26314" y="1330934"/>
                </a:lnTo>
                <a:lnTo>
                  <a:pt x="31889" y="1330934"/>
                </a:lnTo>
                <a:lnTo>
                  <a:pt x="31889" y="1265097"/>
                </a:lnTo>
                <a:lnTo>
                  <a:pt x="41973" y="1269885"/>
                </a:lnTo>
                <a:lnTo>
                  <a:pt x="50812" y="1275080"/>
                </a:lnTo>
                <a:lnTo>
                  <a:pt x="57150" y="1279309"/>
                </a:lnTo>
                <a:lnTo>
                  <a:pt x="59753" y="1281239"/>
                </a:lnTo>
                <a:lnTo>
                  <a:pt x="79057" y="1296098"/>
                </a:lnTo>
                <a:lnTo>
                  <a:pt x="63182" y="1277416"/>
                </a:lnTo>
                <a:lnTo>
                  <a:pt x="59042" y="1272247"/>
                </a:lnTo>
                <a:lnTo>
                  <a:pt x="56070" y="1268069"/>
                </a:lnTo>
                <a:lnTo>
                  <a:pt x="54254" y="1265516"/>
                </a:lnTo>
                <a:lnTo>
                  <a:pt x="50749" y="1259814"/>
                </a:lnTo>
                <a:lnTo>
                  <a:pt x="50749" y="1268069"/>
                </a:lnTo>
                <a:lnTo>
                  <a:pt x="45173" y="1265097"/>
                </a:lnTo>
                <a:lnTo>
                  <a:pt x="38747" y="1261694"/>
                </a:lnTo>
                <a:lnTo>
                  <a:pt x="32321" y="1259573"/>
                </a:lnTo>
                <a:lnTo>
                  <a:pt x="32321" y="1257452"/>
                </a:lnTo>
                <a:lnTo>
                  <a:pt x="32321" y="1248956"/>
                </a:lnTo>
                <a:lnTo>
                  <a:pt x="40030" y="1248956"/>
                </a:lnTo>
                <a:lnTo>
                  <a:pt x="42608" y="1255750"/>
                </a:lnTo>
                <a:lnTo>
                  <a:pt x="46888" y="1262545"/>
                </a:lnTo>
                <a:lnTo>
                  <a:pt x="50749" y="1268069"/>
                </a:lnTo>
                <a:lnTo>
                  <a:pt x="50749" y="1259814"/>
                </a:lnTo>
                <a:lnTo>
                  <a:pt x="49314" y="1257465"/>
                </a:lnTo>
                <a:lnTo>
                  <a:pt x="45173" y="1248956"/>
                </a:lnTo>
                <a:lnTo>
                  <a:pt x="147231" y="1248956"/>
                </a:lnTo>
                <a:lnTo>
                  <a:pt x="147231" y="1243431"/>
                </a:lnTo>
                <a:lnTo>
                  <a:pt x="43459" y="1243431"/>
                </a:lnTo>
                <a:lnTo>
                  <a:pt x="41744" y="1238338"/>
                </a:lnTo>
                <a:lnTo>
                  <a:pt x="41325" y="1233233"/>
                </a:lnTo>
                <a:lnTo>
                  <a:pt x="43040" y="1229842"/>
                </a:lnTo>
                <a:lnTo>
                  <a:pt x="45173" y="1225169"/>
                </a:lnTo>
                <a:lnTo>
                  <a:pt x="51612" y="1222616"/>
                </a:lnTo>
                <a:lnTo>
                  <a:pt x="148082" y="1222616"/>
                </a:lnTo>
                <a:lnTo>
                  <a:pt x="148082" y="1221765"/>
                </a:lnTo>
                <a:lnTo>
                  <a:pt x="3086468" y="1221765"/>
                </a:lnTo>
                <a:lnTo>
                  <a:pt x="3093326" y="1224318"/>
                </a:lnTo>
                <a:lnTo>
                  <a:pt x="3095472" y="1229410"/>
                </a:lnTo>
                <a:lnTo>
                  <a:pt x="3097187" y="1232814"/>
                </a:lnTo>
                <a:lnTo>
                  <a:pt x="3096336" y="1237907"/>
                </a:lnTo>
                <a:lnTo>
                  <a:pt x="3094621" y="1243012"/>
                </a:lnTo>
                <a:lnTo>
                  <a:pt x="147650" y="1243012"/>
                </a:lnTo>
                <a:lnTo>
                  <a:pt x="147650" y="1248524"/>
                </a:lnTo>
                <a:lnTo>
                  <a:pt x="3092043" y="1248524"/>
                </a:lnTo>
                <a:lnTo>
                  <a:pt x="3087586" y="1256411"/>
                </a:lnTo>
                <a:lnTo>
                  <a:pt x="3082391" y="1263764"/>
                </a:lnTo>
                <a:lnTo>
                  <a:pt x="3077210" y="1270088"/>
                </a:lnTo>
                <a:lnTo>
                  <a:pt x="3072752" y="1274864"/>
                </a:lnTo>
                <a:lnTo>
                  <a:pt x="3076181" y="1278686"/>
                </a:lnTo>
                <a:lnTo>
                  <a:pt x="3103194" y="1263396"/>
                </a:lnTo>
                <a:lnTo>
                  <a:pt x="3103194" y="1258481"/>
                </a:lnTo>
                <a:lnTo>
                  <a:pt x="3098469" y="1260424"/>
                </a:lnTo>
                <a:lnTo>
                  <a:pt x="3092907" y="1262964"/>
                </a:lnTo>
                <a:lnTo>
                  <a:pt x="3088182" y="1265516"/>
                </a:lnTo>
                <a:lnTo>
                  <a:pt x="3092043" y="1260424"/>
                </a:lnTo>
                <a:lnTo>
                  <a:pt x="3095472" y="1254899"/>
                </a:lnTo>
                <a:lnTo>
                  <a:pt x="3098469" y="1248956"/>
                </a:lnTo>
                <a:lnTo>
                  <a:pt x="3103626" y="1248956"/>
                </a:lnTo>
                <a:lnTo>
                  <a:pt x="3103626" y="1243431"/>
                </a:lnTo>
                <a:lnTo>
                  <a:pt x="3101048" y="1243431"/>
                </a:lnTo>
                <a:lnTo>
                  <a:pt x="3102762" y="1237907"/>
                </a:lnTo>
                <a:lnTo>
                  <a:pt x="3081477" y="1217104"/>
                </a:lnTo>
                <a:lnTo>
                  <a:pt x="3075749" y="1216672"/>
                </a:lnTo>
                <a:lnTo>
                  <a:pt x="147650" y="1216672"/>
                </a:lnTo>
                <a:lnTo>
                  <a:pt x="147650" y="1217104"/>
                </a:lnTo>
                <a:lnTo>
                  <a:pt x="61899" y="1217104"/>
                </a:lnTo>
                <a:lnTo>
                  <a:pt x="36169" y="1231963"/>
                </a:lnTo>
                <a:lnTo>
                  <a:pt x="36601" y="1237488"/>
                </a:lnTo>
                <a:lnTo>
                  <a:pt x="38315" y="1243431"/>
                </a:lnTo>
                <a:lnTo>
                  <a:pt x="26746" y="1243431"/>
                </a:lnTo>
                <a:lnTo>
                  <a:pt x="26746" y="1257452"/>
                </a:lnTo>
                <a:lnTo>
                  <a:pt x="23736" y="1256601"/>
                </a:lnTo>
                <a:lnTo>
                  <a:pt x="20739" y="1256169"/>
                </a:lnTo>
                <a:lnTo>
                  <a:pt x="18161" y="1256169"/>
                </a:lnTo>
                <a:lnTo>
                  <a:pt x="11912" y="1257312"/>
                </a:lnTo>
                <a:lnTo>
                  <a:pt x="6108" y="1260792"/>
                </a:lnTo>
                <a:lnTo>
                  <a:pt x="1828" y="1267701"/>
                </a:lnTo>
                <a:lnTo>
                  <a:pt x="215" y="1278686"/>
                </a:lnTo>
                <a:lnTo>
                  <a:pt x="152" y="1672412"/>
                </a:lnTo>
                <a:lnTo>
                  <a:pt x="1993" y="1682877"/>
                </a:lnTo>
                <a:lnTo>
                  <a:pt x="6540" y="1688922"/>
                </a:lnTo>
                <a:lnTo>
                  <a:pt x="12280" y="1691703"/>
                </a:lnTo>
                <a:lnTo>
                  <a:pt x="17741" y="1692376"/>
                </a:lnTo>
                <a:lnTo>
                  <a:pt x="20739" y="1692376"/>
                </a:lnTo>
                <a:lnTo>
                  <a:pt x="23736" y="1691957"/>
                </a:lnTo>
                <a:lnTo>
                  <a:pt x="27165" y="1691106"/>
                </a:lnTo>
                <a:lnTo>
                  <a:pt x="27165" y="1705127"/>
                </a:lnTo>
                <a:lnTo>
                  <a:pt x="37033" y="1705127"/>
                </a:lnTo>
                <a:lnTo>
                  <a:pt x="35318" y="1711071"/>
                </a:lnTo>
                <a:lnTo>
                  <a:pt x="34886" y="1716595"/>
                </a:lnTo>
                <a:lnTo>
                  <a:pt x="60617" y="1731454"/>
                </a:lnTo>
                <a:lnTo>
                  <a:pt x="3075749" y="1731454"/>
                </a:lnTo>
                <a:lnTo>
                  <a:pt x="3104045" y="1715744"/>
                </a:lnTo>
                <a:lnTo>
                  <a:pt x="3103626" y="1710639"/>
                </a:lnTo>
                <a:lnTo>
                  <a:pt x="3101911" y="1705127"/>
                </a:lnTo>
                <a:lnTo>
                  <a:pt x="3110052" y="1705127"/>
                </a:lnTo>
                <a:lnTo>
                  <a:pt x="3110052" y="1700022"/>
                </a:lnTo>
                <a:lnTo>
                  <a:pt x="3110052" y="1699602"/>
                </a:lnTo>
                <a:lnTo>
                  <a:pt x="3110052" y="1691106"/>
                </a:lnTo>
                <a:lnTo>
                  <a:pt x="3113049" y="1691957"/>
                </a:lnTo>
                <a:lnTo>
                  <a:pt x="3116059" y="1692376"/>
                </a:lnTo>
                <a:lnTo>
                  <a:pt x="3124631" y="1692376"/>
                </a:lnTo>
                <a:lnTo>
                  <a:pt x="3127527" y="1691106"/>
                </a:lnTo>
                <a:lnTo>
                  <a:pt x="3128492" y="1690674"/>
                </a:lnTo>
                <a:lnTo>
                  <a:pt x="3131921" y="1687703"/>
                </a:lnTo>
                <a:lnTo>
                  <a:pt x="3132772" y="1686852"/>
                </a:lnTo>
                <a:lnTo>
                  <a:pt x="3134855" y="1684807"/>
                </a:lnTo>
                <a:lnTo>
                  <a:pt x="3134855" y="1995893"/>
                </a:lnTo>
                <a:lnTo>
                  <a:pt x="3134855" y="3378073"/>
                </a:lnTo>
                <a:lnTo>
                  <a:pt x="3134855" y="3378504"/>
                </a:lnTo>
                <a:lnTo>
                  <a:pt x="3130791" y="3378504"/>
                </a:lnTo>
                <a:lnTo>
                  <a:pt x="3130791" y="3473399"/>
                </a:lnTo>
                <a:lnTo>
                  <a:pt x="3129496" y="3477260"/>
                </a:lnTo>
                <a:lnTo>
                  <a:pt x="3125216" y="3481552"/>
                </a:lnTo>
                <a:lnTo>
                  <a:pt x="3122206" y="3482416"/>
                </a:lnTo>
                <a:lnTo>
                  <a:pt x="3115348" y="3482416"/>
                </a:lnTo>
                <a:lnTo>
                  <a:pt x="3112351" y="3481984"/>
                </a:lnTo>
                <a:lnTo>
                  <a:pt x="3109341" y="3481120"/>
                </a:lnTo>
                <a:lnTo>
                  <a:pt x="3109341" y="3479406"/>
                </a:lnTo>
                <a:lnTo>
                  <a:pt x="3109341" y="1992287"/>
                </a:lnTo>
                <a:lnTo>
                  <a:pt x="3109341" y="1991004"/>
                </a:lnTo>
                <a:lnTo>
                  <a:pt x="3112351" y="1990140"/>
                </a:lnTo>
                <a:lnTo>
                  <a:pt x="3115780" y="1989289"/>
                </a:lnTo>
                <a:lnTo>
                  <a:pt x="3123501" y="1989289"/>
                </a:lnTo>
                <a:lnTo>
                  <a:pt x="3130791" y="1991004"/>
                </a:lnTo>
                <a:lnTo>
                  <a:pt x="3130791" y="3378073"/>
                </a:lnTo>
                <a:lnTo>
                  <a:pt x="3134855" y="3378073"/>
                </a:lnTo>
                <a:lnTo>
                  <a:pt x="3134855" y="1995893"/>
                </a:lnTo>
                <a:lnTo>
                  <a:pt x="3134753" y="1995182"/>
                </a:lnTo>
                <a:lnTo>
                  <a:pt x="3118777" y="1984133"/>
                </a:lnTo>
                <a:lnTo>
                  <a:pt x="3115780" y="1984133"/>
                </a:lnTo>
                <a:lnTo>
                  <a:pt x="3112770" y="1984565"/>
                </a:lnTo>
                <a:lnTo>
                  <a:pt x="3109772" y="1985416"/>
                </a:lnTo>
                <a:lnTo>
                  <a:pt x="3109772" y="1977694"/>
                </a:lnTo>
                <a:lnTo>
                  <a:pt x="3109772" y="1972106"/>
                </a:lnTo>
                <a:lnTo>
                  <a:pt x="3104197" y="1972106"/>
                </a:lnTo>
                <a:lnTo>
                  <a:pt x="3104197" y="3484994"/>
                </a:lnTo>
                <a:lnTo>
                  <a:pt x="3104197" y="3495294"/>
                </a:lnTo>
                <a:lnTo>
                  <a:pt x="3099054" y="3495294"/>
                </a:lnTo>
                <a:lnTo>
                  <a:pt x="3098622" y="3494430"/>
                </a:lnTo>
                <a:lnTo>
                  <a:pt x="3098622" y="3510750"/>
                </a:lnTo>
                <a:lnTo>
                  <a:pt x="3096907" y="3514623"/>
                </a:lnTo>
                <a:lnTo>
                  <a:pt x="3094761" y="3519767"/>
                </a:lnTo>
                <a:lnTo>
                  <a:pt x="3087471" y="3522345"/>
                </a:lnTo>
                <a:lnTo>
                  <a:pt x="49745" y="3522345"/>
                </a:lnTo>
                <a:lnTo>
                  <a:pt x="43738" y="3519767"/>
                </a:lnTo>
                <a:lnTo>
                  <a:pt x="41605" y="3515042"/>
                </a:lnTo>
                <a:lnTo>
                  <a:pt x="39890" y="3511181"/>
                </a:lnTo>
                <a:lnTo>
                  <a:pt x="40741" y="3506457"/>
                </a:lnTo>
                <a:lnTo>
                  <a:pt x="42456" y="3500882"/>
                </a:lnTo>
                <a:lnTo>
                  <a:pt x="3095625" y="3500882"/>
                </a:lnTo>
                <a:lnTo>
                  <a:pt x="3097771" y="3506025"/>
                </a:lnTo>
                <a:lnTo>
                  <a:pt x="3098622" y="3510750"/>
                </a:lnTo>
                <a:lnTo>
                  <a:pt x="3098622" y="3494430"/>
                </a:lnTo>
                <a:lnTo>
                  <a:pt x="3096056" y="3489287"/>
                </a:lnTo>
                <a:lnTo>
                  <a:pt x="3092196" y="3483267"/>
                </a:lnTo>
                <a:lnTo>
                  <a:pt x="3088335" y="3478123"/>
                </a:lnTo>
                <a:lnTo>
                  <a:pt x="3093047" y="3480701"/>
                </a:lnTo>
                <a:lnTo>
                  <a:pt x="3098622" y="3483267"/>
                </a:lnTo>
                <a:lnTo>
                  <a:pt x="3104197" y="3484994"/>
                </a:lnTo>
                <a:lnTo>
                  <a:pt x="3104197" y="1972106"/>
                </a:lnTo>
                <a:lnTo>
                  <a:pt x="3103765" y="1972106"/>
                </a:lnTo>
                <a:lnTo>
                  <a:pt x="3103765" y="1977694"/>
                </a:lnTo>
                <a:lnTo>
                  <a:pt x="3103765" y="1987143"/>
                </a:lnTo>
                <a:lnTo>
                  <a:pt x="3103346" y="1987321"/>
                </a:lnTo>
                <a:lnTo>
                  <a:pt x="3103346" y="1992287"/>
                </a:lnTo>
                <a:lnTo>
                  <a:pt x="3103346" y="3479406"/>
                </a:lnTo>
                <a:lnTo>
                  <a:pt x="3076321" y="3465665"/>
                </a:lnTo>
                <a:lnTo>
                  <a:pt x="3072892" y="3469957"/>
                </a:lnTo>
                <a:lnTo>
                  <a:pt x="3077095" y="3474682"/>
                </a:lnTo>
                <a:lnTo>
                  <a:pt x="3082048" y="3480701"/>
                </a:lnTo>
                <a:lnTo>
                  <a:pt x="3087433" y="3487991"/>
                </a:lnTo>
                <a:lnTo>
                  <a:pt x="3092196" y="3495725"/>
                </a:lnTo>
                <a:lnTo>
                  <a:pt x="44602" y="3495725"/>
                </a:lnTo>
                <a:lnTo>
                  <a:pt x="44843" y="3495294"/>
                </a:lnTo>
                <a:lnTo>
                  <a:pt x="48818" y="3488080"/>
                </a:lnTo>
                <a:lnTo>
                  <a:pt x="53454" y="3480905"/>
                </a:lnTo>
                <a:lnTo>
                  <a:pt x="55829" y="3477691"/>
                </a:lnTo>
                <a:lnTo>
                  <a:pt x="58166" y="3474529"/>
                </a:lnTo>
                <a:lnTo>
                  <a:pt x="62179" y="3469957"/>
                </a:lnTo>
                <a:lnTo>
                  <a:pt x="76339" y="3454069"/>
                </a:lnTo>
                <a:lnTo>
                  <a:pt x="58750" y="3466096"/>
                </a:lnTo>
                <a:lnTo>
                  <a:pt x="56540" y="3467582"/>
                </a:lnTo>
                <a:lnTo>
                  <a:pt x="50660" y="3471189"/>
                </a:lnTo>
                <a:lnTo>
                  <a:pt x="48895" y="3472142"/>
                </a:lnTo>
                <a:lnTo>
                  <a:pt x="48895" y="3477691"/>
                </a:lnTo>
                <a:lnTo>
                  <a:pt x="45034" y="3482848"/>
                </a:lnTo>
                <a:lnTo>
                  <a:pt x="41173" y="3488855"/>
                </a:lnTo>
                <a:lnTo>
                  <a:pt x="38595" y="3495294"/>
                </a:lnTo>
                <a:lnTo>
                  <a:pt x="32169" y="3495294"/>
                </a:lnTo>
                <a:lnTo>
                  <a:pt x="32169" y="3486708"/>
                </a:lnTo>
                <a:lnTo>
                  <a:pt x="32169" y="3484994"/>
                </a:lnTo>
                <a:lnTo>
                  <a:pt x="38163" y="3482848"/>
                </a:lnTo>
                <a:lnTo>
                  <a:pt x="39103" y="3482416"/>
                </a:lnTo>
                <a:lnTo>
                  <a:pt x="43738" y="3480270"/>
                </a:lnTo>
                <a:lnTo>
                  <a:pt x="44602" y="3479838"/>
                </a:lnTo>
                <a:lnTo>
                  <a:pt x="48895" y="3477691"/>
                </a:lnTo>
                <a:lnTo>
                  <a:pt x="48895" y="3472142"/>
                </a:lnTo>
                <a:lnTo>
                  <a:pt x="42291" y="3475698"/>
                </a:lnTo>
                <a:lnTo>
                  <a:pt x="32600" y="3479838"/>
                </a:lnTo>
                <a:lnTo>
                  <a:pt x="32600" y="2060994"/>
                </a:lnTo>
                <a:lnTo>
                  <a:pt x="26593" y="2060994"/>
                </a:lnTo>
                <a:lnTo>
                  <a:pt x="26593" y="3481120"/>
                </a:lnTo>
                <a:lnTo>
                  <a:pt x="23164" y="3481984"/>
                </a:lnTo>
                <a:lnTo>
                  <a:pt x="20154" y="3482416"/>
                </a:lnTo>
                <a:lnTo>
                  <a:pt x="12014" y="3482416"/>
                </a:lnTo>
                <a:lnTo>
                  <a:pt x="5156" y="3480701"/>
                </a:lnTo>
                <a:lnTo>
                  <a:pt x="5156" y="1992718"/>
                </a:lnTo>
                <a:lnTo>
                  <a:pt x="12446" y="1990572"/>
                </a:lnTo>
                <a:lnTo>
                  <a:pt x="20154" y="1990572"/>
                </a:lnTo>
                <a:lnTo>
                  <a:pt x="23164" y="1991004"/>
                </a:lnTo>
                <a:lnTo>
                  <a:pt x="26162" y="1991868"/>
                </a:lnTo>
                <a:lnTo>
                  <a:pt x="26162" y="2060562"/>
                </a:lnTo>
                <a:lnTo>
                  <a:pt x="31737" y="2060562"/>
                </a:lnTo>
                <a:lnTo>
                  <a:pt x="31737" y="1994014"/>
                </a:lnTo>
                <a:lnTo>
                  <a:pt x="41821" y="1998853"/>
                </a:lnTo>
                <a:lnTo>
                  <a:pt x="50660" y="2004098"/>
                </a:lnTo>
                <a:lnTo>
                  <a:pt x="56997" y="2008378"/>
                </a:lnTo>
                <a:lnTo>
                  <a:pt x="59613" y="2010321"/>
                </a:lnTo>
                <a:lnTo>
                  <a:pt x="78905" y="2025357"/>
                </a:lnTo>
                <a:lnTo>
                  <a:pt x="63042" y="2006460"/>
                </a:lnTo>
                <a:lnTo>
                  <a:pt x="58902" y="2001240"/>
                </a:lnTo>
                <a:lnTo>
                  <a:pt x="55930" y="1997011"/>
                </a:lnTo>
                <a:lnTo>
                  <a:pt x="54114" y="1994433"/>
                </a:lnTo>
                <a:lnTo>
                  <a:pt x="50609" y="1988667"/>
                </a:lnTo>
                <a:lnTo>
                  <a:pt x="50609" y="1997011"/>
                </a:lnTo>
                <a:lnTo>
                  <a:pt x="45034" y="1994014"/>
                </a:lnTo>
                <a:lnTo>
                  <a:pt x="38595" y="1990572"/>
                </a:lnTo>
                <a:lnTo>
                  <a:pt x="32169" y="1988426"/>
                </a:lnTo>
                <a:lnTo>
                  <a:pt x="32169" y="1986280"/>
                </a:lnTo>
                <a:lnTo>
                  <a:pt x="32169" y="1977694"/>
                </a:lnTo>
                <a:lnTo>
                  <a:pt x="39890" y="1977694"/>
                </a:lnTo>
                <a:lnTo>
                  <a:pt x="42456" y="1984565"/>
                </a:lnTo>
                <a:lnTo>
                  <a:pt x="46748" y="1991436"/>
                </a:lnTo>
                <a:lnTo>
                  <a:pt x="50609" y="1997011"/>
                </a:lnTo>
                <a:lnTo>
                  <a:pt x="50609" y="1988667"/>
                </a:lnTo>
                <a:lnTo>
                  <a:pt x="49174" y="1986292"/>
                </a:lnTo>
                <a:lnTo>
                  <a:pt x="45034" y="1977694"/>
                </a:lnTo>
                <a:lnTo>
                  <a:pt x="147091" y="1977694"/>
                </a:lnTo>
                <a:lnTo>
                  <a:pt x="147091" y="1972106"/>
                </a:lnTo>
                <a:lnTo>
                  <a:pt x="43319" y="1972106"/>
                </a:lnTo>
                <a:lnTo>
                  <a:pt x="41605" y="1966963"/>
                </a:lnTo>
                <a:lnTo>
                  <a:pt x="41173" y="1961807"/>
                </a:lnTo>
                <a:lnTo>
                  <a:pt x="42887" y="1958365"/>
                </a:lnTo>
                <a:lnTo>
                  <a:pt x="45034" y="1953641"/>
                </a:lnTo>
                <a:lnTo>
                  <a:pt x="51460" y="1951075"/>
                </a:lnTo>
                <a:lnTo>
                  <a:pt x="147942" y="1951075"/>
                </a:lnTo>
                <a:lnTo>
                  <a:pt x="147942" y="1950212"/>
                </a:lnTo>
                <a:lnTo>
                  <a:pt x="3086620" y="1950212"/>
                </a:lnTo>
                <a:lnTo>
                  <a:pt x="3093478" y="1952790"/>
                </a:lnTo>
                <a:lnTo>
                  <a:pt x="3095625" y="1957933"/>
                </a:lnTo>
                <a:lnTo>
                  <a:pt x="3097339" y="1961375"/>
                </a:lnTo>
                <a:lnTo>
                  <a:pt x="3096476" y="1966531"/>
                </a:lnTo>
                <a:lnTo>
                  <a:pt x="3094761" y="1971675"/>
                </a:lnTo>
                <a:lnTo>
                  <a:pt x="147523" y="1971675"/>
                </a:lnTo>
                <a:lnTo>
                  <a:pt x="147523" y="1977263"/>
                </a:lnTo>
                <a:lnTo>
                  <a:pt x="3092196" y="1977263"/>
                </a:lnTo>
                <a:lnTo>
                  <a:pt x="3087725" y="1985225"/>
                </a:lnTo>
                <a:lnTo>
                  <a:pt x="3082544" y="1992668"/>
                </a:lnTo>
                <a:lnTo>
                  <a:pt x="3077362" y="1999056"/>
                </a:lnTo>
                <a:lnTo>
                  <a:pt x="3072892" y="2003882"/>
                </a:lnTo>
                <a:lnTo>
                  <a:pt x="3076321" y="2007755"/>
                </a:lnTo>
                <a:lnTo>
                  <a:pt x="3103346" y="1992287"/>
                </a:lnTo>
                <a:lnTo>
                  <a:pt x="3103346" y="1987321"/>
                </a:lnTo>
                <a:lnTo>
                  <a:pt x="3098622" y="1989289"/>
                </a:lnTo>
                <a:lnTo>
                  <a:pt x="3093047" y="1991868"/>
                </a:lnTo>
                <a:lnTo>
                  <a:pt x="3088335" y="1994433"/>
                </a:lnTo>
                <a:lnTo>
                  <a:pt x="3092196" y="1989289"/>
                </a:lnTo>
                <a:lnTo>
                  <a:pt x="3095625" y="1983701"/>
                </a:lnTo>
                <a:lnTo>
                  <a:pt x="3098622" y="1977694"/>
                </a:lnTo>
                <a:lnTo>
                  <a:pt x="3103765" y="1977694"/>
                </a:lnTo>
                <a:lnTo>
                  <a:pt x="3103765" y="1972106"/>
                </a:lnTo>
                <a:lnTo>
                  <a:pt x="3101200" y="1972106"/>
                </a:lnTo>
                <a:lnTo>
                  <a:pt x="3102914" y="1966531"/>
                </a:lnTo>
                <a:lnTo>
                  <a:pt x="3075902" y="1945055"/>
                </a:lnTo>
                <a:lnTo>
                  <a:pt x="147523" y="1945055"/>
                </a:lnTo>
                <a:lnTo>
                  <a:pt x="147523" y="1945487"/>
                </a:lnTo>
                <a:lnTo>
                  <a:pt x="61760" y="1945487"/>
                </a:lnTo>
                <a:lnTo>
                  <a:pt x="36029" y="1960511"/>
                </a:lnTo>
                <a:lnTo>
                  <a:pt x="36449" y="1966099"/>
                </a:lnTo>
                <a:lnTo>
                  <a:pt x="38163" y="1972106"/>
                </a:lnTo>
                <a:lnTo>
                  <a:pt x="26593" y="1972106"/>
                </a:lnTo>
                <a:lnTo>
                  <a:pt x="26593" y="1986280"/>
                </a:lnTo>
                <a:lnTo>
                  <a:pt x="23583" y="1985416"/>
                </a:lnTo>
                <a:lnTo>
                  <a:pt x="20586" y="1984997"/>
                </a:lnTo>
                <a:lnTo>
                  <a:pt x="18021" y="1984997"/>
                </a:lnTo>
                <a:lnTo>
                  <a:pt x="11760" y="1986140"/>
                </a:lnTo>
                <a:lnTo>
                  <a:pt x="5956" y="1989658"/>
                </a:lnTo>
                <a:lnTo>
                  <a:pt x="1676" y="1996643"/>
                </a:lnTo>
                <a:lnTo>
                  <a:pt x="63" y="2007755"/>
                </a:lnTo>
                <a:lnTo>
                  <a:pt x="0" y="3467811"/>
                </a:lnTo>
                <a:lnTo>
                  <a:pt x="1841" y="3478390"/>
                </a:lnTo>
                <a:lnTo>
                  <a:pt x="6388" y="3484511"/>
                </a:lnTo>
                <a:lnTo>
                  <a:pt x="12128" y="3487318"/>
                </a:lnTo>
                <a:lnTo>
                  <a:pt x="17589" y="3487991"/>
                </a:lnTo>
                <a:lnTo>
                  <a:pt x="20586" y="3487991"/>
                </a:lnTo>
                <a:lnTo>
                  <a:pt x="23583" y="3487572"/>
                </a:lnTo>
                <a:lnTo>
                  <a:pt x="27025" y="3486708"/>
                </a:lnTo>
                <a:lnTo>
                  <a:pt x="27025" y="3500882"/>
                </a:lnTo>
                <a:lnTo>
                  <a:pt x="36880" y="3500882"/>
                </a:lnTo>
                <a:lnTo>
                  <a:pt x="35166" y="3506889"/>
                </a:lnTo>
                <a:lnTo>
                  <a:pt x="34734" y="3512477"/>
                </a:lnTo>
                <a:lnTo>
                  <a:pt x="60464" y="3527501"/>
                </a:lnTo>
                <a:lnTo>
                  <a:pt x="3075902" y="3527501"/>
                </a:lnTo>
                <a:lnTo>
                  <a:pt x="3085782" y="3526777"/>
                </a:lnTo>
                <a:lnTo>
                  <a:pt x="3093529" y="3524656"/>
                </a:lnTo>
                <a:lnTo>
                  <a:pt x="3097212" y="3522345"/>
                </a:lnTo>
                <a:lnTo>
                  <a:pt x="3099117" y="3521164"/>
                </a:lnTo>
                <a:lnTo>
                  <a:pt x="3102483" y="3516338"/>
                </a:lnTo>
                <a:lnTo>
                  <a:pt x="3104197" y="3511613"/>
                </a:lnTo>
                <a:lnTo>
                  <a:pt x="3103765" y="3506457"/>
                </a:lnTo>
                <a:lnTo>
                  <a:pt x="3102051" y="3500882"/>
                </a:lnTo>
                <a:lnTo>
                  <a:pt x="3110204" y="3500882"/>
                </a:lnTo>
                <a:lnTo>
                  <a:pt x="3110204" y="3495725"/>
                </a:lnTo>
                <a:lnTo>
                  <a:pt x="3110204" y="3495294"/>
                </a:lnTo>
                <a:lnTo>
                  <a:pt x="3110204" y="3486708"/>
                </a:lnTo>
                <a:lnTo>
                  <a:pt x="3113201" y="3487572"/>
                </a:lnTo>
                <a:lnTo>
                  <a:pt x="3116211" y="3487991"/>
                </a:lnTo>
                <a:lnTo>
                  <a:pt x="3124784" y="3487991"/>
                </a:lnTo>
                <a:lnTo>
                  <a:pt x="3127679" y="3486708"/>
                </a:lnTo>
                <a:lnTo>
                  <a:pt x="3128645" y="3486277"/>
                </a:lnTo>
                <a:lnTo>
                  <a:pt x="3132074" y="3483267"/>
                </a:lnTo>
                <a:lnTo>
                  <a:pt x="3132925" y="3482416"/>
                </a:lnTo>
                <a:lnTo>
                  <a:pt x="3134855" y="3480485"/>
                </a:lnTo>
                <a:lnTo>
                  <a:pt x="3134855" y="3526980"/>
                </a:lnTo>
                <a:lnTo>
                  <a:pt x="6271209" y="3526980"/>
                </a:lnTo>
                <a:lnTo>
                  <a:pt x="6271209" y="3454590"/>
                </a:lnTo>
                <a:lnTo>
                  <a:pt x="3207867" y="3454590"/>
                </a:lnTo>
                <a:lnTo>
                  <a:pt x="3207867" y="1002652"/>
                </a:lnTo>
                <a:lnTo>
                  <a:pt x="6198197" y="1002652"/>
                </a:lnTo>
                <a:lnTo>
                  <a:pt x="6198197" y="3454095"/>
                </a:lnTo>
                <a:lnTo>
                  <a:pt x="6271209" y="3454095"/>
                </a:lnTo>
                <a:lnTo>
                  <a:pt x="6271209" y="951865"/>
                </a:lnTo>
                <a:lnTo>
                  <a:pt x="6272009" y="949452"/>
                </a:lnTo>
                <a:lnTo>
                  <a:pt x="6272009" y="94183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z="1400">
              <a:latin typeface="CCSUPERSUBMARINO" panose="02000603000000000000" pitchFamily="2" charset="0"/>
              <a:ea typeface="CCSUPERSUBMARINO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00807" y="2301875"/>
            <a:ext cx="1160408" cy="652743"/>
          </a:xfrm>
          <a:prstGeom prst="rect">
            <a:avLst/>
          </a:prstGeom>
        </p:spPr>
        <p:txBody>
          <a:bodyPr vert="horz" wrap="square" lIns="0" tIns="171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sz="140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Estación 2</a:t>
            </a:r>
          </a:p>
          <a:p>
            <a:pPr marL="78105">
              <a:lnSpc>
                <a:spcPct val="100000"/>
              </a:lnSpc>
              <a:spcBef>
                <a:spcPts val="835"/>
              </a:spcBef>
            </a:pPr>
            <a:r>
              <a:rPr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Objetivo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236703" y="3393677"/>
            <a:ext cx="1612322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Material necesario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966601" y="4118168"/>
            <a:ext cx="1094613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Desarrollo</a:t>
            </a:r>
          </a:p>
        </p:txBody>
      </p:sp>
      <p:sp>
        <p:nvSpPr>
          <p:cNvPr id="9" name="object 9"/>
          <p:cNvSpPr/>
          <p:nvPr/>
        </p:nvSpPr>
        <p:spPr>
          <a:xfrm>
            <a:off x="648309" y="3600322"/>
            <a:ext cx="6272530" cy="5835650"/>
          </a:xfrm>
          <a:custGeom>
            <a:avLst/>
            <a:gdLst/>
            <a:ahLst/>
            <a:cxnLst/>
            <a:rect l="l" t="t" r="r" b="b"/>
            <a:pathLst>
              <a:path w="6272530" h="5835650">
                <a:moveTo>
                  <a:pt x="3137154" y="3250209"/>
                </a:moveTo>
                <a:lnTo>
                  <a:pt x="3136366" y="3167545"/>
                </a:lnTo>
                <a:lnTo>
                  <a:pt x="3136366" y="2674607"/>
                </a:lnTo>
                <a:lnTo>
                  <a:pt x="3136874" y="2673096"/>
                </a:lnTo>
                <a:lnTo>
                  <a:pt x="3136887" y="2658173"/>
                </a:lnTo>
                <a:lnTo>
                  <a:pt x="3136366" y="2604566"/>
                </a:lnTo>
                <a:lnTo>
                  <a:pt x="3136366" y="2604262"/>
                </a:lnTo>
                <a:lnTo>
                  <a:pt x="3136366" y="2381389"/>
                </a:lnTo>
                <a:lnTo>
                  <a:pt x="3136366" y="2380767"/>
                </a:lnTo>
                <a:lnTo>
                  <a:pt x="3136366" y="2360307"/>
                </a:lnTo>
                <a:lnTo>
                  <a:pt x="3136366" y="2359393"/>
                </a:lnTo>
                <a:lnTo>
                  <a:pt x="3136366" y="2308364"/>
                </a:lnTo>
                <a:lnTo>
                  <a:pt x="3132353" y="2308364"/>
                </a:lnTo>
                <a:lnTo>
                  <a:pt x="3132353" y="2380767"/>
                </a:lnTo>
                <a:lnTo>
                  <a:pt x="3132353" y="2381389"/>
                </a:lnTo>
                <a:lnTo>
                  <a:pt x="3116935" y="2381389"/>
                </a:lnTo>
                <a:lnTo>
                  <a:pt x="3116935" y="2380767"/>
                </a:lnTo>
                <a:lnTo>
                  <a:pt x="3132353" y="2380767"/>
                </a:lnTo>
                <a:lnTo>
                  <a:pt x="3132353" y="2308364"/>
                </a:lnTo>
                <a:lnTo>
                  <a:pt x="3112617" y="2308364"/>
                </a:lnTo>
                <a:lnTo>
                  <a:pt x="3112617" y="2380767"/>
                </a:lnTo>
                <a:lnTo>
                  <a:pt x="3112617" y="2381389"/>
                </a:lnTo>
                <a:lnTo>
                  <a:pt x="3063341" y="2381389"/>
                </a:lnTo>
                <a:lnTo>
                  <a:pt x="3063341" y="2687713"/>
                </a:lnTo>
                <a:lnTo>
                  <a:pt x="3063341" y="2691371"/>
                </a:lnTo>
                <a:lnTo>
                  <a:pt x="3063341" y="2946997"/>
                </a:lnTo>
                <a:lnTo>
                  <a:pt x="147574" y="2946997"/>
                </a:lnTo>
                <a:lnTo>
                  <a:pt x="147574" y="2952623"/>
                </a:lnTo>
                <a:lnTo>
                  <a:pt x="3063341" y="2952623"/>
                </a:lnTo>
                <a:lnTo>
                  <a:pt x="3063341" y="3279013"/>
                </a:lnTo>
                <a:lnTo>
                  <a:pt x="3063341" y="3284194"/>
                </a:lnTo>
                <a:lnTo>
                  <a:pt x="3063341" y="3305835"/>
                </a:lnTo>
                <a:lnTo>
                  <a:pt x="73025" y="3305835"/>
                </a:lnTo>
                <a:lnTo>
                  <a:pt x="73025" y="3284194"/>
                </a:lnTo>
                <a:lnTo>
                  <a:pt x="3063341" y="3284194"/>
                </a:lnTo>
                <a:lnTo>
                  <a:pt x="3063341" y="3279013"/>
                </a:lnTo>
                <a:lnTo>
                  <a:pt x="73025" y="3279013"/>
                </a:lnTo>
                <a:lnTo>
                  <a:pt x="73025" y="3240849"/>
                </a:lnTo>
                <a:lnTo>
                  <a:pt x="76390" y="3237039"/>
                </a:lnTo>
                <a:lnTo>
                  <a:pt x="73025" y="3239363"/>
                </a:lnTo>
                <a:lnTo>
                  <a:pt x="73025" y="2996438"/>
                </a:lnTo>
                <a:lnTo>
                  <a:pt x="78955" y="3001086"/>
                </a:lnTo>
                <a:lnTo>
                  <a:pt x="73025" y="2993974"/>
                </a:lnTo>
                <a:lnTo>
                  <a:pt x="73025" y="2953054"/>
                </a:lnTo>
                <a:lnTo>
                  <a:pt x="147142" y="2953054"/>
                </a:lnTo>
                <a:lnTo>
                  <a:pt x="147142" y="2947428"/>
                </a:lnTo>
                <a:lnTo>
                  <a:pt x="73025" y="2947428"/>
                </a:lnTo>
                <a:lnTo>
                  <a:pt x="73025" y="2926232"/>
                </a:lnTo>
                <a:lnTo>
                  <a:pt x="147993" y="2926232"/>
                </a:lnTo>
                <a:lnTo>
                  <a:pt x="147993" y="2925368"/>
                </a:lnTo>
                <a:lnTo>
                  <a:pt x="3063341" y="2925368"/>
                </a:lnTo>
                <a:lnTo>
                  <a:pt x="3063341" y="2920174"/>
                </a:lnTo>
                <a:lnTo>
                  <a:pt x="147574" y="2920174"/>
                </a:lnTo>
                <a:lnTo>
                  <a:pt x="147574" y="2920606"/>
                </a:lnTo>
                <a:lnTo>
                  <a:pt x="73025" y="2920606"/>
                </a:lnTo>
                <a:lnTo>
                  <a:pt x="73025" y="2710243"/>
                </a:lnTo>
                <a:lnTo>
                  <a:pt x="3063341" y="2710243"/>
                </a:lnTo>
                <a:lnTo>
                  <a:pt x="3063341" y="2706598"/>
                </a:lnTo>
                <a:lnTo>
                  <a:pt x="73025" y="2706598"/>
                </a:lnTo>
                <a:lnTo>
                  <a:pt x="73025" y="2691371"/>
                </a:lnTo>
                <a:lnTo>
                  <a:pt x="3063341" y="2691371"/>
                </a:lnTo>
                <a:lnTo>
                  <a:pt x="3063341" y="2687713"/>
                </a:lnTo>
                <a:lnTo>
                  <a:pt x="73025" y="2687713"/>
                </a:lnTo>
                <a:lnTo>
                  <a:pt x="73025" y="2380767"/>
                </a:lnTo>
                <a:lnTo>
                  <a:pt x="3112617" y="2380767"/>
                </a:lnTo>
                <a:lnTo>
                  <a:pt x="3112617" y="2308364"/>
                </a:lnTo>
                <a:lnTo>
                  <a:pt x="0" y="2308364"/>
                </a:lnTo>
                <a:lnTo>
                  <a:pt x="0" y="2360307"/>
                </a:lnTo>
                <a:lnTo>
                  <a:pt x="0" y="2380767"/>
                </a:lnTo>
                <a:lnTo>
                  <a:pt x="0" y="2680398"/>
                </a:lnTo>
                <a:lnTo>
                  <a:pt x="0" y="5762955"/>
                </a:lnTo>
                <a:lnTo>
                  <a:pt x="0" y="5835358"/>
                </a:lnTo>
                <a:lnTo>
                  <a:pt x="3136366" y="5835358"/>
                </a:lnTo>
                <a:lnTo>
                  <a:pt x="3136366" y="5762955"/>
                </a:lnTo>
                <a:lnTo>
                  <a:pt x="73025" y="5762955"/>
                </a:lnTo>
                <a:lnTo>
                  <a:pt x="73025" y="3311029"/>
                </a:lnTo>
                <a:lnTo>
                  <a:pt x="3063341" y="3311029"/>
                </a:lnTo>
                <a:lnTo>
                  <a:pt x="3063341" y="5762472"/>
                </a:lnTo>
                <a:lnTo>
                  <a:pt x="3136366" y="5762472"/>
                </a:lnTo>
                <a:lnTo>
                  <a:pt x="3136366" y="3260229"/>
                </a:lnTo>
                <a:lnTo>
                  <a:pt x="3137154" y="3257829"/>
                </a:lnTo>
                <a:lnTo>
                  <a:pt x="3137154" y="3250209"/>
                </a:lnTo>
                <a:close/>
              </a:path>
              <a:path w="6272530" h="5835650">
                <a:moveTo>
                  <a:pt x="6271907" y="455091"/>
                </a:moveTo>
                <a:lnTo>
                  <a:pt x="6271057" y="367398"/>
                </a:lnTo>
                <a:lnTo>
                  <a:pt x="6265481" y="367398"/>
                </a:lnTo>
                <a:lnTo>
                  <a:pt x="6265481" y="461264"/>
                </a:lnTo>
                <a:lnTo>
                  <a:pt x="6264199" y="465086"/>
                </a:lnTo>
                <a:lnTo>
                  <a:pt x="6259919" y="469341"/>
                </a:lnTo>
                <a:lnTo>
                  <a:pt x="6256909" y="470179"/>
                </a:lnTo>
                <a:lnTo>
                  <a:pt x="6250051" y="470179"/>
                </a:lnTo>
                <a:lnTo>
                  <a:pt x="6247054" y="469760"/>
                </a:lnTo>
                <a:lnTo>
                  <a:pt x="6244044" y="468909"/>
                </a:lnTo>
                <a:lnTo>
                  <a:pt x="6244044" y="467207"/>
                </a:lnTo>
                <a:lnTo>
                  <a:pt x="6244044" y="46723"/>
                </a:lnTo>
                <a:lnTo>
                  <a:pt x="6244044" y="45453"/>
                </a:lnTo>
                <a:lnTo>
                  <a:pt x="6247054" y="44602"/>
                </a:lnTo>
                <a:lnTo>
                  <a:pt x="6250483" y="43751"/>
                </a:lnTo>
                <a:lnTo>
                  <a:pt x="6258191" y="43751"/>
                </a:lnTo>
                <a:lnTo>
                  <a:pt x="6265481" y="45453"/>
                </a:lnTo>
                <a:lnTo>
                  <a:pt x="6265481" y="366979"/>
                </a:lnTo>
                <a:lnTo>
                  <a:pt x="6271057" y="366979"/>
                </a:lnTo>
                <a:lnTo>
                  <a:pt x="6271018" y="60401"/>
                </a:lnTo>
                <a:lnTo>
                  <a:pt x="6269456" y="49580"/>
                </a:lnTo>
                <a:lnTo>
                  <a:pt x="6265875" y="43751"/>
                </a:lnTo>
                <a:lnTo>
                  <a:pt x="6265329" y="42849"/>
                </a:lnTo>
                <a:lnTo>
                  <a:pt x="6260338" y="39928"/>
                </a:lnTo>
                <a:lnTo>
                  <a:pt x="6259665" y="39535"/>
                </a:lnTo>
                <a:lnTo>
                  <a:pt x="6253480" y="38646"/>
                </a:lnTo>
                <a:lnTo>
                  <a:pt x="6250483" y="38646"/>
                </a:lnTo>
                <a:lnTo>
                  <a:pt x="6247473" y="39077"/>
                </a:lnTo>
                <a:lnTo>
                  <a:pt x="6244475" y="39928"/>
                </a:lnTo>
                <a:lnTo>
                  <a:pt x="6244475" y="32283"/>
                </a:lnTo>
                <a:lnTo>
                  <a:pt x="6244475" y="26758"/>
                </a:lnTo>
                <a:lnTo>
                  <a:pt x="6238900" y="26758"/>
                </a:lnTo>
                <a:lnTo>
                  <a:pt x="6238900" y="472732"/>
                </a:lnTo>
                <a:lnTo>
                  <a:pt x="6238900" y="482930"/>
                </a:lnTo>
                <a:lnTo>
                  <a:pt x="6233757" y="482930"/>
                </a:lnTo>
                <a:lnTo>
                  <a:pt x="6233325" y="482079"/>
                </a:lnTo>
                <a:lnTo>
                  <a:pt x="6233325" y="498221"/>
                </a:lnTo>
                <a:lnTo>
                  <a:pt x="6231610" y="502043"/>
                </a:lnTo>
                <a:lnTo>
                  <a:pt x="6229464" y="507136"/>
                </a:lnTo>
                <a:lnTo>
                  <a:pt x="6222174" y="509689"/>
                </a:lnTo>
                <a:lnTo>
                  <a:pt x="3184753" y="509689"/>
                </a:lnTo>
                <a:lnTo>
                  <a:pt x="3178746" y="507136"/>
                </a:lnTo>
                <a:lnTo>
                  <a:pt x="3176600" y="502462"/>
                </a:lnTo>
                <a:lnTo>
                  <a:pt x="3174885" y="498640"/>
                </a:lnTo>
                <a:lnTo>
                  <a:pt x="3175749" y="493966"/>
                </a:lnTo>
                <a:lnTo>
                  <a:pt x="3177463" y="488454"/>
                </a:lnTo>
                <a:lnTo>
                  <a:pt x="6230328" y="488454"/>
                </a:lnTo>
                <a:lnTo>
                  <a:pt x="6232474" y="493547"/>
                </a:lnTo>
                <a:lnTo>
                  <a:pt x="6233325" y="498221"/>
                </a:lnTo>
                <a:lnTo>
                  <a:pt x="6233325" y="482079"/>
                </a:lnTo>
                <a:lnTo>
                  <a:pt x="6230759" y="476986"/>
                </a:lnTo>
                <a:lnTo>
                  <a:pt x="6226899" y="471030"/>
                </a:lnTo>
                <a:lnTo>
                  <a:pt x="6223038" y="465937"/>
                </a:lnTo>
                <a:lnTo>
                  <a:pt x="6227750" y="468490"/>
                </a:lnTo>
                <a:lnTo>
                  <a:pt x="6233325" y="471030"/>
                </a:lnTo>
                <a:lnTo>
                  <a:pt x="6238900" y="472732"/>
                </a:lnTo>
                <a:lnTo>
                  <a:pt x="6238900" y="26758"/>
                </a:lnTo>
                <a:lnTo>
                  <a:pt x="6238468" y="26758"/>
                </a:lnTo>
                <a:lnTo>
                  <a:pt x="6238468" y="32283"/>
                </a:lnTo>
                <a:lnTo>
                  <a:pt x="6238468" y="41630"/>
                </a:lnTo>
                <a:lnTo>
                  <a:pt x="6238049" y="41808"/>
                </a:lnTo>
                <a:lnTo>
                  <a:pt x="6238049" y="46723"/>
                </a:lnTo>
                <a:lnTo>
                  <a:pt x="6238049" y="467207"/>
                </a:lnTo>
                <a:lnTo>
                  <a:pt x="6211036" y="453618"/>
                </a:lnTo>
                <a:lnTo>
                  <a:pt x="6207607" y="457873"/>
                </a:lnTo>
                <a:lnTo>
                  <a:pt x="6211798" y="462534"/>
                </a:lnTo>
                <a:lnTo>
                  <a:pt x="6216751" y="468490"/>
                </a:lnTo>
                <a:lnTo>
                  <a:pt x="6222136" y="475703"/>
                </a:lnTo>
                <a:lnTo>
                  <a:pt x="6226899" y="483349"/>
                </a:lnTo>
                <a:lnTo>
                  <a:pt x="3179597" y="483349"/>
                </a:lnTo>
                <a:lnTo>
                  <a:pt x="3179838" y="482930"/>
                </a:lnTo>
                <a:lnTo>
                  <a:pt x="3183826" y="475780"/>
                </a:lnTo>
                <a:lnTo>
                  <a:pt x="3211334" y="442150"/>
                </a:lnTo>
                <a:lnTo>
                  <a:pt x="3193758" y="454050"/>
                </a:lnTo>
                <a:lnTo>
                  <a:pt x="3191535" y="455510"/>
                </a:lnTo>
                <a:lnTo>
                  <a:pt x="3185655" y="459092"/>
                </a:lnTo>
                <a:lnTo>
                  <a:pt x="3183890" y="460032"/>
                </a:lnTo>
                <a:lnTo>
                  <a:pt x="3183890" y="465518"/>
                </a:lnTo>
                <a:lnTo>
                  <a:pt x="3180029" y="470611"/>
                </a:lnTo>
                <a:lnTo>
                  <a:pt x="3176168" y="476554"/>
                </a:lnTo>
                <a:lnTo>
                  <a:pt x="3173603" y="482930"/>
                </a:lnTo>
                <a:lnTo>
                  <a:pt x="3167164" y="482930"/>
                </a:lnTo>
                <a:lnTo>
                  <a:pt x="3167164" y="474433"/>
                </a:lnTo>
                <a:lnTo>
                  <a:pt x="3167164" y="472732"/>
                </a:lnTo>
                <a:lnTo>
                  <a:pt x="3173171" y="470611"/>
                </a:lnTo>
                <a:lnTo>
                  <a:pt x="3174098" y="470179"/>
                </a:lnTo>
                <a:lnTo>
                  <a:pt x="3178746" y="468058"/>
                </a:lnTo>
                <a:lnTo>
                  <a:pt x="3179597" y="467639"/>
                </a:lnTo>
                <a:lnTo>
                  <a:pt x="3183890" y="465518"/>
                </a:lnTo>
                <a:lnTo>
                  <a:pt x="3183890" y="460032"/>
                </a:lnTo>
                <a:lnTo>
                  <a:pt x="3177286" y="463537"/>
                </a:lnTo>
                <a:lnTo>
                  <a:pt x="3167596" y="467639"/>
                </a:lnTo>
                <a:lnTo>
                  <a:pt x="3167596" y="114681"/>
                </a:lnTo>
                <a:lnTo>
                  <a:pt x="3161588" y="114681"/>
                </a:lnTo>
                <a:lnTo>
                  <a:pt x="3161588" y="468909"/>
                </a:lnTo>
                <a:lnTo>
                  <a:pt x="3158159" y="469760"/>
                </a:lnTo>
                <a:lnTo>
                  <a:pt x="3155162" y="470179"/>
                </a:lnTo>
                <a:lnTo>
                  <a:pt x="3147022" y="470179"/>
                </a:lnTo>
                <a:lnTo>
                  <a:pt x="3140151" y="468490"/>
                </a:lnTo>
                <a:lnTo>
                  <a:pt x="3140151" y="47142"/>
                </a:lnTo>
                <a:lnTo>
                  <a:pt x="3147441" y="45021"/>
                </a:lnTo>
                <a:lnTo>
                  <a:pt x="3155162" y="45021"/>
                </a:lnTo>
                <a:lnTo>
                  <a:pt x="3158159" y="45453"/>
                </a:lnTo>
                <a:lnTo>
                  <a:pt x="3161169" y="46291"/>
                </a:lnTo>
                <a:lnTo>
                  <a:pt x="3161169" y="114261"/>
                </a:lnTo>
                <a:lnTo>
                  <a:pt x="3166745" y="114261"/>
                </a:lnTo>
                <a:lnTo>
                  <a:pt x="3166745" y="48425"/>
                </a:lnTo>
                <a:lnTo>
                  <a:pt x="3176828" y="53213"/>
                </a:lnTo>
                <a:lnTo>
                  <a:pt x="3185655" y="58407"/>
                </a:lnTo>
                <a:lnTo>
                  <a:pt x="3192005" y="62636"/>
                </a:lnTo>
                <a:lnTo>
                  <a:pt x="3194608" y="64566"/>
                </a:lnTo>
                <a:lnTo>
                  <a:pt x="3213900" y="79425"/>
                </a:lnTo>
                <a:lnTo>
                  <a:pt x="3198037" y="60744"/>
                </a:lnTo>
                <a:lnTo>
                  <a:pt x="3193897" y="55575"/>
                </a:lnTo>
                <a:lnTo>
                  <a:pt x="3190925" y="51396"/>
                </a:lnTo>
                <a:lnTo>
                  <a:pt x="3189109" y="48844"/>
                </a:lnTo>
                <a:lnTo>
                  <a:pt x="3185604" y="43141"/>
                </a:lnTo>
                <a:lnTo>
                  <a:pt x="3185604" y="51396"/>
                </a:lnTo>
                <a:lnTo>
                  <a:pt x="3180029" y="48425"/>
                </a:lnTo>
                <a:lnTo>
                  <a:pt x="3173603" y="45021"/>
                </a:lnTo>
                <a:lnTo>
                  <a:pt x="3167164" y="42900"/>
                </a:lnTo>
                <a:lnTo>
                  <a:pt x="3167164" y="40779"/>
                </a:lnTo>
                <a:lnTo>
                  <a:pt x="3167164" y="32283"/>
                </a:lnTo>
                <a:lnTo>
                  <a:pt x="3174885" y="32283"/>
                </a:lnTo>
                <a:lnTo>
                  <a:pt x="3177463" y="39077"/>
                </a:lnTo>
                <a:lnTo>
                  <a:pt x="3181743" y="45872"/>
                </a:lnTo>
                <a:lnTo>
                  <a:pt x="3185604" y="51396"/>
                </a:lnTo>
                <a:lnTo>
                  <a:pt x="3185604" y="43141"/>
                </a:lnTo>
                <a:lnTo>
                  <a:pt x="3184169" y="40792"/>
                </a:lnTo>
                <a:lnTo>
                  <a:pt x="3180029" y="32283"/>
                </a:lnTo>
                <a:lnTo>
                  <a:pt x="3282086" y="32283"/>
                </a:lnTo>
                <a:lnTo>
                  <a:pt x="3282086" y="26758"/>
                </a:lnTo>
                <a:lnTo>
                  <a:pt x="3178314" y="26758"/>
                </a:lnTo>
                <a:lnTo>
                  <a:pt x="3176600" y="21666"/>
                </a:lnTo>
                <a:lnTo>
                  <a:pt x="3176168" y="16560"/>
                </a:lnTo>
                <a:lnTo>
                  <a:pt x="3177883" y="13169"/>
                </a:lnTo>
                <a:lnTo>
                  <a:pt x="3180029" y="8496"/>
                </a:lnTo>
                <a:lnTo>
                  <a:pt x="3186468" y="5943"/>
                </a:lnTo>
                <a:lnTo>
                  <a:pt x="3282937" y="5943"/>
                </a:lnTo>
                <a:lnTo>
                  <a:pt x="3282937" y="5092"/>
                </a:lnTo>
                <a:lnTo>
                  <a:pt x="6221323" y="5092"/>
                </a:lnTo>
                <a:lnTo>
                  <a:pt x="6228181" y="7645"/>
                </a:lnTo>
                <a:lnTo>
                  <a:pt x="6230328" y="12738"/>
                </a:lnTo>
                <a:lnTo>
                  <a:pt x="6232042" y="16141"/>
                </a:lnTo>
                <a:lnTo>
                  <a:pt x="6231179" y="21234"/>
                </a:lnTo>
                <a:lnTo>
                  <a:pt x="6229464" y="26339"/>
                </a:lnTo>
                <a:lnTo>
                  <a:pt x="3282505" y="26339"/>
                </a:lnTo>
                <a:lnTo>
                  <a:pt x="3282505" y="31851"/>
                </a:lnTo>
                <a:lnTo>
                  <a:pt x="6226899" y="31851"/>
                </a:lnTo>
                <a:lnTo>
                  <a:pt x="6222441" y="39738"/>
                </a:lnTo>
                <a:lnTo>
                  <a:pt x="6217247" y="47091"/>
                </a:lnTo>
                <a:lnTo>
                  <a:pt x="6212065" y="53416"/>
                </a:lnTo>
                <a:lnTo>
                  <a:pt x="6207607" y="58191"/>
                </a:lnTo>
                <a:lnTo>
                  <a:pt x="6211036" y="62014"/>
                </a:lnTo>
                <a:lnTo>
                  <a:pt x="6238049" y="46723"/>
                </a:lnTo>
                <a:lnTo>
                  <a:pt x="6238049" y="41808"/>
                </a:lnTo>
                <a:lnTo>
                  <a:pt x="6233325" y="43751"/>
                </a:lnTo>
                <a:lnTo>
                  <a:pt x="6227750" y="46291"/>
                </a:lnTo>
                <a:lnTo>
                  <a:pt x="6223038" y="48844"/>
                </a:lnTo>
                <a:lnTo>
                  <a:pt x="6226899" y="43751"/>
                </a:lnTo>
                <a:lnTo>
                  <a:pt x="6230328" y="38227"/>
                </a:lnTo>
                <a:lnTo>
                  <a:pt x="6233325" y="32283"/>
                </a:lnTo>
                <a:lnTo>
                  <a:pt x="6238468" y="32283"/>
                </a:lnTo>
                <a:lnTo>
                  <a:pt x="6238468" y="26758"/>
                </a:lnTo>
                <a:lnTo>
                  <a:pt x="6235903" y="26758"/>
                </a:lnTo>
                <a:lnTo>
                  <a:pt x="6237617" y="21234"/>
                </a:lnTo>
                <a:lnTo>
                  <a:pt x="6216320" y="431"/>
                </a:lnTo>
                <a:lnTo>
                  <a:pt x="6210605" y="0"/>
                </a:lnTo>
                <a:lnTo>
                  <a:pt x="3282505" y="0"/>
                </a:lnTo>
                <a:lnTo>
                  <a:pt x="3282505" y="431"/>
                </a:lnTo>
                <a:lnTo>
                  <a:pt x="3196755" y="431"/>
                </a:lnTo>
                <a:lnTo>
                  <a:pt x="3171025" y="15290"/>
                </a:lnTo>
                <a:lnTo>
                  <a:pt x="3171456" y="20815"/>
                </a:lnTo>
                <a:lnTo>
                  <a:pt x="3173171" y="26758"/>
                </a:lnTo>
                <a:lnTo>
                  <a:pt x="3161588" y="26758"/>
                </a:lnTo>
                <a:lnTo>
                  <a:pt x="3161588" y="40779"/>
                </a:lnTo>
                <a:lnTo>
                  <a:pt x="3158591" y="39928"/>
                </a:lnTo>
                <a:lnTo>
                  <a:pt x="3155594" y="39497"/>
                </a:lnTo>
                <a:lnTo>
                  <a:pt x="3153016" y="39497"/>
                </a:lnTo>
                <a:lnTo>
                  <a:pt x="3146768" y="40640"/>
                </a:lnTo>
                <a:lnTo>
                  <a:pt x="3140964" y="44119"/>
                </a:lnTo>
                <a:lnTo>
                  <a:pt x="3136684" y="51028"/>
                </a:lnTo>
                <a:lnTo>
                  <a:pt x="3135071" y="62014"/>
                </a:lnTo>
                <a:lnTo>
                  <a:pt x="3135007" y="455739"/>
                </a:lnTo>
                <a:lnTo>
                  <a:pt x="3136849" y="466204"/>
                </a:lnTo>
                <a:lnTo>
                  <a:pt x="3141383" y="472249"/>
                </a:lnTo>
                <a:lnTo>
                  <a:pt x="3147136" y="475030"/>
                </a:lnTo>
                <a:lnTo>
                  <a:pt x="3152584" y="475703"/>
                </a:lnTo>
                <a:lnTo>
                  <a:pt x="3155594" y="475703"/>
                </a:lnTo>
                <a:lnTo>
                  <a:pt x="3158591" y="475284"/>
                </a:lnTo>
                <a:lnTo>
                  <a:pt x="3162020" y="474433"/>
                </a:lnTo>
                <a:lnTo>
                  <a:pt x="3162020" y="488454"/>
                </a:lnTo>
                <a:lnTo>
                  <a:pt x="3171888" y="488454"/>
                </a:lnTo>
                <a:lnTo>
                  <a:pt x="3170174" y="494398"/>
                </a:lnTo>
                <a:lnTo>
                  <a:pt x="3169742" y="499922"/>
                </a:lnTo>
                <a:lnTo>
                  <a:pt x="3195472" y="514781"/>
                </a:lnTo>
                <a:lnTo>
                  <a:pt x="6210605" y="514781"/>
                </a:lnTo>
                <a:lnTo>
                  <a:pt x="6238900" y="499071"/>
                </a:lnTo>
                <a:lnTo>
                  <a:pt x="6238468" y="493966"/>
                </a:lnTo>
                <a:lnTo>
                  <a:pt x="6236754" y="488454"/>
                </a:lnTo>
                <a:lnTo>
                  <a:pt x="6244907" y="488454"/>
                </a:lnTo>
                <a:lnTo>
                  <a:pt x="6244907" y="483349"/>
                </a:lnTo>
                <a:lnTo>
                  <a:pt x="6244907" y="482930"/>
                </a:lnTo>
                <a:lnTo>
                  <a:pt x="6244907" y="474433"/>
                </a:lnTo>
                <a:lnTo>
                  <a:pt x="6247904" y="475284"/>
                </a:lnTo>
                <a:lnTo>
                  <a:pt x="6250914" y="475703"/>
                </a:lnTo>
                <a:lnTo>
                  <a:pt x="6259487" y="475703"/>
                </a:lnTo>
                <a:lnTo>
                  <a:pt x="6262382" y="474433"/>
                </a:lnTo>
                <a:lnTo>
                  <a:pt x="6263348" y="474002"/>
                </a:lnTo>
                <a:lnTo>
                  <a:pt x="6266777" y="471030"/>
                </a:lnTo>
                <a:lnTo>
                  <a:pt x="6267628" y="470179"/>
                </a:lnTo>
                <a:lnTo>
                  <a:pt x="6270206" y="467639"/>
                </a:lnTo>
                <a:lnTo>
                  <a:pt x="6271907" y="462572"/>
                </a:lnTo>
                <a:lnTo>
                  <a:pt x="6271907" y="455091"/>
                </a:lnTo>
                <a:close/>
              </a:path>
              <a:path w="6272530" h="5835650">
                <a:moveTo>
                  <a:pt x="6272060" y="2250478"/>
                </a:moveTo>
                <a:lnTo>
                  <a:pt x="6271209" y="2161832"/>
                </a:lnTo>
                <a:lnTo>
                  <a:pt x="6265634" y="2161832"/>
                </a:lnTo>
                <a:lnTo>
                  <a:pt x="6265634" y="2256726"/>
                </a:lnTo>
                <a:lnTo>
                  <a:pt x="6264351" y="2260587"/>
                </a:lnTo>
                <a:lnTo>
                  <a:pt x="6260058" y="2264880"/>
                </a:lnTo>
                <a:lnTo>
                  <a:pt x="6257061" y="2265743"/>
                </a:lnTo>
                <a:lnTo>
                  <a:pt x="6250203" y="2265743"/>
                </a:lnTo>
                <a:lnTo>
                  <a:pt x="6247206" y="2265311"/>
                </a:lnTo>
                <a:lnTo>
                  <a:pt x="6244196" y="2264448"/>
                </a:lnTo>
                <a:lnTo>
                  <a:pt x="6244196" y="2262733"/>
                </a:lnTo>
                <a:lnTo>
                  <a:pt x="6244196" y="775614"/>
                </a:lnTo>
                <a:lnTo>
                  <a:pt x="6244196" y="774331"/>
                </a:lnTo>
                <a:lnTo>
                  <a:pt x="6247206" y="773468"/>
                </a:lnTo>
                <a:lnTo>
                  <a:pt x="6250635" y="772617"/>
                </a:lnTo>
                <a:lnTo>
                  <a:pt x="6258344" y="772617"/>
                </a:lnTo>
                <a:lnTo>
                  <a:pt x="6265634" y="774331"/>
                </a:lnTo>
                <a:lnTo>
                  <a:pt x="6265634" y="2161400"/>
                </a:lnTo>
                <a:lnTo>
                  <a:pt x="6271209" y="2161400"/>
                </a:lnTo>
                <a:lnTo>
                  <a:pt x="6271171" y="789444"/>
                </a:lnTo>
                <a:lnTo>
                  <a:pt x="6269609" y="778510"/>
                </a:lnTo>
                <a:lnTo>
                  <a:pt x="6266027" y="772617"/>
                </a:lnTo>
                <a:lnTo>
                  <a:pt x="6265481" y="771702"/>
                </a:lnTo>
                <a:lnTo>
                  <a:pt x="6260490" y="768743"/>
                </a:lnTo>
                <a:lnTo>
                  <a:pt x="6259817" y="768350"/>
                </a:lnTo>
                <a:lnTo>
                  <a:pt x="6253632" y="767461"/>
                </a:lnTo>
                <a:lnTo>
                  <a:pt x="6250635" y="767461"/>
                </a:lnTo>
                <a:lnTo>
                  <a:pt x="6247625" y="767892"/>
                </a:lnTo>
                <a:lnTo>
                  <a:pt x="6244628" y="768743"/>
                </a:lnTo>
                <a:lnTo>
                  <a:pt x="6244628" y="761022"/>
                </a:lnTo>
                <a:lnTo>
                  <a:pt x="6244628" y="755434"/>
                </a:lnTo>
                <a:lnTo>
                  <a:pt x="6239053" y="755434"/>
                </a:lnTo>
                <a:lnTo>
                  <a:pt x="6239053" y="2268321"/>
                </a:lnTo>
                <a:lnTo>
                  <a:pt x="6239053" y="2278621"/>
                </a:lnTo>
                <a:lnTo>
                  <a:pt x="6233909" y="2278621"/>
                </a:lnTo>
                <a:lnTo>
                  <a:pt x="6233477" y="2277770"/>
                </a:lnTo>
                <a:lnTo>
                  <a:pt x="6233477" y="2294077"/>
                </a:lnTo>
                <a:lnTo>
                  <a:pt x="6231763" y="2297950"/>
                </a:lnTo>
                <a:lnTo>
                  <a:pt x="6229616" y="2303094"/>
                </a:lnTo>
                <a:lnTo>
                  <a:pt x="6222327" y="2305672"/>
                </a:lnTo>
                <a:lnTo>
                  <a:pt x="3184601" y="2305672"/>
                </a:lnTo>
                <a:lnTo>
                  <a:pt x="3178594" y="2303094"/>
                </a:lnTo>
                <a:lnTo>
                  <a:pt x="3176447" y="2298369"/>
                </a:lnTo>
                <a:lnTo>
                  <a:pt x="3174733" y="2294509"/>
                </a:lnTo>
                <a:lnTo>
                  <a:pt x="3175597" y="2289784"/>
                </a:lnTo>
                <a:lnTo>
                  <a:pt x="3177311" y="2284209"/>
                </a:lnTo>
                <a:lnTo>
                  <a:pt x="6230480" y="2284209"/>
                </a:lnTo>
                <a:lnTo>
                  <a:pt x="6232626" y="2289352"/>
                </a:lnTo>
                <a:lnTo>
                  <a:pt x="6233477" y="2294077"/>
                </a:lnTo>
                <a:lnTo>
                  <a:pt x="6233477" y="2277770"/>
                </a:lnTo>
                <a:lnTo>
                  <a:pt x="6230899" y="2272614"/>
                </a:lnTo>
                <a:lnTo>
                  <a:pt x="6227051" y="2266594"/>
                </a:lnTo>
                <a:lnTo>
                  <a:pt x="6223190" y="2261451"/>
                </a:lnTo>
                <a:lnTo>
                  <a:pt x="6227902" y="2264029"/>
                </a:lnTo>
                <a:lnTo>
                  <a:pt x="6233477" y="2266594"/>
                </a:lnTo>
                <a:lnTo>
                  <a:pt x="6239053" y="2268321"/>
                </a:lnTo>
                <a:lnTo>
                  <a:pt x="6239053" y="755434"/>
                </a:lnTo>
                <a:lnTo>
                  <a:pt x="6238621" y="755434"/>
                </a:lnTo>
                <a:lnTo>
                  <a:pt x="6238621" y="761022"/>
                </a:lnTo>
                <a:lnTo>
                  <a:pt x="6238621" y="770470"/>
                </a:lnTo>
                <a:lnTo>
                  <a:pt x="6238189" y="770661"/>
                </a:lnTo>
                <a:lnTo>
                  <a:pt x="6238189" y="775614"/>
                </a:lnTo>
                <a:lnTo>
                  <a:pt x="6238189" y="2262733"/>
                </a:lnTo>
                <a:lnTo>
                  <a:pt x="6211176" y="2248992"/>
                </a:lnTo>
                <a:lnTo>
                  <a:pt x="6207747" y="2253284"/>
                </a:lnTo>
                <a:lnTo>
                  <a:pt x="6211951" y="2258009"/>
                </a:lnTo>
                <a:lnTo>
                  <a:pt x="6216904" y="2264029"/>
                </a:lnTo>
                <a:lnTo>
                  <a:pt x="6222289" y="2271318"/>
                </a:lnTo>
                <a:lnTo>
                  <a:pt x="6227051" y="2279053"/>
                </a:lnTo>
                <a:lnTo>
                  <a:pt x="3179457" y="2279053"/>
                </a:lnTo>
                <a:lnTo>
                  <a:pt x="3211182" y="2237397"/>
                </a:lnTo>
                <a:lnTo>
                  <a:pt x="3193605" y="2249424"/>
                </a:lnTo>
                <a:lnTo>
                  <a:pt x="3191383" y="2250910"/>
                </a:lnTo>
                <a:lnTo>
                  <a:pt x="3185515" y="2254516"/>
                </a:lnTo>
                <a:lnTo>
                  <a:pt x="3183737" y="2255482"/>
                </a:lnTo>
                <a:lnTo>
                  <a:pt x="3183737" y="2261019"/>
                </a:lnTo>
                <a:lnTo>
                  <a:pt x="3179889" y="2266175"/>
                </a:lnTo>
                <a:lnTo>
                  <a:pt x="3176028" y="2272182"/>
                </a:lnTo>
                <a:lnTo>
                  <a:pt x="3173450" y="2278621"/>
                </a:lnTo>
                <a:lnTo>
                  <a:pt x="3167024" y="2278621"/>
                </a:lnTo>
                <a:lnTo>
                  <a:pt x="3167024" y="2270036"/>
                </a:lnTo>
                <a:lnTo>
                  <a:pt x="3167024" y="2268321"/>
                </a:lnTo>
                <a:lnTo>
                  <a:pt x="3173018" y="2266175"/>
                </a:lnTo>
                <a:lnTo>
                  <a:pt x="3173946" y="2265743"/>
                </a:lnTo>
                <a:lnTo>
                  <a:pt x="3178594" y="2263597"/>
                </a:lnTo>
                <a:lnTo>
                  <a:pt x="3179457" y="2263165"/>
                </a:lnTo>
                <a:lnTo>
                  <a:pt x="3183737" y="2261019"/>
                </a:lnTo>
                <a:lnTo>
                  <a:pt x="3183737" y="2255482"/>
                </a:lnTo>
                <a:lnTo>
                  <a:pt x="3177146" y="2259025"/>
                </a:lnTo>
                <a:lnTo>
                  <a:pt x="3167443" y="2263165"/>
                </a:lnTo>
                <a:lnTo>
                  <a:pt x="3167443" y="844321"/>
                </a:lnTo>
                <a:lnTo>
                  <a:pt x="3161449" y="844321"/>
                </a:lnTo>
                <a:lnTo>
                  <a:pt x="3161449" y="2264448"/>
                </a:lnTo>
                <a:lnTo>
                  <a:pt x="3158007" y="2265311"/>
                </a:lnTo>
                <a:lnTo>
                  <a:pt x="3155010" y="2265743"/>
                </a:lnTo>
                <a:lnTo>
                  <a:pt x="3146869" y="2265743"/>
                </a:lnTo>
                <a:lnTo>
                  <a:pt x="3139998" y="2264029"/>
                </a:lnTo>
                <a:lnTo>
                  <a:pt x="3139998" y="776046"/>
                </a:lnTo>
                <a:lnTo>
                  <a:pt x="3147288" y="773899"/>
                </a:lnTo>
                <a:lnTo>
                  <a:pt x="3155010" y="773899"/>
                </a:lnTo>
                <a:lnTo>
                  <a:pt x="3158007" y="774331"/>
                </a:lnTo>
                <a:lnTo>
                  <a:pt x="3161017" y="775195"/>
                </a:lnTo>
                <a:lnTo>
                  <a:pt x="3161017" y="843889"/>
                </a:lnTo>
                <a:lnTo>
                  <a:pt x="3166592" y="843889"/>
                </a:lnTo>
                <a:lnTo>
                  <a:pt x="3166592" y="777341"/>
                </a:lnTo>
                <a:lnTo>
                  <a:pt x="3176676" y="782180"/>
                </a:lnTo>
                <a:lnTo>
                  <a:pt x="3185515" y="787425"/>
                </a:lnTo>
                <a:lnTo>
                  <a:pt x="3191853" y="791705"/>
                </a:lnTo>
                <a:lnTo>
                  <a:pt x="3194469" y="793648"/>
                </a:lnTo>
                <a:lnTo>
                  <a:pt x="3213760" y="808685"/>
                </a:lnTo>
                <a:lnTo>
                  <a:pt x="3197898" y="789787"/>
                </a:lnTo>
                <a:lnTo>
                  <a:pt x="3193758" y="784567"/>
                </a:lnTo>
                <a:lnTo>
                  <a:pt x="3190773" y="780338"/>
                </a:lnTo>
                <a:lnTo>
                  <a:pt x="3188970" y="777760"/>
                </a:lnTo>
                <a:lnTo>
                  <a:pt x="3185452" y="771969"/>
                </a:lnTo>
                <a:lnTo>
                  <a:pt x="3185452" y="780338"/>
                </a:lnTo>
                <a:lnTo>
                  <a:pt x="3179889" y="777341"/>
                </a:lnTo>
                <a:lnTo>
                  <a:pt x="3173450" y="773899"/>
                </a:lnTo>
                <a:lnTo>
                  <a:pt x="3167024" y="771753"/>
                </a:lnTo>
                <a:lnTo>
                  <a:pt x="3167024" y="769607"/>
                </a:lnTo>
                <a:lnTo>
                  <a:pt x="3167024" y="761022"/>
                </a:lnTo>
                <a:lnTo>
                  <a:pt x="3174733" y="761022"/>
                </a:lnTo>
                <a:lnTo>
                  <a:pt x="3177311" y="767892"/>
                </a:lnTo>
                <a:lnTo>
                  <a:pt x="3181604" y="774763"/>
                </a:lnTo>
                <a:lnTo>
                  <a:pt x="3185452" y="780338"/>
                </a:lnTo>
                <a:lnTo>
                  <a:pt x="3185452" y="771969"/>
                </a:lnTo>
                <a:lnTo>
                  <a:pt x="3184029" y="769620"/>
                </a:lnTo>
                <a:lnTo>
                  <a:pt x="3179889" y="761022"/>
                </a:lnTo>
                <a:lnTo>
                  <a:pt x="3281946" y="761022"/>
                </a:lnTo>
                <a:lnTo>
                  <a:pt x="3281946" y="755434"/>
                </a:lnTo>
                <a:lnTo>
                  <a:pt x="3178162" y="755434"/>
                </a:lnTo>
                <a:lnTo>
                  <a:pt x="3176447" y="750290"/>
                </a:lnTo>
                <a:lnTo>
                  <a:pt x="3176028" y="745134"/>
                </a:lnTo>
                <a:lnTo>
                  <a:pt x="3177743" y="741692"/>
                </a:lnTo>
                <a:lnTo>
                  <a:pt x="3179889" y="736968"/>
                </a:lnTo>
                <a:lnTo>
                  <a:pt x="3186315" y="734402"/>
                </a:lnTo>
                <a:lnTo>
                  <a:pt x="3282797" y="734402"/>
                </a:lnTo>
                <a:lnTo>
                  <a:pt x="3282797" y="733539"/>
                </a:lnTo>
                <a:lnTo>
                  <a:pt x="6221476" y="733539"/>
                </a:lnTo>
                <a:lnTo>
                  <a:pt x="6228334" y="736117"/>
                </a:lnTo>
                <a:lnTo>
                  <a:pt x="6230480" y="741260"/>
                </a:lnTo>
                <a:lnTo>
                  <a:pt x="6232195" y="744702"/>
                </a:lnTo>
                <a:lnTo>
                  <a:pt x="6231331" y="749858"/>
                </a:lnTo>
                <a:lnTo>
                  <a:pt x="6229616" y="755002"/>
                </a:lnTo>
                <a:lnTo>
                  <a:pt x="3282365" y="755002"/>
                </a:lnTo>
                <a:lnTo>
                  <a:pt x="3282365" y="760590"/>
                </a:lnTo>
                <a:lnTo>
                  <a:pt x="6227051" y="760590"/>
                </a:lnTo>
                <a:lnTo>
                  <a:pt x="6222581" y="768553"/>
                </a:lnTo>
                <a:lnTo>
                  <a:pt x="6217399" y="775995"/>
                </a:lnTo>
                <a:lnTo>
                  <a:pt x="6212217" y="782383"/>
                </a:lnTo>
                <a:lnTo>
                  <a:pt x="6207747" y="787209"/>
                </a:lnTo>
                <a:lnTo>
                  <a:pt x="6211176" y="791083"/>
                </a:lnTo>
                <a:lnTo>
                  <a:pt x="6213475" y="789444"/>
                </a:lnTo>
                <a:lnTo>
                  <a:pt x="6219545" y="785444"/>
                </a:lnTo>
                <a:lnTo>
                  <a:pt x="6228181" y="780389"/>
                </a:lnTo>
                <a:lnTo>
                  <a:pt x="6233693" y="777760"/>
                </a:lnTo>
                <a:lnTo>
                  <a:pt x="6238189" y="775614"/>
                </a:lnTo>
                <a:lnTo>
                  <a:pt x="6238189" y="770661"/>
                </a:lnTo>
                <a:lnTo>
                  <a:pt x="6233477" y="772617"/>
                </a:lnTo>
                <a:lnTo>
                  <a:pt x="6227902" y="775195"/>
                </a:lnTo>
                <a:lnTo>
                  <a:pt x="6223190" y="777760"/>
                </a:lnTo>
                <a:lnTo>
                  <a:pt x="6227051" y="772617"/>
                </a:lnTo>
                <a:lnTo>
                  <a:pt x="6230480" y="767029"/>
                </a:lnTo>
                <a:lnTo>
                  <a:pt x="6233477" y="761022"/>
                </a:lnTo>
                <a:lnTo>
                  <a:pt x="6238621" y="761022"/>
                </a:lnTo>
                <a:lnTo>
                  <a:pt x="6238621" y="755434"/>
                </a:lnTo>
                <a:lnTo>
                  <a:pt x="6236055" y="755434"/>
                </a:lnTo>
                <a:lnTo>
                  <a:pt x="6237770" y="749858"/>
                </a:lnTo>
                <a:lnTo>
                  <a:pt x="6210744" y="728383"/>
                </a:lnTo>
                <a:lnTo>
                  <a:pt x="3282365" y="728383"/>
                </a:lnTo>
                <a:lnTo>
                  <a:pt x="3282365" y="728814"/>
                </a:lnTo>
                <a:lnTo>
                  <a:pt x="3196602" y="728814"/>
                </a:lnTo>
                <a:lnTo>
                  <a:pt x="3170872" y="743839"/>
                </a:lnTo>
                <a:lnTo>
                  <a:pt x="3171304" y="749427"/>
                </a:lnTo>
                <a:lnTo>
                  <a:pt x="3173018" y="755434"/>
                </a:lnTo>
                <a:lnTo>
                  <a:pt x="3161449" y="755434"/>
                </a:lnTo>
                <a:lnTo>
                  <a:pt x="3161449" y="769607"/>
                </a:lnTo>
                <a:lnTo>
                  <a:pt x="3158439" y="768743"/>
                </a:lnTo>
                <a:lnTo>
                  <a:pt x="3155442" y="768324"/>
                </a:lnTo>
                <a:lnTo>
                  <a:pt x="3152864" y="768324"/>
                </a:lnTo>
                <a:lnTo>
                  <a:pt x="3146615" y="769467"/>
                </a:lnTo>
                <a:lnTo>
                  <a:pt x="3140811" y="772985"/>
                </a:lnTo>
                <a:lnTo>
                  <a:pt x="3136531" y="779970"/>
                </a:lnTo>
                <a:lnTo>
                  <a:pt x="3134918" y="791083"/>
                </a:lnTo>
                <a:lnTo>
                  <a:pt x="3134855" y="2251138"/>
                </a:lnTo>
                <a:lnTo>
                  <a:pt x="3136696" y="2261717"/>
                </a:lnTo>
                <a:lnTo>
                  <a:pt x="3141230" y="2267839"/>
                </a:lnTo>
                <a:lnTo>
                  <a:pt x="3146983" y="2270645"/>
                </a:lnTo>
                <a:lnTo>
                  <a:pt x="3152444" y="2271318"/>
                </a:lnTo>
                <a:lnTo>
                  <a:pt x="3155442" y="2271318"/>
                </a:lnTo>
                <a:lnTo>
                  <a:pt x="3158439" y="2270899"/>
                </a:lnTo>
                <a:lnTo>
                  <a:pt x="3161868" y="2270036"/>
                </a:lnTo>
                <a:lnTo>
                  <a:pt x="3161868" y="2284209"/>
                </a:lnTo>
                <a:lnTo>
                  <a:pt x="3171736" y="2284209"/>
                </a:lnTo>
                <a:lnTo>
                  <a:pt x="3170021" y="2290216"/>
                </a:lnTo>
                <a:lnTo>
                  <a:pt x="3169589" y="2295804"/>
                </a:lnTo>
                <a:lnTo>
                  <a:pt x="3195320" y="2310828"/>
                </a:lnTo>
                <a:lnTo>
                  <a:pt x="6210744" y="2310828"/>
                </a:lnTo>
                <a:lnTo>
                  <a:pt x="6220638" y="2310104"/>
                </a:lnTo>
                <a:lnTo>
                  <a:pt x="6228385" y="2307983"/>
                </a:lnTo>
                <a:lnTo>
                  <a:pt x="6232068" y="2305672"/>
                </a:lnTo>
                <a:lnTo>
                  <a:pt x="6233973" y="2304491"/>
                </a:lnTo>
                <a:lnTo>
                  <a:pt x="6237338" y="2299665"/>
                </a:lnTo>
                <a:lnTo>
                  <a:pt x="6239053" y="2294940"/>
                </a:lnTo>
                <a:lnTo>
                  <a:pt x="6238621" y="2289784"/>
                </a:lnTo>
                <a:lnTo>
                  <a:pt x="6236906" y="2284209"/>
                </a:lnTo>
                <a:lnTo>
                  <a:pt x="6245060" y="2284209"/>
                </a:lnTo>
                <a:lnTo>
                  <a:pt x="6245060" y="2279053"/>
                </a:lnTo>
                <a:lnTo>
                  <a:pt x="6245060" y="2278621"/>
                </a:lnTo>
                <a:lnTo>
                  <a:pt x="6245060" y="2270036"/>
                </a:lnTo>
                <a:lnTo>
                  <a:pt x="6248057" y="2270899"/>
                </a:lnTo>
                <a:lnTo>
                  <a:pt x="6251054" y="2271318"/>
                </a:lnTo>
                <a:lnTo>
                  <a:pt x="6259639" y="2271318"/>
                </a:lnTo>
                <a:lnTo>
                  <a:pt x="6262535" y="2270036"/>
                </a:lnTo>
                <a:lnTo>
                  <a:pt x="6263500" y="2269604"/>
                </a:lnTo>
                <a:lnTo>
                  <a:pt x="6266929" y="2266594"/>
                </a:lnTo>
                <a:lnTo>
                  <a:pt x="6267780" y="2265743"/>
                </a:lnTo>
                <a:lnTo>
                  <a:pt x="6270358" y="2263165"/>
                </a:lnTo>
                <a:lnTo>
                  <a:pt x="6272060" y="2258034"/>
                </a:lnTo>
                <a:lnTo>
                  <a:pt x="6272060" y="2250478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endParaRPr sz="1400">
              <a:latin typeface="CCSUPERSUBMARINO" panose="02000603000000000000" pitchFamily="2" charset="0"/>
              <a:ea typeface="CCSUPERSUBMARINO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8933" y="5840132"/>
            <a:ext cx="1157428" cy="652743"/>
          </a:xfrm>
          <a:prstGeom prst="rect">
            <a:avLst/>
          </a:prstGeom>
        </p:spPr>
        <p:txBody>
          <a:bodyPr vert="horz" wrap="square" lIns="0" tIns="171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sz="140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Estación 3</a:t>
            </a:r>
          </a:p>
          <a:p>
            <a:pPr marL="74930">
              <a:lnSpc>
                <a:spcPct val="100000"/>
              </a:lnSpc>
              <a:spcBef>
                <a:spcPts val="835"/>
              </a:spcBef>
            </a:pPr>
            <a:r>
              <a:rPr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Objetivo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101850" y="6918724"/>
            <a:ext cx="1612322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Material necesario</a:t>
            </a:r>
            <a:endParaRPr sz="1050">
              <a:latin typeface="CCSUPERSUBMARINO" panose="02000603000000000000" pitchFamily="2" charset="0"/>
              <a:ea typeface="CCSUPERSUBMARINO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31749" y="7643217"/>
            <a:ext cx="1094612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Desarrollo</a:t>
            </a:r>
          </a:p>
        </p:txBody>
      </p:sp>
      <p:sp>
        <p:nvSpPr>
          <p:cNvPr id="13" name="object 13"/>
          <p:cNvSpPr/>
          <p:nvPr/>
        </p:nvSpPr>
        <p:spPr>
          <a:xfrm>
            <a:off x="648309" y="5908687"/>
            <a:ext cx="6272530" cy="3528060"/>
          </a:xfrm>
          <a:custGeom>
            <a:avLst/>
            <a:gdLst/>
            <a:ahLst/>
            <a:cxnLst/>
            <a:rect l="l" t="t" r="r" b="b"/>
            <a:pathLst>
              <a:path w="6272530" h="3528059">
                <a:moveTo>
                  <a:pt x="6272009" y="941844"/>
                </a:moveTo>
                <a:lnTo>
                  <a:pt x="6271209" y="857846"/>
                </a:lnTo>
                <a:lnTo>
                  <a:pt x="6271209" y="366280"/>
                </a:lnTo>
                <a:lnTo>
                  <a:pt x="6271730" y="364731"/>
                </a:lnTo>
                <a:lnTo>
                  <a:pt x="6271730" y="349808"/>
                </a:lnTo>
                <a:lnTo>
                  <a:pt x="6271209" y="296202"/>
                </a:lnTo>
                <a:lnTo>
                  <a:pt x="6271209" y="295897"/>
                </a:lnTo>
                <a:lnTo>
                  <a:pt x="6271209" y="73025"/>
                </a:lnTo>
                <a:lnTo>
                  <a:pt x="6271209" y="72402"/>
                </a:lnTo>
                <a:lnTo>
                  <a:pt x="6271209" y="51943"/>
                </a:lnTo>
                <a:lnTo>
                  <a:pt x="6271209" y="51028"/>
                </a:lnTo>
                <a:lnTo>
                  <a:pt x="6271209" y="0"/>
                </a:lnTo>
                <a:lnTo>
                  <a:pt x="6267208" y="0"/>
                </a:lnTo>
                <a:lnTo>
                  <a:pt x="6267208" y="72402"/>
                </a:lnTo>
                <a:lnTo>
                  <a:pt x="6267208" y="73025"/>
                </a:lnTo>
                <a:lnTo>
                  <a:pt x="6251791" y="73025"/>
                </a:lnTo>
                <a:lnTo>
                  <a:pt x="6251791" y="72402"/>
                </a:lnTo>
                <a:lnTo>
                  <a:pt x="6267208" y="72402"/>
                </a:lnTo>
                <a:lnTo>
                  <a:pt x="6267208" y="0"/>
                </a:lnTo>
                <a:lnTo>
                  <a:pt x="6247473" y="0"/>
                </a:lnTo>
                <a:lnTo>
                  <a:pt x="6247473" y="72402"/>
                </a:lnTo>
                <a:lnTo>
                  <a:pt x="6247473" y="73025"/>
                </a:lnTo>
                <a:lnTo>
                  <a:pt x="6198197" y="73025"/>
                </a:lnTo>
                <a:lnTo>
                  <a:pt x="6198197" y="379349"/>
                </a:lnTo>
                <a:lnTo>
                  <a:pt x="6198197" y="383006"/>
                </a:lnTo>
                <a:lnTo>
                  <a:pt x="6198197" y="638632"/>
                </a:lnTo>
                <a:lnTo>
                  <a:pt x="3282416" y="638632"/>
                </a:lnTo>
                <a:lnTo>
                  <a:pt x="3282416" y="644258"/>
                </a:lnTo>
                <a:lnTo>
                  <a:pt x="6198197" y="644258"/>
                </a:lnTo>
                <a:lnTo>
                  <a:pt x="6198197" y="970648"/>
                </a:lnTo>
                <a:lnTo>
                  <a:pt x="6198197" y="975829"/>
                </a:lnTo>
                <a:lnTo>
                  <a:pt x="6198197" y="997470"/>
                </a:lnTo>
                <a:lnTo>
                  <a:pt x="3207867" y="997470"/>
                </a:lnTo>
                <a:lnTo>
                  <a:pt x="3207867" y="975829"/>
                </a:lnTo>
                <a:lnTo>
                  <a:pt x="6198197" y="975829"/>
                </a:lnTo>
                <a:lnTo>
                  <a:pt x="6198197" y="970648"/>
                </a:lnTo>
                <a:lnTo>
                  <a:pt x="3207867" y="970648"/>
                </a:lnTo>
                <a:lnTo>
                  <a:pt x="3207867" y="932497"/>
                </a:lnTo>
                <a:lnTo>
                  <a:pt x="3211245" y="928674"/>
                </a:lnTo>
                <a:lnTo>
                  <a:pt x="3207867" y="931011"/>
                </a:lnTo>
                <a:lnTo>
                  <a:pt x="3207867" y="688060"/>
                </a:lnTo>
                <a:lnTo>
                  <a:pt x="3213811" y="692721"/>
                </a:lnTo>
                <a:lnTo>
                  <a:pt x="3207867" y="685596"/>
                </a:lnTo>
                <a:lnTo>
                  <a:pt x="3207867" y="644690"/>
                </a:lnTo>
                <a:lnTo>
                  <a:pt x="3281997" y="644690"/>
                </a:lnTo>
                <a:lnTo>
                  <a:pt x="3281997" y="639064"/>
                </a:lnTo>
                <a:lnTo>
                  <a:pt x="3207867" y="639064"/>
                </a:lnTo>
                <a:lnTo>
                  <a:pt x="3207867" y="617867"/>
                </a:lnTo>
                <a:lnTo>
                  <a:pt x="3282848" y="617867"/>
                </a:lnTo>
                <a:lnTo>
                  <a:pt x="3282848" y="617004"/>
                </a:lnTo>
                <a:lnTo>
                  <a:pt x="6198197" y="617004"/>
                </a:lnTo>
                <a:lnTo>
                  <a:pt x="6198197" y="611809"/>
                </a:lnTo>
                <a:lnTo>
                  <a:pt x="3282416" y="611809"/>
                </a:lnTo>
                <a:lnTo>
                  <a:pt x="3282416" y="612241"/>
                </a:lnTo>
                <a:lnTo>
                  <a:pt x="3207867" y="612241"/>
                </a:lnTo>
                <a:lnTo>
                  <a:pt x="3207867" y="401878"/>
                </a:lnTo>
                <a:lnTo>
                  <a:pt x="6198197" y="401878"/>
                </a:lnTo>
                <a:lnTo>
                  <a:pt x="6198197" y="398233"/>
                </a:lnTo>
                <a:lnTo>
                  <a:pt x="3207867" y="398233"/>
                </a:lnTo>
                <a:lnTo>
                  <a:pt x="3207867" y="383006"/>
                </a:lnTo>
                <a:lnTo>
                  <a:pt x="6198197" y="383006"/>
                </a:lnTo>
                <a:lnTo>
                  <a:pt x="6198197" y="379349"/>
                </a:lnTo>
                <a:lnTo>
                  <a:pt x="3207867" y="379349"/>
                </a:lnTo>
                <a:lnTo>
                  <a:pt x="3207867" y="72402"/>
                </a:lnTo>
                <a:lnTo>
                  <a:pt x="6247473" y="72402"/>
                </a:lnTo>
                <a:lnTo>
                  <a:pt x="6247473" y="0"/>
                </a:lnTo>
                <a:lnTo>
                  <a:pt x="3134855" y="0"/>
                </a:lnTo>
                <a:lnTo>
                  <a:pt x="3134855" y="51943"/>
                </a:lnTo>
                <a:lnTo>
                  <a:pt x="3134855" y="72402"/>
                </a:lnTo>
                <a:lnTo>
                  <a:pt x="3134855" y="372033"/>
                </a:lnTo>
                <a:lnTo>
                  <a:pt x="3134855" y="1268031"/>
                </a:lnTo>
                <a:lnTo>
                  <a:pt x="3134855" y="1583651"/>
                </a:lnTo>
                <a:lnTo>
                  <a:pt x="3134855" y="1584083"/>
                </a:lnTo>
                <a:lnTo>
                  <a:pt x="3130639" y="1584083"/>
                </a:lnTo>
                <a:lnTo>
                  <a:pt x="3130639" y="1677949"/>
                </a:lnTo>
                <a:lnTo>
                  <a:pt x="3129343" y="1681772"/>
                </a:lnTo>
                <a:lnTo>
                  <a:pt x="3125063" y="1686013"/>
                </a:lnTo>
                <a:lnTo>
                  <a:pt x="3122053" y="1686864"/>
                </a:lnTo>
                <a:lnTo>
                  <a:pt x="3115195" y="1686864"/>
                </a:lnTo>
                <a:lnTo>
                  <a:pt x="3112198" y="1686445"/>
                </a:lnTo>
                <a:lnTo>
                  <a:pt x="3109201" y="1685594"/>
                </a:lnTo>
                <a:lnTo>
                  <a:pt x="3109201" y="1683893"/>
                </a:lnTo>
                <a:lnTo>
                  <a:pt x="3109201" y="1263408"/>
                </a:lnTo>
                <a:lnTo>
                  <a:pt x="3109201" y="1262126"/>
                </a:lnTo>
                <a:lnTo>
                  <a:pt x="3112198" y="1261287"/>
                </a:lnTo>
                <a:lnTo>
                  <a:pt x="3115627" y="1260436"/>
                </a:lnTo>
                <a:lnTo>
                  <a:pt x="3123349" y="1260436"/>
                </a:lnTo>
                <a:lnTo>
                  <a:pt x="3130639" y="1262126"/>
                </a:lnTo>
                <a:lnTo>
                  <a:pt x="3130639" y="1583651"/>
                </a:lnTo>
                <a:lnTo>
                  <a:pt x="3134855" y="1583651"/>
                </a:lnTo>
                <a:lnTo>
                  <a:pt x="3134855" y="1268031"/>
                </a:lnTo>
                <a:lnTo>
                  <a:pt x="3134601" y="1266266"/>
                </a:lnTo>
                <a:lnTo>
                  <a:pt x="3118624" y="1255331"/>
                </a:lnTo>
                <a:lnTo>
                  <a:pt x="3115627" y="1255331"/>
                </a:lnTo>
                <a:lnTo>
                  <a:pt x="3112630" y="1255763"/>
                </a:lnTo>
                <a:lnTo>
                  <a:pt x="3109620" y="1256614"/>
                </a:lnTo>
                <a:lnTo>
                  <a:pt x="3109620" y="1248968"/>
                </a:lnTo>
                <a:lnTo>
                  <a:pt x="3109620" y="1243444"/>
                </a:lnTo>
                <a:lnTo>
                  <a:pt x="3104045" y="1243444"/>
                </a:lnTo>
                <a:lnTo>
                  <a:pt x="3104045" y="1689417"/>
                </a:lnTo>
                <a:lnTo>
                  <a:pt x="3104045" y="1699615"/>
                </a:lnTo>
                <a:lnTo>
                  <a:pt x="3098901" y="1699615"/>
                </a:lnTo>
                <a:lnTo>
                  <a:pt x="3098469" y="1698764"/>
                </a:lnTo>
                <a:lnTo>
                  <a:pt x="3098469" y="1714906"/>
                </a:lnTo>
                <a:lnTo>
                  <a:pt x="3096755" y="1718729"/>
                </a:lnTo>
                <a:lnTo>
                  <a:pt x="3094621" y="1723821"/>
                </a:lnTo>
                <a:lnTo>
                  <a:pt x="3087332" y="1726374"/>
                </a:lnTo>
                <a:lnTo>
                  <a:pt x="49898" y="1726374"/>
                </a:lnTo>
                <a:lnTo>
                  <a:pt x="43891" y="1723821"/>
                </a:lnTo>
                <a:lnTo>
                  <a:pt x="41744" y="1719148"/>
                </a:lnTo>
                <a:lnTo>
                  <a:pt x="40030" y="1715325"/>
                </a:lnTo>
                <a:lnTo>
                  <a:pt x="40894" y="1710651"/>
                </a:lnTo>
                <a:lnTo>
                  <a:pt x="42608" y="1705127"/>
                </a:lnTo>
                <a:lnTo>
                  <a:pt x="3095472" y="1705127"/>
                </a:lnTo>
                <a:lnTo>
                  <a:pt x="3097619" y="1710232"/>
                </a:lnTo>
                <a:lnTo>
                  <a:pt x="3098469" y="1714906"/>
                </a:lnTo>
                <a:lnTo>
                  <a:pt x="3098469" y="1698764"/>
                </a:lnTo>
                <a:lnTo>
                  <a:pt x="3095904" y="1693659"/>
                </a:lnTo>
                <a:lnTo>
                  <a:pt x="3092043" y="1687715"/>
                </a:lnTo>
                <a:lnTo>
                  <a:pt x="3088182" y="1682623"/>
                </a:lnTo>
                <a:lnTo>
                  <a:pt x="3092907" y="1685175"/>
                </a:lnTo>
                <a:lnTo>
                  <a:pt x="3098469" y="1687715"/>
                </a:lnTo>
                <a:lnTo>
                  <a:pt x="3104045" y="1689417"/>
                </a:lnTo>
                <a:lnTo>
                  <a:pt x="3104045" y="1243444"/>
                </a:lnTo>
                <a:lnTo>
                  <a:pt x="3103626" y="1243444"/>
                </a:lnTo>
                <a:lnTo>
                  <a:pt x="3103626" y="1248968"/>
                </a:lnTo>
                <a:lnTo>
                  <a:pt x="3103626" y="1258303"/>
                </a:lnTo>
                <a:lnTo>
                  <a:pt x="3103194" y="1258493"/>
                </a:lnTo>
                <a:lnTo>
                  <a:pt x="3103194" y="1263408"/>
                </a:lnTo>
                <a:lnTo>
                  <a:pt x="3103194" y="1683893"/>
                </a:lnTo>
                <a:lnTo>
                  <a:pt x="3076181" y="1670304"/>
                </a:lnTo>
                <a:lnTo>
                  <a:pt x="3072752" y="1674545"/>
                </a:lnTo>
                <a:lnTo>
                  <a:pt x="3076943" y="1679219"/>
                </a:lnTo>
                <a:lnTo>
                  <a:pt x="3081896" y="1685175"/>
                </a:lnTo>
                <a:lnTo>
                  <a:pt x="3087281" y="1692389"/>
                </a:lnTo>
                <a:lnTo>
                  <a:pt x="3092043" y="1700034"/>
                </a:lnTo>
                <a:lnTo>
                  <a:pt x="44754" y="1700034"/>
                </a:lnTo>
                <a:lnTo>
                  <a:pt x="76479" y="1658835"/>
                </a:lnTo>
                <a:lnTo>
                  <a:pt x="58902" y="1670723"/>
                </a:lnTo>
                <a:lnTo>
                  <a:pt x="56680" y="1672196"/>
                </a:lnTo>
                <a:lnTo>
                  <a:pt x="50812" y="1675777"/>
                </a:lnTo>
                <a:lnTo>
                  <a:pt x="49034" y="1676730"/>
                </a:lnTo>
                <a:lnTo>
                  <a:pt x="49034" y="1682191"/>
                </a:lnTo>
                <a:lnTo>
                  <a:pt x="45173" y="1687296"/>
                </a:lnTo>
                <a:lnTo>
                  <a:pt x="41325" y="1693240"/>
                </a:lnTo>
                <a:lnTo>
                  <a:pt x="38747" y="1699615"/>
                </a:lnTo>
                <a:lnTo>
                  <a:pt x="32321" y="1699615"/>
                </a:lnTo>
                <a:lnTo>
                  <a:pt x="32321" y="1691119"/>
                </a:lnTo>
                <a:lnTo>
                  <a:pt x="32321" y="1689417"/>
                </a:lnTo>
                <a:lnTo>
                  <a:pt x="38315" y="1687296"/>
                </a:lnTo>
                <a:lnTo>
                  <a:pt x="39243" y="1686864"/>
                </a:lnTo>
                <a:lnTo>
                  <a:pt x="43891" y="1684743"/>
                </a:lnTo>
                <a:lnTo>
                  <a:pt x="44754" y="1684324"/>
                </a:lnTo>
                <a:lnTo>
                  <a:pt x="49034" y="1682191"/>
                </a:lnTo>
                <a:lnTo>
                  <a:pt x="49034" y="1676730"/>
                </a:lnTo>
                <a:lnTo>
                  <a:pt x="42443" y="1680222"/>
                </a:lnTo>
                <a:lnTo>
                  <a:pt x="32740" y="1684324"/>
                </a:lnTo>
                <a:lnTo>
                  <a:pt x="32740" y="1331366"/>
                </a:lnTo>
                <a:lnTo>
                  <a:pt x="26746" y="1331366"/>
                </a:lnTo>
                <a:lnTo>
                  <a:pt x="26746" y="1685594"/>
                </a:lnTo>
                <a:lnTo>
                  <a:pt x="23317" y="1686445"/>
                </a:lnTo>
                <a:lnTo>
                  <a:pt x="20307" y="1686864"/>
                </a:lnTo>
                <a:lnTo>
                  <a:pt x="12166" y="1686864"/>
                </a:lnTo>
                <a:lnTo>
                  <a:pt x="5308" y="1685175"/>
                </a:lnTo>
                <a:lnTo>
                  <a:pt x="5308" y="1263827"/>
                </a:lnTo>
                <a:lnTo>
                  <a:pt x="12598" y="1261706"/>
                </a:lnTo>
                <a:lnTo>
                  <a:pt x="20307" y="1261706"/>
                </a:lnTo>
                <a:lnTo>
                  <a:pt x="23317" y="1262126"/>
                </a:lnTo>
                <a:lnTo>
                  <a:pt x="26314" y="1262976"/>
                </a:lnTo>
                <a:lnTo>
                  <a:pt x="26314" y="1330934"/>
                </a:lnTo>
                <a:lnTo>
                  <a:pt x="31889" y="1330934"/>
                </a:lnTo>
                <a:lnTo>
                  <a:pt x="31889" y="1265110"/>
                </a:lnTo>
                <a:lnTo>
                  <a:pt x="41973" y="1269898"/>
                </a:lnTo>
                <a:lnTo>
                  <a:pt x="50812" y="1275080"/>
                </a:lnTo>
                <a:lnTo>
                  <a:pt x="57150" y="1279321"/>
                </a:lnTo>
                <a:lnTo>
                  <a:pt x="59753" y="1281239"/>
                </a:lnTo>
                <a:lnTo>
                  <a:pt x="79057" y="1296111"/>
                </a:lnTo>
                <a:lnTo>
                  <a:pt x="63182" y="1277416"/>
                </a:lnTo>
                <a:lnTo>
                  <a:pt x="59042" y="1272260"/>
                </a:lnTo>
                <a:lnTo>
                  <a:pt x="56070" y="1268082"/>
                </a:lnTo>
                <a:lnTo>
                  <a:pt x="54254" y="1265529"/>
                </a:lnTo>
                <a:lnTo>
                  <a:pt x="50749" y="1259827"/>
                </a:lnTo>
                <a:lnTo>
                  <a:pt x="50749" y="1268082"/>
                </a:lnTo>
                <a:lnTo>
                  <a:pt x="45173" y="1265110"/>
                </a:lnTo>
                <a:lnTo>
                  <a:pt x="38747" y="1261706"/>
                </a:lnTo>
                <a:lnTo>
                  <a:pt x="32321" y="1259586"/>
                </a:lnTo>
                <a:lnTo>
                  <a:pt x="32321" y="1257465"/>
                </a:lnTo>
                <a:lnTo>
                  <a:pt x="32321" y="1248968"/>
                </a:lnTo>
                <a:lnTo>
                  <a:pt x="40030" y="1248968"/>
                </a:lnTo>
                <a:lnTo>
                  <a:pt x="42608" y="1255763"/>
                </a:lnTo>
                <a:lnTo>
                  <a:pt x="46888" y="1262557"/>
                </a:lnTo>
                <a:lnTo>
                  <a:pt x="50749" y="1268082"/>
                </a:lnTo>
                <a:lnTo>
                  <a:pt x="50749" y="1259827"/>
                </a:lnTo>
                <a:lnTo>
                  <a:pt x="49314" y="1257477"/>
                </a:lnTo>
                <a:lnTo>
                  <a:pt x="45173" y="1248968"/>
                </a:lnTo>
                <a:lnTo>
                  <a:pt x="147231" y="1248968"/>
                </a:lnTo>
                <a:lnTo>
                  <a:pt x="147231" y="1243444"/>
                </a:lnTo>
                <a:lnTo>
                  <a:pt x="43459" y="1243444"/>
                </a:lnTo>
                <a:lnTo>
                  <a:pt x="41744" y="1238351"/>
                </a:lnTo>
                <a:lnTo>
                  <a:pt x="41325" y="1233246"/>
                </a:lnTo>
                <a:lnTo>
                  <a:pt x="43040" y="1229855"/>
                </a:lnTo>
                <a:lnTo>
                  <a:pt x="45173" y="1225181"/>
                </a:lnTo>
                <a:lnTo>
                  <a:pt x="51612" y="1222629"/>
                </a:lnTo>
                <a:lnTo>
                  <a:pt x="148082" y="1222629"/>
                </a:lnTo>
                <a:lnTo>
                  <a:pt x="148082" y="1221778"/>
                </a:lnTo>
                <a:lnTo>
                  <a:pt x="3086468" y="1221778"/>
                </a:lnTo>
                <a:lnTo>
                  <a:pt x="3093326" y="1224330"/>
                </a:lnTo>
                <a:lnTo>
                  <a:pt x="3095472" y="1229423"/>
                </a:lnTo>
                <a:lnTo>
                  <a:pt x="3097187" y="1232827"/>
                </a:lnTo>
                <a:lnTo>
                  <a:pt x="3096336" y="1237919"/>
                </a:lnTo>
                <a:lnTo>
                  <a:pt x="3094621" y="1243012"/>
                </a:lnTo>
                <a:lnTo>
                  <a:pt x="147650" y="1243012"/>
                </a:lnTo>
                <a:lnTo>
                  <a:pt x="147650" y="1248537"/>
                </a:lnTo>
                <a:lnTo>
                  <a:pt x="3092043" y="1248537"/>
                </a:lnTo>
                <a:lnTo>
                  <a:pt x="3087586" y="1256423"/>
                </a:lnTo>
                <a:lnTo>
                  <a:pt x="3082391" y="1263777"/>
                </a:lnTo>
                <a:lnTo>
                  <a:pt x="3077210" y="1270101"/>
                </a:lnTo>
                <a:lnTo>
                  <a:pt x="3072752" y="1274876"/>
                </a:lnTo>
                <a:lnTo>
                  <a:pt x="3076181" y="1278699"/>
                </a:lnTo>
                <a:lnTo>
                  <a:pt x="3103194" y="1263408"/>
                </a:lnTo>
                <a:lnTo>
                  <a:pt x="3103194" y="1258493"/>
                </a:lnTo>
                <a:lnTo>
                  <a:pt x="3098469" y="1260436"/>
                </a:lnTo>
                <a:lnTo>
                  <a:pt x="3092907" y="1262976"/>
                </a:lnTo>
                <a:lnTo>
                  <a:pt x="3088182" y="1265529"/>
                </a:lnTo>
                <a:lnTo>
                  <a:pt x="3092043" y="1260436"/>
                </a:lnTo>
                <a:lnTo>
                  <a:pt x="3095472" y="1254912"/>
                </a:lnTo>
                <a:lnTo>
                  <a:pt x="3098469" y="1248968"/>
                </a:lnTo>
                <a:lnTo>
                  <a:pt x="3103626" y="1248968"/>
                </a:lnTo>
                <a:lnTo>
                  <a:pt x="3103626" y="1243444"/>
                </a:lnTo>
                <a:lnTo>
                  <a:pt x="3101048" y="1243444"/>
                </a:lnTo>
                <a:lnTo>
                  <a:pt x="3102762" y="1237919"/>
                </a:lnTo>
                <a:lnTo>
                  <a:pt x="3075749" y="1216685"/>
                </a:lnTo>
                <a:lnTo>
                  <a:pt x="147650" y="1216685"/>
                </a:lnTo>
                <a:lnTo>
                  <a:pt x="147650" y="1217104"/>
                </a:lnTo>
                <a:lnTo>
                  <a:pt x="61899" y="1217104"/>
                </a:lnTo>
                <a:lnTo>
                  <a:pt x="36169" y="1231976"/>
                </a:lnTo>
                <a:lnTo>
                  <a:pt x="36601" y="1237500"/>
                </a:lnTo>
                <a:lnTo>
                  <a:pt x="38315" y="1243444"/>
                </a:lnTo>
                <a:lnTo>
                  <a:pt x="26746" y="1243444"/>
                </a:lnTo>
                <a:lnTo>
                  <a:pt x="26746" y="1257465"/>
                </a:lnTo>
                <a:lnTo>
                  <a:pt x="23736" y="1256614"/>
                </a:lnTo>
                <a:lnTo>
                  <a:pt x="20739" y="1256182"/>
                </a:lnTo>
                <a:lnTo>
                  <a:pt x="18161" y="1256182"/>
                </a:lnTo>
                <a:lnTo>
                  <a:pt x="11912" y="1257325"/>
                </a:lnTo>
                <a:lnTo>
                  <a:pt x="6108" y="1260805"/>
                </a:lnTo>
                <a:lnTo>
                  <a:pt x="1828" y="1267714"/>
                </a:lnTo>
                <a:lnTo>
                  <a:pt x="215" y="1278699"/>
                </a:lnTo>
                <a:lnTo>
                  <a:pt x="152" y="1672424"/>
                </a:lnTo>
                <a:lnTo>
                  <a:pt x="1993" y="1682889"/>
                </a:lnTo>
                <a:lnTo>
                  <a:pt x="6540" y="1688934"/>
                </a:lnTo>
                <a:lnTo>
                  <a:pt x="12280" y="1691716"/>
                </a:lnTo>
                <a:lnTo>
                  <a:pt x="17741" y="1692389"/>
                </a:lnTo>
                <a:lnTo>
                  <a:pt x="20739" y="1692389"/>
                </a:lnTo>
                <a:lnTo>
                  <a:pt x="23736" y="1691970"/>
                </a:lnTo>
                <a:lnTo>
                  <a:pt x="27165" y="1691119"/>
                </a:lnTo>
                <a:lnTo>
                  <a:pt x="27165" y="1705127"/>
                </a:lnTo>
                <a:lnTo>
                  <a:pt x="37033" y="1705127"/>
                </a:lnTo>
                <a:lnTo>
                  <a:pt x="35318" y="1711083"/>
                </a:lnTo>
                <a:lnTo>
                  <a:pt x="34886" y="1716595"/>
                </a:lnTo>
                <a:lnTo>
                  <a:pt x="60617" y="1731467"/>
                </a:lnTo>
                <a:lnTo>
                  <a:pt x="3075749" y="1731467"/>
                </a:lnTo>
                <a:lnTo>
                  <a:pt x="3104045" y="1715744"/>
                </a:lnTo>
                <a:lnTo>
                  <a:pt x="3103626" y="1710651"/>
                </a:lnTo>
                <a:lnTo>
                  <a:pt x="3101911" y="1705127"/>
                </a:lnTo>
                <a:lnTo>
                  <a:pt x="3110052" y="1705127"/>
                </a:lnTo>
                <a:lnTo>
                  <a:pt x="3110052" y="1700034"/>
                </a:lnTo>
                <a:lnTo>
                  <a:pt x="3110052" y="1699615"/>
                </a:lnTo>
                <a:lnTo>
                  <a:pt x="3110052" y="1691119"/>
                </a:lnTo>
                <a:lnTo>
                  <a:pt x="3113049" y="1691970"/>
                </a:lnTo>
                <a:lnTo>
                  <a:pt x="3116059" y="1692389"/>
                </a:lnTo>
                <a:lnTo>
                  <a:pt x="3124631" y="1692389"/>
                </a:lnTo>
                <a:lnTo>
                  <a:pt x="3127527" y="1691119"/>
                </a:lnTo>
                <a:lnTo>
                  <a:pt x="3128492" y="1690687"/>
                </a:lnTo>
                <a:lnTo>
                  <a:pt x="3131921" y="1687715"/>
                </a:lnTo>
                <a:lnTo>
                  <a:pt x="3132772" y="1686864"/>
                </a:lnTo>
                <a:lnTo>
                  <a:pt x="3134855" y="1684820"/>
                </a:lnTo>
                <a:lnTo>
                  <a:pt x="3134855" y="1995906"/>
                </a:lnTo>
                <a:lnTo>
                  <a:pt x="3134855" y="3378085"/>
                </a:lnTo>
                <a:lnTo>
                  <a:pt x="3134855" y="3378504"/>
                </a:lnTo>
                <a:lnTo>
                  <a:pt x="3130791" y="3378504"/>
                </a:lnTo>
                <a:lnTo>
                  <a:pt x="3130791" y="3473412"/>
                </a:lnTo>
                <a:lnTo>
                  <a:pt x="3129496" y="3477272"/>
                </a:lnTo>
                <a:lnTo>
                  <a:pt x="3125216" y="3481565"/>
                </a:lnTo>
                <a:lnTo>
                  <a:pt x="3122206" y="3482429"/>
                </a:lnTo>
                <a:lnTo>
                  <a:pt x="3115348" y="3482429"/>
                </a:lnTo>
                <a:lnTo>
                  <a:pt x="3112351" y="3481997"/>
                </a:lnTo>
                <a:lnTo>
                  <a:pt x="3109341" y="3481133"/>
                </a:lnTo>
                <a:lnTo>
                  <a:pt x="3109341" y="3479419"/>
                </a:lnTo>
                <a:lnTo>
                  <a:pt x="3109341" y="1992299"/>
                </a:lnTo>
                <a:lnTo>
                  <a:pt x="3109341" y="1991017"/>
                </a:lnTo>
                <a:lnTo>
                  <a:pt x="3112351" y="1990153"/>
                </a:lnTo>
                <a:lnTo>
                  <a:pt x="3115780" y="1989289"/>
                </a:lnTo>
                <a:lnTo>
                  <a:pt x="3123501" y="1989289"/>
                </a:lnTo>
                <a:lnTo>
                  <a:pt x="3130791" y="1991017"/>
                </a:lnTo>
                <a:lnTo>
                  <a:pt x="3130791" y="3378085"/>
                </a:lnTo>
                <a:lnTo>
                  <a:pt x="3134855" y="3378085"/>
                </a:lnTo>
                <a:lnTo>
                  <a:pt x="3134855" y="1995906"/>
                </a:lnTo>
                <a:lnTo>
                  <a:pt x="3134753" y="1995195"/>
                </a:lnTo>
                <a:lnTo>
                  <a:pt x="3118777" y="1984146"/>
                </a:lnTo>
                <a:lnTo>
                  <a:pt x="3115780" y="1984146"/>
                </a:lnTo>
                <a:lnTo>
                  <a:pt x="3112770" y="1984578"/>
                </a:lnTo>
                <a:lnTo>
                  <a:pt x="3109772" y="1985429"/>
                </a:lnTo>
                <a:lnTo>
                  <a:pt x="3109772" y="1977707"/>
                </a:lnTo>
                <a:lnTo>
                  <a:pt x="3109772" y="1972119"/>
                </a:lnTo>
                <a:lnTo>
                  <a:pt x="3104197" y="1972119"/>
                </a:lnTo>
                <a:lnTo>
                  <a:pt x="3104197" y="3484994"/>
                </a:lnTo>
                <a:lnTo>
                  <a:pt x="3104197" y="3495306"/>
                </a:lnTo>
                <a:lnTo>
                  <a:pt x="3099054" y="3495306"/>
                </a:lnTo>
                <a:lnTo>
                  <a:pt x="3098622" y="3494443"/>
                </a:lnTo>
                <a:lnTo>
                  <a:pt x="3098622" y="3510762"/>
                </a:lnTo>
                <a:lnTo>
                  <a:pt x="3096907" y="3514623"/>
                </a:lnTo>
                <a:lnTo>
                  <a:pt x="3094761" y="3519779"/>
                </a:lnTo>
                <a:lnTo>
                  <a:pt x="3087471" y="3522357"/>
                </a:lnTo>
                <a:lnTo>
                  <a:pt x="49745" y="3522357"/>
                </a:lnTo>
                <a:lnTo>
                  <a:pt x="43738" y="3519779"/>
                </a:lnTo>
                <a:lnTo>
                  <a:pt x="41605" y="3515055"/>
                </a:lnTo>
                <a:lnTo>
                  <a:pt x="39890" y="3511194"/>
                </a:lnTo>
                <a:lnTo>
                  <a:pt x="40741" y="3506470"/>
                </a:lnTo>
                <a:lnTo>
                  <a:pt x="42456" y="3500882"/>
                </a:lnTo>
                <a:lnTo>
                  <a:pt x="3095625" y="3500882"/>
                </a:lnTo>
                <a:lnTo>
                  <a:pt x="3097771" y="3506038"/>
                </a:lnTo>
                <a:lnTo>
                  <a:pt x="3098622" y="3510762"/>
                </a:lnTo>
                <a:lnTo>
                  <a:pt x="3098622" y="3494443"/>
                </a:lnTo>
                <a:lnTo>
                  <a:pt x="3096056" y="3489299"/>
                </a:lnTo>
                <a:lnTo>
                  <a:pt x="3092196" y="3483279"/>
                </a:lnTo>
                <a:lnTo>
                  <a:pt x="3088335" y="3478123"/>
                </a:lnTo>
                <a:lnTo>
                  <a:pt x="3093047" y="3480701"/>
                </a:lnTo>
                <a:lnTo>
                  <a:pt x="3098622" y="3483279"/>
                </a:lnTo>
                <a:lnTo>
                  <a:pt x="3104197" y="3484994"/>
                </a:lnTo>
                <a:lnTo>
                  <a:pt x="3104197" y="1972119"/>
                </a:lnTo>
                <a:lnTo>
                  <a:pt x="3103765" y="1972119"/>
                </a:lnTo>
                <a:lnTo>
                  <a:pt x="3103765" y="1977707"/>
                </a:lnTo>
                <a:lnTo>
                  <a:pt x="3103765" y="1987143"/>
                </a:lnTo>
                <a:lnTo>
                  <a:pt x="3103346" y="1987321"/>
                </a:lnTo>
                <a:lnTo>
                  <a:pt x="3103346" y="1992299"/>
                </a:lnTo>
                <a:lnTo>
                  <a:pt x="3103346" y="3479419"/>
                </a:lnTo>
                <a:lnTo>
                  <a:pt x="3100286" y="3478123"/>
                </a:lnTo>
                <a:lnTo>
                  <a:pt x="3093516" y="3475278"/>
                </a:lnTo>
                <a:lnTo>
                  <a:pt x="3084855" y="3470770"/>
                </a:lnTo>
                <a:lnTo>
                  <a:pt x="3078683" y="3467163"/>
                </a:lnTo>
                <a:lnTo>
                  <a:pt x="3076321" y="3465677"/>
                </a:lnTo>
                <a:lnTo>
                  <a:pt x="3072892" y="3469970"/>
                </a:lnTo>
                <a:lnTo>
                  <a:pt x="3077095" y="3474694"/>
                </a:lnTo>
                <a:lnTo>
                  <a:pt x="3082048" y="3480701"/>
                </a:lnTo>
                <a:lnTo>
                  <a:pt x="3087433" y="3488004"/>
                </a:lnTo>
                <a:lnTo>
                  <a:pt x="3092196" y="3495738"/>
                </a:lnTo>
                <a:lnTo>
                  <a:pt x="44602" y="3495738"/>
                </a:lnTo>
                <a:lnTo>
                  <a:pt x="44843" y="3495306"/>
                </a:lnTo>
                <a:lnTo>
                  <a:pt x="48818" y="3488080"/>
                </a:lnTo>
                <a:lnTo>
                  <a:pt x="53454" y="3480917"/>
                </a:lnTo>
                <a:lnTo>
                  <a:pt x="55829" y="3477704"/>
                </a:lnTo>
                <a:lnTo>
                  <a:pt x="58166" y="3474542"/>
                </a:lnTo>
                <a:lnTo>
                  <a:pt x="62179" y="3469970"/>
                </a:lnTo>
                <a:lnTo>
                  <a:pt x="76339" y="3454082"/>
                </a:lnTo>
                <a:lnTo>
                  <a:pt x="58750" y="3466109"/>
                </a:lnTo>
                <a:lnTo>
                  <a:pt x="56540" y="3467595"/>
                </a:lnTo>
                <a:lnTo>
                  <a:pt x="50660" y="3471202"/>
                </a:lnTo>
                <a:lnTo>
                  <a:pt x="48895" y="3472154"/>
                </a:lnTo>
                <a:lnTo>
                  <a:pt x="48895" y="3477704"/>
                </a:lnTo>
                <a:lnTo>
                  <a:pt x="45034" y="3482848"/>
                </a:lnTo>
                <a:lnTo>
                  <a:pt x="41173" y="3488867"/>
                </a:lnTo>
                <a:lnTo>
                  <a:pt x="38595" y="3495306"/>
                </a:lnTo>
                <a:lnTo>
                  <a:pt x="32169" y="3495306"/>
                </a:lnTo>
                <a:lnTo>
                  <a:pt x="32169" y="3486721"/>
                </a:lnTo>
                <a:lnTo>
                  <a:pt x="32169" y="3484994"/>
                </a:lnTo>
                <a:lnTo>
                  <a:pt x="38163" y="3482848"/>
                </a:lnTo>
                <a:lnTo>
                  <a:pt x="39103" y="3482429"/>
                </a:lnTo>
                <a:lnTo>
                  <a:pt x="43738" y="3480282"/>
                </a:lnTo>
                <a:lnTo>
                  <a:pt x="44602" y="3479850"/>
                </a:lnTo>
                <a:lnTo>
                  <a:pt x="48895" y="3477704"/>
                </a:lnTo>
                <a:lnTo>
                  <a:pt x="48895" y="3472154"/>
                </a:lnTo>
                <a:lnTo>
                  <a:pt x="42291" y="3475710"/>
                </a:lnTo>
                <a:lnTo>
                  <a:pt x="32600" y="3479850"/>
                </a:lnTo>
                <a:lnTo>
                  <a:pt x="32600" y="2061006"/>
                </a:lnTo>
                <a:lnTo>
                  <a:pt x="26593" y="2061006"/>
                </a:lnTo>
                <a:lnTo>
                  <a:pt x="26593" y="3481133"/>
                </a:lnTo>
                <a:lnTo>
                  <a:pt x="23164" y="3481997"/>
                </a:lnTo>
                <a:lnTo>
                  <a:pt x="20154" y="3482429"/>
                </a:lnTo>
                <a:lnTo>
                  <a:pt x="12014" y="3482429"/>
                </a:lnTo>
                <a:lnTo>
                  <a:pt x="5156" y="3480701"/>
                </a:lnTo>
                <a:lnTo>
                  <a:pt x="5156" y="1992731"/>
                </a:lnTo>
                <a:lnTo>
                  <a:pt x="12446" y="1990585"/>
                </a:lnTo>
                <a:lnTo>
                  <a:pt x="20154" y="1990585"/>
                </a:lnTo>
                <a:lnTo>
                  <a:pt x="23164" y="1991017"/>
                </a:lnTo>
                <a:lnTo>
                  <a:pt x="26162" y="1991868"/>
                </a:lnTo>
                <a:lnTo>
                  <a:pt x="26162" y="2060575"/>
                </a:lnTo>
                <a:lnTo>
                  <a:pt x="31737" y="2060575"/>
                </a:lnTo>
                <a:lnTo>
                  <a:pt x="31737" y="1994014"/>
                </a:lnTo>
                <a:lnTo>
                  <a:pt x="41821" y="1998865"/>
                </a:lnTo>
                <a:lnTo>
                  <a:pt x="50660" y="2004110"/>
                </a:lnTo>
                <a:lnTo>
                  <a:pt x="56997" y="2008390"/>
                </a:lnTo>
                <a:lnTo>
                  <a:pt x="59613" y="2010333"/>
                </a:lnTo>
                <a:lnTo>
                  <a:pt x="78905" y="2025370"/>
                </a:lnTo>
                <a:lnTo>
                  <a:pt x="63042" y="2006473"/>
                </a:lnTo>
                <a:lnTo>
                  <a:pt x="58902" y="2001253"/>
                </a:lnTo>
                <a:lnTo>
                  <a:pt x="55930" y="1997024"/>
                </a:lnTo>
                <a:lnTo>
                  <a:pt x="54114" y="1994446"/>
                </a:lnTo>
                <a:lnTo>
                  <a:pt x="50609" y="1988680"/>
                </a:lnTo>
                <a:lnTo>
                  <a:pt x="50609" y="1997024"/>
                </a:lnTo>
                <a:lnTo>
                  <a:pt x="45034" y="1994014"/>
                </a:lnTo>
                <a:lnTo>
                  <a:pt x="38595" y="1990585"/>
                </a:lnTo>
                <a:lnTo>
                  <a:pt x="32169" y="1988439"/>
                </a:lnTo>
                <a:lnTo>
                  <a:pt x="32169" y="1986292"/>
                </a:lnTo>
                <a:lnTo>
                  <a:pt x="32169" y="1977707"/>
                </a:lnTo>
                <a:lnTo>
                  <a:pt x="39890" y="1977707"/>
                </a:lnTo>
                <a:lnTo>
                  <a:pt x="42456" y="1984578"/>
                </a:lnTo>
                <a:lnTo>
                  <a:pt x="46748" y="1991448"/>
                </a:lnTo>
                <a:lnTo>
                  <a:pt x="50609" y="1997024"/>
                </a:lnTo>
                <a:lnTo>
                  <a:pt x="50609" y="1988680"/>
                </a:lnTo>
                <a:lnTo>
                  <a:pt x="49174" y="1986305"/>
                </a:lnTo>
                <a:lnTo>
                  <a:pt x="45034" y="1977707"/>
                </a:lnTo>
                <a:lnTo>
                  <a:pt x="147091" y="1977707"/>
                </a:lnTo>
                <a:lnTo>
                  <a:pt x="147091" y="1972119"/>
                </a:lnTo>
                <a:lnTo>
                  <a:pt x="43319" y="1972119"/>
                </a:lnTo>
                <a:lnTo>
                  <a:pt x="41605" y="1966963"/>
                </a:lnTo>
                <a:lnTo>
                  <a:pt x="41173" y="1961819"/>
                </a:lnTo>
                <a:lnTo>
                  <a:pt x="42887" y="1958378"/>
                </a:lnTo>
                <a:lnTo>
                  <a:pt x="45034" y="1953653"/>
                </a:lnTo>
                <a:lnTo>
                  <a:pt x="51460" y="1951075"/>
                </a:lnTo>
                <a:lnTo>
                  <a:pt x="147942" y="1951075"/>
                </a:lnTo>
                <a:lnTo>
                  <a:pt x="147942" y="1950224"/>
                </a:lnTo>
                <a:lnTo>
                  <a:pt x="3086620" y="1950224"/>
                </a:lnTo>
                <a:lnTo>
                  <a:pt x="3093478" y="1952802"/>
                </a:lnTo>
                <a:lnTo>
                  <a:pt x="3095625" y="1957946"/>
                </a:lnTo>
                <a:lnTo>
                  <a:pt x="3097339" y="1961388"/>
                </a:lnTo>
                <a:lnTo>
                  <a:pt x="3096476" y="1966531"/>
                </a:lnTo>
                <a:lnTo>
                  <a:pt x="3094761" y="1971687"/>
                </a:lnTo>
                <a:lnTo>
                  <a:pt x="147523" y="1971687"/>
                </a:lnTo>
                <a:lnTo>
                  <a:pt x="147523" y="1977275"/>
                </a:lnTo>
                <a:lnTo>
                  <a:pt x="3092196" y="1977275"/>
                </a:lnTo>
                <a:lnTo>
                  <a:pt x="3087725" y="1985238"/>
                </a:lnTo>
                <a:lnTo>
                  <a:pt x="3082544" y="1992680"/>
                </a:lnTo>
                <a:lnTo>
                  <a:pt x="3077362" y="1999068"/>
                </a:lnTo>
                <a:lnTo>
                  <a:pt x="3072892" y="2003894"/>
                </a:lnTo>
                <a:lnTo>
                  <a:pt x="3076321" y="2007755"/>
                </a:lnTo>
                <a:lnTo>
                  <a:pt x="3103346" y="1992299"/>
                </a:lnTo>
                <a:lnTo>
                  <a:pt x="3103346" y="1987321"/>
                </a:lnTo>
                <a:lnTo>
                  <a:pt x="3098622" y="1989289"/>
                </a:lnTo>
                <a:lnTo>
                  <a:pt x="3093047" y="1991868"/>
                </a:lnTo>
                <a:lnTo>
                  <a:pt x="3088335" y="1994446"/>
                </a:lnTo>
                <a:lnTo>
                  <a:pt x="3092196" y="1989289"/>
                </a:lnTo>
                <a:lnTo>
                  <a:pt x="3095625" y="1983714"/>
                </a:lnTo>
                <a:lnTo>
                  <a:pt x="3098622" y="1977707"/>
                </a:lnTo>
                <a:lnTo>
                  <a:pt x="3103765" y="1977707"/>
                </a:lnTo>
                <a:lnTo>
                  <a:pt x="3103765" y="1972119"/>
                </a:lnTo>
                <a:lnTo>
                  <a:pt x="3101200" y="1972119"/>
                </a:lnTo>
                <a:lnTo>
                  <a:pt x="3102914" y="1966531"/>
                </a:lnTo>
                <a:lnTo>
                  <a:pt x="3081617" y="1945500"/>
                </a:lnTo>
                <a:lnTo>
                  <a:pt x="3075902" y="1945068"/>
                </a:lnTo>
                <a:lnTo>
                  <a:pt x="147523" y="1945068"/>
                </a:lnTo>
                <a:lnTo>
                  <a:pt x="147523" y="1945500"/>
                </a:lnTo>
                <a:lnTo>
                  <a:pt x="61760" y="1945500"/>
                </a:lnTo>
                <a:lnTo>
                  <a:pt x="36029" y="1960524"/>
                </a:lnTo>
                <a:lnTo>
                  <a:pt x="36449" y="1966112"/>
                </a:lnTo>
                <a:lnTo>
                  <a:pt x="38163" y="1972119"/>
                </a:lnTo>
                <a:lnTo>
                  <a:pt x="26593" y="1972119"/>
                </a:lnTo>
                <a:lnTo>
                  <a:pt x="26593" y="1986292"/>
                </a:lnTo>
                <a:lnTo>
                  <a:pt x="23583" y="1985429"/>
                </a:lnTo>
                <a:lnTo>
                  <a:pt x="20586" y="1984997"/>
                </a:lnTo>
                <a:lnTo>
                  <a:pt x="18021" y="1984997"/>
                </a:lnTo>
                <a:lnTo>
                  <a:pt x="11760" y="1986153"/>
                </a:lnTo>
                <a:lnTo>
                  <a:pt x="5956" y="1989670"/>
                </a:lnTo>
                <a:lnTo>
                  <a:pt x="1676" y="1996655"/>
                </a:lnTo>
                <a:lnTo>
                  <a:pt x="63" y="2007755"/>
                </a:lnTo>
                <a:lnTo>
                  <a:pt x="0" y="3467824"/>
                </a:lnTo>
                <a:lnTo>
                  <a:pt x="1841" y="3478403"/>
                </a:lnTo>
                <a:lnTo>
                  <a:pt x="6388" y="3484511"/>
                </a:lnTo>
                <a:lnTo>
                  <a:pt x="12128" y="3487331"/>
                </a:lnTo>
                <a:lnTo>
                  <a:pt x="17589" y="3488004"/>
                </a:lnTo>
                <a:lnTo>
                  <a:pt x="20586" y="3488004"/>
                </a:lnTo>
                <a:lnTo>
                  <a:pt x="23583" y="3487572"/>
                </a:lnTo>
                <a:lnTo>
                  <a:pt x="27025" y="3486721"/>
                </a:lnTo>
                <a:lnTo>
                  <a:pt x="27025" y="3500882"/>
                </a:lnTo>
                <a:lnTo>
                  <a:pt x="36880" y="3500882"/>
                </a:lnTo>
                <a:lnTo>
                  <a:pt x="35166" y="3506901"/>
                </a:lnTo>
                <a:lnTo>
                  <a:pt x="34734" y="3512477"/>
                </a:lnTo>
                <a:lnTo>
                  <a:pt x="60464" y="3527514"/>
                </a:lnTo>
                <a:lnTo>
                  <a:pt x="3075902" y="3527514"/>
                </a:lnTo>
                <a:lnTo>
                  <a:pt x="3085782" y="3526790"/>
                </a:lnTo>
                <a:lnTo>
                  <a:pt x="3093529" y="3524669"/>
                </a:lnTo>
                <a:lnTo>
                  <a:pt x="3097212" y="3522357"/>
                </a:lnTo>
                <a:lnTo>
                  <a:pt x="3099117" y="3521176"/>
                </a:lnTo>
                <a:lnTo>
                  <a:pt x="3102483" y="3516350"/>
                </a:lnTo>
                <a:lnTo>
                  <a:pt x="3104197" y="3511626"/>
                </a:lnTo>
                <a:lnTo>
                  <a:pt x="3103765" y="3506470"/>
                </a:lnTo>
                <a:lnTo>
                  <a:pt x="3102051" y="3500882"/>
                </a:lnTo>
                <a:lnTo>
                  <a:pt x="3110204" y="3500882"/>
                </a:lnTo>
                <a:lnTo>
                  <a:pt x="3110204" y="3495738"/>
                </a:lnTo>
                <a:lnTo>
                  <a:pt x="3110204" y="3495306"/>
                </a:lnTo>
                <a:lnTo>
                  <a:pt x="3110204" y="3486721"/>
                </a:lnTo>
                <a:lnTo>
                  <a:pt x="3113201" y="3487572"/>
                </a:lnTo>
                <a:lnTo>
                  <a:pt x="3116211" y="3488004"/>
                </a:lnTo>
                <a:lnTo>
                  <a:pt x="3124784" y="3488004"/>
                </a:lnTo>
                <a:lnTo>
                  <a:pt x="3127679" y="3486721"/>
                </a:lnTo>
                <a:lnTo>
                  <a:pt x="3128645" y="3486289"/>
                </a:lnTo>
                <a:lnTo>
                  <a:pt x="3132074" y="3483279"/>
                </a:lnTo>
                <a:lnTo>
                  <a:pt x="3132925" y="3482429"/>
                </a:lnTo>
                <a:lnTo>
                  <a:pt x="3134855" y="3480498"/>
                </a:lnTo>
                <a:lnTo>
                  <a:pt x="3134855" y="3526993"/>
                </a:lnTo>
                <a:lnTo>
                  <a:pt x="6271209" y="3526993"/>
                </a:lnTo>
                <a:lnTo>
                  <a:pt x="6271209" y="3454590"/>
                </a:lnTo>
                <a:lnTo>
                  <a:pt x="3207867" y="3454590"/>
                </a:lnTo>
                <a:lnTo>
                  <a:pt x="3207867" y="1002665"/>
                </a:lnTo>
                <a:lnTo>
                  <a:pt x="6198197" y="1002665"/>
                </a:lnTo>
                <a:lnTo>
                  <a:pt x="6198197" y="3454108"/>
                </a:lnTo>
                <a:lnTo>
                  <a:pt x="6271209" y="3454108"/>
                </a:lnTo>
                <a:lnTo>
                  <a:pt x="6271209" y="951877"/>
                </a:lnTo>
                <a:lnTo>
                  <a:pt x="6272009" y="949464"/>
                </a:lnTo>
                <a:lnTo>
                  <a:pt x="6272009" y="941844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endParaRPr sz="1400">
              <a:latin typeface="CCSUPERSUBMARINO" panose="02000603000000000000" pitchFamily="2" charset="0"/>
              <a:ea typeface="CCSUPERSUBMARINO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03488" y="5840132"/>
            <a:ext cx="1157428" cy="652743"/>
          </a:xfrm>
          <a:prstGeom prst="rect">
            <a:avLst/>
          </a:prstGeom>
        </p:spPr>
        <p:txBody>
          <a:bodyPr vert="horz" wrap="square" lIns="0" tIns="171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sz="140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Estación 4</a:t>
            </a:r>
          </a:p>
          <a:p>
            <a:pPr marL="75565">
              <a:lnSpc>
                <a:spcPct val="100000"/>
              </a:lnSpc>
              <a:spcBef>
                <a:spcPts val="835"/>
              </a:spcBef>
            </a:pPr>
            <a:r>
              <a:rPr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Objetivo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167713" y="6918724"/>
            <a:ext cx="1681312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Material necesario</a:t>
            </a:r>
            <a:endParaRPr sz="1050">
              <a:latin typeface="CCSUPERSUBMARINO" panose="02000603000000000000" pitchFamily="2" charset="0"/>
              <a:ea typeface="CCSUPERSUBMARINO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66602" y="7643217"/>
            <a:ext cx="954648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Desarrollo</a:t>
            </a:r>
          </a:p>
        </p:txBody>
      </p:sp>
      <p:sp>
        <p:nvSpPr>
          <p:cNvPr id="17" name="object 17"/>
          <p:cNvSpPr/>
          <p:nvPr/>
        </p:nvSpPr>
        <p:spPr>
          <a:xfrm>
            <a:off x="3783165" y="7125372"/>
            <a:ext cx="3137535" cy="2311400"/>
          </a:xfrm>
          <a:custGeom>
            <a:avLst/>
            <a:gdLst/>
            <a:ahLst/>
            <a:cxnLst/>
            <a:rect l="l" t="t" r="r" b="b"/>
            <a:pathLst>
              <a:path w="3137534" h="2311400">
                <a:moveTo>
                  <a:pt x="3137052" y="455079"/>
                </a:moveTo>
                <a:lnTo>
                  <a:pt x="3136201" y="367398"/>
                </a:lnTo>
                <a:lnTo>
                  <a:pt x="3130626" y="367398"/>
                </a:lnTo>
                <a:lnTo>
                  <a:pt x="3130626" y="461264"/>
                </a:lnTo>
                <a:lnTo>
                  <a:pt x="3129343" y="465086"/>
                </a:lnTo>
                <a:lnTo>
                  <a:pt x="3125063" y="469328"/>
                </a:lnTo>
                <a:lnTo>
                  <a:pt x="3122053" y="470179"/>
                </a:lnTo>
                <a:lnTo>
                  <a:pt x="3115195" y="470179"/>
                </a:lnTo>
                <a:lnTo>
                  <a:pt x="3112198" y="469760"/>
                </a:lnTo>
                <a:lnTo>
                  <a:pt x="3109188" y="468909"/>
                </a:lnTo>
                <a:lnTo>
                  <a:pt x="3109188" y="467207"/>
                </a:lnTo>
                <a:lnTo>
                  <a:pt x="3109188" y="46723"/>
                </a:lnTo>
                <a:lnTo>
                  <a:pt x="3109188" y="45440"/>
                </a:lnTo>
                <a:lnTo>
                  <a:pt x="3112198" y="44602"/>
                </a:lnTo>
                <a:lnTo>
                  <a:pt x="3115627" y="43751"/>
                </a:lnTo>
                <a:lnTo>
                  <a:pt x="3123336" y="43751"/>
                </a:lnTo>
                <a:lnTo>
                  <a:pt x="3130626" y="45440"/>
                </a:lnTo>
                <a:lnTo>
                  <a:pt x="3130626" y="366966"/>
                </a:lnTo>
                <a:lnTo>
                  <a:pt x="3136201" y="366966"/>
                </a:lnTo>
                <a:lnTo>
                  <a:pt x="3136163" y="60401"/>
                </a:lnTo>
                <a:lnTo>
                  <a:pt x="3134601" y="49580"/>
                </a:lnTo>
                <a:lnTo>
                  <a:pt x="3131020" y="43751"/>
                </a:lnTo>
                <a:lnTo>
                  <a:pt x="3130473" y="42849"/>
                </a:lnTo>
                <a:lnTo>
                  <a:pt x="3125482" y="39928"/>
                </a:lnTo>
                <a:lnTo>
                  <a:pt x="3124809" y="39535"/>
                </a:lnTo>
                <a:lnTo>
                  <a:pt x="3118624" y="38646"/>
                </a:lnTo>
                <a:lnTo>
                  <a:pt x="3115627" y="38646"/>
                </a:lnTo>
                <a:lnTo>
                  <a:pt x="3112617" y="39077"/>
                </a:lnTo>
                <a:lnTo>
                  <a:pt x="3109620" y="39928"/>
                </a:lnTo>
                <a:lnTo>
                  <a:pt x="3109620" y="32283"/>
                </a:lnTo>
                <a:lnTo>
                  <a:pt x="3109620" y="26758"/>
                </a:lnTo>
                <a:lnTo>
                  <a:pt x="3104045" y="26758"/>
                </a:lnTo>
                <a:lnTo>
                  <a:pt x="3104045" y="472732"/>
                </a:lnTo>
                <a:lnTo>
                  <a:pt x="3104045" y="482930"/>
                </a:lnTo>
                <a:lnTo>
                  <a:pt x="3098901" y="482930"/>
                </a:lnTo>
                <a:lnTo>
                  <a:pt x="3098469" y="482079"/>
                </a:lnTo>
                <a:lnTo>
                  <a:pt x="3098469" y="498221"/>
                </a:lnTo>
                <a:lnTo>
                  <a:pt x="3096755" y="502043"/>
                </a:lnTo>
                <a:lnTo>
                  <a:pt x="3094609" y="507136"/>
                </a:lnTo>
                <a:lnTo>
                  <a:pt x="3087319" y="509689"/>
                </a:lnTo>
                <a:lnTo>
                  <a:pt x="49898" y="509689"/>
                </a:lnTo>
                <a:lnTo>
                  <a:pt x="43891" y="507136"/>
                </a:lnTo>
                <a:lnTo>
                  <a:pt x="41744" y="502462"/>
                </a:lnTo>
                <a:lnTo>
                  <a:pt x="40030" y="498640"/>
                </a:lnTo>
                <a:lnTo>
                  <a:pt x="40894" y="493966"/>
                </a:lnTo>
                <a:lnTo>
                  <a:pt x="42608" y="488442"/>
                </a:lnTo>
                <a:lnTo>
                  <a:pt x="3095472" y="488442"/>
                </a:lnTo>
                <a:lnTo>
                  <a:pt x="3097619" y="493547"/>
                </a:lnTo>
                <a:lnTo>
                  <a:pt x="3098469" y="498221"/>
                </a:lnTo>
                <a:lnTo>
                  <a:pt x="3098469" y="482079"/>
                </a:lnTo>
                <a:lnTo>
                  <a:pt x="3095904" y="476973"/>
                </a:lnTo>
                <a:lnTo>
                  <a:pt x="3092043" y="471030"/>
                </a:lnTo>
                <a:lnTo>
                  <a:pt x="3088182" y="465937"/>
                </a:lnTo>
                <a:lnTo>
                  <a:pt x="3092894" y="468490"/>
                </a:lnTo>
                <a:lnTo>
                  <a:pt x="3098469" y="471030"/>
                </a:lnTo>
                <a:lnTo>
                  <a:pt x="3104045" y="472732"/>
                </a:lnTo>
                <a:lnTo>
                  <a:pt x="3104045" y="26758"/>
                </a:lnTo>
                <a:lnTo>
                  <a:pt x="3103613" y="26758"/>
                </a:lnTo>
                <a:lnTo>
                  <a:pt x="3103613" y="32283"/>
                </a:lnTo>
                <a:lnTo>
                  <a:pt x="3103613" y="41617"/>
                </a:lnTo>
                <a:lnTo>
                  <a:pt x="3103194" y="41795"/>
                </a:lnTo>
                <a:lnTo>
                  <a:pt x="3103194" y="46723"/>
                </a:lnTo>
                <a:lnTo>
                  <a:pt x="3103194" y="467207"/>
                </a:lnTo>
                <a:lnTo>
                  <a:pt x="3076181" y="453618"/>
                </a:lnTo>
                <a:lnTo>
                  <a:pt x="3072752" y="457860"/>
                </a:lnTo>
                <a:lnTo>
                  <a:pt x="3076943" y="462534"/>
                </a:lnTo>
                <a:lnTo>
                  <a:pt x="3081896" y="468490"/>
                </a:lnTo>
                <a:lnTo>
                  <a:pt x="3087281" y="475703"/>
                </a:lnTo>
                <a:lnTo>
                  <a:pt x="3092043" y="483349"/>
                </a:lnTo>
                <a:lnTo>
                  <a:pt x="44742" y="483349"/>
                </a:lnTo>
                <a:lnTo>
                  <a:pt x="44983" y="482930"/>
                </a:lnTo>
                <a:lnTo>
                  <a:pt x="48971" y="475780"/>
                </a:lnTo>
                <a:lnTo>
                  <a:pt x="76479" y="442150"/>
                </a:lnTo>
                <a:lnTo>
                  <a:pt x="58902" y="454037"/>
                </a:lnTo>
                <a:lnTo>
                  <a:pt x="56680" y="455510"/>
                </a:lnTo>
                <a:lnTo>
                  <a:pt x="50800" y="459092"/>
                </a:lnTo>
                <a:lnTo>
                  <a:pt x="49034" y="460032"/>
                </a:lnTo>
                <a:lnTo>
                  <a:pt x="49034" y="465505"/>
                </a:lnTo>
                <a:lnTo>
                  <a:pt x="45173" y="470611"/>
                </a:lnTo>
                <a:lnTo>
                  <a:pt x="41313" y="476554"/>
                </a:lnTo>
                <a:lnTo>
                  <a:pt x="38747" y="482930"/>
                </a:lnTo>
                <a:lnTo>
                  <a:pt x="32308" y="482930"/>
                </a:lnTo>
                <a:lnTo>
                  <a:pt x="32308" y="474433"/>
                </a:lnTo>
                <a:lnTo>
                  <a:pt x="32308" y="472732"/>
                </a:lnTo>
                <a:lnTo>
                  <a:pt x="38315" y="470611"/>
                </a:lnTo>
                <a:lnTo>
                  <a:pt x="39243" y="470179"/>
                </a:lnTo>
                <a:lnTo>
                  <a:pt x="43891" y="468058"/>
                </a:lnTo>
                <a:lnTo>
                  <a:pt x="44742" y="467639"/>
                </a:lnTo>
                <a:lnTo>
                  <a:pt x="49034" y="465505"/>
                </a:lnTo>
                <a:lnTo>
                  <a:pt x="49034" y="460032"/>
                </a:lnTo>
                <a:lnTo>
                  <a:pt x="42430" y="463537"/>
                </a:lnTo>
                <a:lnTo>
                  <a:pt x="32740" y="467639"/>
                </a:lnTo>
                <a:lnTo>
                  <a:pt x="32740" y="114681"/>
                </a:lnTo>
                <a:lnTo>
                  <a:pt x="26733" y="114681"/>
                </a:lnTo>
                <a:lnTo>
                  <a:pt x="26733" y="468909"/>
                </a:lnTo>
                <a:lnTo>
                  <a:pt x="23304" y="469760"/>
                </a:lnTo>
                <a:lnTo>
                  <a:pt x="20307" y="470179"/>
                </a:lnTo>
                <a:lnTo>
                  <a:pt x="12166" y="470179"/>
                </a:lnTo>
                <a:lnTo>
                  <a:pt x="5295" y="468490"/>
                </a:lnTo>
                <a:lnTo>
                  <a:pt x="5295" y="47142"/>
                </a:lnTo>
                <a:lnTo>
                  <a:pt x="12585" y="45021"/>
                </a:lnTo>
                <a:lnTo>
                  <a:pt x="20307" y="45021"/>
                </a:lnTo>
                <a:lnTo>
                  <a:pt x="23304" y="45440"/>
                </a:lnTo>
                <a:lnTo>
                  <a:pt x="26314" y="46291"/>
                </a:lnTo>
                <a:lnTo>
                  <a:pt x="26314" y="114249"/>
                </a:lnTo>
                <a:lnTo>
                  <a:pt x="31889" y="114249"/>
                </a:lnTo>
                <a:lnTo>
                  <a:pt x="31889" y="48425"/>
                </a:lnTo>
                <a:lnTo>
                  <a:pt x="41973" y="53213"/>
                </a:lnTo>
                <a:lnTo>
                  <a:pt x="50800" y="58394"/>
                </a:lnTo>
                <a:lnTo>
                  <a:pt x="57150" y="62636"/>
                </a:lnTo>
                <a:lnTo>
                  <a:pt x="59753" y="64554"/>
                </a:lnTo>
                <a:lnTo>
                  <a:pt x="79044" y="79425"/>
                </a:lnTo>
                <a:lnTo>
                  <a:pt x="63182" y="60731"/>
                </a:lnTo>
                <a:lnTo>
                  <a:pt x="59042" y="55575"/>
                </a:lnTo>
                <a:lnTo>
                  <a:pt x="56070" y="51396"/>
                </a:lnTo>
                <a:lnTo>
                  <a:pt x="54254" y="48844"/>
                </a:lnTo>
                <a:lnTo>
                  <a:pt x="50749" y="43141"/>
                </a:lnTo>
                <a:lnTo>
                  <a:pt x="50749" y="51396"/>
                </a:lnTo>
                <a:lnTo>
                  <a:pt x="45173" y="48425"/>
                </a:lnTo>
                <a:lnTo>
                  <a:pt x="38747" y="45021"/>
                </a:lnTo>
                <a:lnTo>
                  <a:pt x="32308" y="42900"/>
                </a:lnTo>
                <a:lnTo>
                  <a:pt x="32308" y="40779"/>
                </a:lnTo>
                <a:lnTo>
                  <a:pt x="32308" y="32283"/>
                </a:lnTo>
                <a:lnTo>
                  <a:pt x="40030" y="32283"/>
                </a:lnTo>
                <a:lnTo>
                  <a:pt x="42608" y="39077"/>
                </a:lnTo>
                <a:lnTo>
                  <a:pt x="46888" y="45872"/>
                </a:lnTo>
                <a:lnTo>
                  <a:pt x="50749" y="51396"/>
                </a:lnTo>
                <a:lnTo>
                  <a:pt x="50749" y="43141"/>
                </a:lnTo>
                <a:lnTo>
                  <a:pt x="49314" y="40792"/>
                </a:lnTo>
                <a:lnTo>
                  <a:pt x="45173" y="32283"/>
                </a:lnTo>
                <a:lnTo>
                  <a:pt x="147231" y="32283"/>
                </a:lnTo>
                <a:lnTo>
                  <a:pt x="147231" y="26758"/>
                </a:lnTo>
                <a:lnTo>
                  <a:pt x="43459" y="26758"/>
                </a:lnTo>
                <a:lnTo>
                  <a:pt x="41744" y="21666"/>
                </a:lnTo>
                <a:lnTo>
                  <a:pt x="41313" y="16560"/>
                </a:lnTo>
                <a:lnTo>
                  <a:pt x="43027" y="13169"/>
                </a:lnTo>
                <a:lnTo>
                  <a:pt x="45173" y="8496"/>
                </a:lnTo>
                <a:lnTo>
                  <a:pt x="51612" y="5943"/>
                </a:lnTo>
                <a:lnTo>
                  <a:pt x="148082" y="5943"/>
                </a:lnTo>
                <a:lnTo>
                  <a:pt x="148082" y="5092"/>
                </a:lnTo>
                <a:lnTo>
                  <a:pt x="3086468" y="5092"/>
                </a:lnTo>
                <a:lnTo>
                  <a:pt x="3093326" y="7645"/>
                </a:lnTo>
                <a:lnTo>
                  <a:pt x="3095472" y="12738"/>
                </a:lnTo>
                <a:lnTo>
                  <a:pt x="3097187" y="16141"/>
                </a:lnTo>
                <a:lnTo>
                  <a:pt x="3096323" y="21234"/>
                </a:lnTo>
                <a:lnTo>
                  <a:pt x="3094609" y="26327"/>
                </a:lnTo>
                <a:lnTo>
                  <a:pt x="147650" y="26327"/>
                </a:lnTo>
                <a:lnTo>
                  <a:pt x="147650" y="31851"/>
                </a:lnTo>
                <a:lnTo>
                  <a:pt x="3092043" y="31851"/>
                </a:lnTo>
                <a:lnTo>
                  <a:pt x="3087586" y="39738"/>
                </a:lnTo>
                <a:lnTo>
                  <a:pt x="3082391" y="47091"/>
                </a:lnTo>
                <a:lnTo>
                  <a:pt x="3077210" y="53416"/>
                </a:lnTo>
                <a:lnTo>
                  <a:pt x="3072752" y="58191"/>
                </a:lnTo>
                <a:lnTo>
                  <a:pt x="3076181" y="62014"/>
                </a:lnTo>
                <a:lnTo>
                  <a:pt x="3103194" y="46723"/>
                </a:lnTo>
                <a:lnTo>
                  <a:pt x="3103194" y="41795"/>
                </a:lnTo>
                <a:lnTo>
                  <a:pt x="3098469" y="43751"/>
                </a:lnTo>
                <a:lnTo>
                  <a:pt x="3092894" y="46291"/>
                </a:lnTo>
                <a:lnTo>
                  <a:pt x="3088182" y="48844"/>
                </a:lnTo>
                <a:lnTo>
                  <a:pt x="3092043" y="43751"/>
                </a:lnTo>
                <a:lnTo>
                  <a:pt x="3095472" y="38227"/>
                </a:lnTo>
                <a:lnTo>
                  <a:pt x="3098469" y="32283"/>
                </a:lnTo>
                <a:lnTo>
                  <a:pt x="3103613" y="32283"/>
                </a:lnTo>
                <a:lnTo>
                  <a:pt x="3103613" y="26758"/>
                </a:lnTo>
                <a:lnTo>
                  <a:pt x="3101048" y="26758"/>
                </a:lnTo>
                <a:lnTo>
                  <a:pt x="3102762" y="21234"/>
                </a:lnTo>
                <a:lnTo>
                  <a:pt x="3075749" y="0"/>
                </a:lnTo>
                <a:lnTo>
                  <a:pt x="147650" y="0"/>
                </a:lnTo>
                <a:lnTo>
                  <a:pt x="147650" y="419"/>
                </a:lnTo>
                <a:lnTo>
                  <a:pt x="61899" y="419"/>
                </a:lnTo>
                <a:lnTo>
                  <a:pt x="36169" y="15290"/>
                </a:lnTo>
                <a:lnTo>
                  <a:pt x="36601" y="20815"/>
                </a:lnTo>
                <a:lnTo>
                  <a:pt x="38315" y="26758"/>
                </a:lnTo>
                <a:lnTo>
                  <a:pt x="26733" y="26758"/>
                </a:lnTo>
                <a:lnTo>
                  <a:pt x="26733" y="40779"/>
                </a:lnTo>
                <a:lnTo>
                  <a:pt x="23736" y="39928"/>
                </a:lnTo>
                <a:lnTo>
                  <a:pt x="20739" y="39497"/>
                </a:lnTo>
                <a:lnTo>
                  <a:pt x="18161" y="39497"/>
                </a:lnTo>
                <a:lnTo>
                  <a:pt x="11912" y="40640"/>
                </a:lnTo>
                <a:lnTo>
                  <a:pt x="6108" y="44119"/>
                </a:lnTo>
                <a:lnTo>
                  <a:pt x="1828" y="51028"/>
                </a:lnTo>
                <a:lnTo>
                  <a:pt x="215" y="62014"/>
                </a:lnTo>
                <a:lnTo>
                  <a:pt x="152" y="455739"/>
                </a:lnTo>
                <a:lnTo>
                  <a:pt x="1993" y="466204"/>
                </a:lnTo>
                <a:lnTo>
                  <a:pt x="6527" y="472249"/>
                </a:lnTo>
                <a:lnTo>
                  <a:pt x="12280" y="475030"/>
                </a:lnTo>
                <a:lnTo>
                  <a:pt x="17729" y="475703"/>
                </a:lnTo>
                <a:lnTo>
                  <a:pt x="20739" y="475703"/>
                </a:lnTo>
                <a:lnTo>
                  <a:pt x="23736" y="475284"/>
                </a:lnTo>
                <a:lnTo>
                  <a:pt x="27165" y="474433"/>
                </a:lnTo>
                <a:lnTo>
                  <a:pt x="27165" y="488442"/>
                </a:lnTo>
                <a:lnTo>
                  <a:pt x="37033" y="488442"/>
                </a:lnTo>
                <a:lnTo>
                  <a:pt x="35318" y="494398"/>
                </a:lnTo>
                <a:lnTo>
                  <a:pt x="34886" y="499910"/>
                </a:lnTo>
                <a:lnTo>
                  <a:pt x="60617" y="514781"/>
                </a:lnTo>
                <a:lnTo>
                  <a:pt x="3075749" y="514781"/>
                </a:lnTo>
                <a:lnTo>
                  <a:pt x="3104045" y="499059"/>
                </a:lnTo>
                <a:lnTo>
                  <a:pt x="3103613" y="493966"/>
                </a:lnTo>
                <a:lnTo>
                  <a:pt x="3101898" y="488442"/>
                </a:lnTo>
                <a:lnTo>
                  <a:pt x="3110052" y="488442"/>
                </a:lnTo>
                <a:lnTo>
                  <a:pt x="3110052" y="483349"/>
                </a:lnTo>
                <a:lnTo>
                  <a:pt x="3110052" y="482930"/>
                </a:lnTo>
                <a:lnTo>
                  <a:pt x="3110052" y="474433"/>
                </a:lnTo>
                <a:lnTo>
                  <a:pt x="3113049" y="475284"/>
                </a:lnTo>
                <a:lnTo>
                  <a:pt x="3116059" y="475703"/>
                </a:lnTo>
                <a:lnTo>
                  <a:pt x="3124631" y="475703"/>
                </a:lnTo>
                <a:lnTo>
                  <a:pt x="3127527" y="474433"/>
                </a:lnTo>
                <a:lnTo>
                  <a:pt x="3128492" y="474002"/>
                </a:lnTo>
                <a:lnTo>
                  <a:pt x="3131921" y="471030"/>
                </a:lnTo>
                <a:lnTo>
                  <a:pt x="3132772" y="470179"/>
                </a:lnTo>
                <a:lnTo>
                  <a:pt x="3135350" y="467639"/>
                </a:lnTo>
                <a:lnTo>
                  <a:pt x="3137052" y="462559"/>
                </a:lnTo>
                <a:lnTo>
                  <a:pt x="3137052" y="455079"/>
                </a:lnTo>
                <a:close/>
              </a:path>
              <a:path w="3137534" h="2311400">
                <a:moveTo>
                  <a:pt x="3137204" y="2250478"/>
                </a:moveTo>
                <a:lnTo>
                  <a:pt x="3136354" y="2161819"/>
                </a:lnTo>
                <a:lnTo>
                  <a:pt x="3130778" y="2161819"/>
                </a:lnTo>
                <a:lnTo>
                  <a:pt x="3130778" y="2256726"/>
                </a:lnTo>
                <a:lnTo>
                  <a:pt x="3129496" y="2260587"/>
                </a:lnTo>
                <a:lnTo>
                  <a:pt x="3125203" y="2264880"/>
                </a:lnTo>
                <a:lnTo>
                  <a:pt x="3122206" y="2265743"/>
                </a:lnTo>
                <a:lnTo>
                  <a:pt x="3115348" y="2265743"/>
                </a:lnTo>
                <a:lnTo>
                  <a:pt x="3112351" y="2265311"/>
                </a:lnTo>
                <a:lnTo>
                  <a:pt x="3109341" y="2264448"/>
                </a:lnTo>
                <a:lnTo>
                  <a:pt x="3109341" y="2262733"/>
                </a:lnTo>
                <a:lnTo>
                  <a:pt x="3109341" y="775614"/>
                </a:lnTo>
                <a:lnTo>
                  <a:pt x="3109341" y="774331"/>
                </a:lnTo>
                <a:lnTo>
                  <a:pt x="3112351" y="773468"/>
                </a:lnTo>
                <a:lnTo>
                  <a:pt x="3115780" y="772604"/>
                </a:lnTo>
                <a:lnTo>
                  <a:pt x="3123488" y="772604"/>
                </a:lnTo>
                <a:lnTo>
                  <a:pt x="3130778" y="774331"/>
                </a:lnTo>
                <a:lnTo>
                  <a:pt x="3130778" y="2161400"/>
                </a:lnTo>
                <a:lnTo>
                  <a:pt x="3136354" y="2161400"/>
                </a:lnTo>
                <a:lnTo>
                  <a:pt x="3136315" y="789444"/>
                </a:lnTo>
                <a:lnTo>
                  <a:pt x="3134753" y="778510"/>
                </a:lnTo>
                <a:lnTo>
                  <a:pt x="3131172" y="772604"/>
                </a:lnTo>
                <a:lnTo>
                  <a:pt x="3130626" y="771702"/>
                </a:lnTo>
                <a:lnTo>
                  <a:pt x="3125635" y="768743"/>
                </a:lnTo>
                <a:lnTo>
                  <a:pt x="3124962" y="768350"/>
                </a:lnTo>
                <a:lnTo>
                  <a:pt x="3118777" y="767461"/>
                </a:lnTo>
                <a:lnTo>
                  <a:pt x="3115780" y="767461"/>
                </a:lnTo>
                <a:lnTo>
                  <a:pt x="3112770" y="767892"/>
                </a:lnTo>
                <a:lnTo>
                  <a:pt x="3109772" y="768743"/>
                </a:lnTo>
                <a:lnTo>
                  <a:pt x="3109772" y="761022"/>
                </a:lnTo>
                <a:lnTo>
                  <a:pt x="3109772" y="755434"/>
                </a:lnTo>
                <a:lnTo>
                  <a:pt x="3104197" y="755434"/>
                </a:lnTo>
                <a:lnTo>
                  <a:pt x="3104197" y="2268309"/>
                </a:lnTo>
                <a:lnTo>
                  <a:pt x="3104197" y="2278621"/>
                </a:lnTo>
                <a:lnTo>
                  <a:pt x="3099054" y="2278621"/>
                </a:lnTo>
                <a:lnTo>
                  <a:pt x="3098622" y="2277770"/>
                </a:lnTo>
                <a:lnTo>
                  <a:pt x="3098622" y="2294077"/>
                </a:lnTo>
                <a:lnTo>
                  <a:pt x="3096907" y="2297938"/>
                </a:lnTo>
                <a:lnTo>
                  <a:pt x="3094761" y="2303094"/>
                </a:lnTo>
                <a:lnTo>
                  <a:pt x="3087471" y="2305672"/>
                </a:lnTo>
                <a:lnTo>
                  <a:pt x="49745" y="2305672"/>
                </a:lnTo>
                <a:lnTo>
                  <a:pt x="43738" y="2303094"/>
                </a:lnTo>
                <a:lnTo>
                  <a:pt x="41592" y="2298369"/>
                </a:lnTo>
                <a:lnTo>
                  <a:pt x="39878" y="2294509"/>
                </a:lnTo>
                <a:lnTo>
                  <a:pt x="40741" y="2289784"/>
                </a:lnTo>
                <a:lnTo>
                  <a:pt x="42456" y="2284196"/>
                </a:lnTo>
                <a:lnTo>
                  <a:pt x="3095625" y="2284196"/>
                </a:lnTo>
                <a:lnTo>
                  <a:pt x="3097771" y="2289352"/>
                </a:lnTo>
                <a:lnTo>
                  <a:pt x="3098622" y="2294077"/>
                </a:lnTo>
                <a:lnTo>
                  <a:pt x="3098622" y="2277770"/>
                </a:lnTo>
                <a:lnTo>
                  <a:pt x="3096044" y="2272614"/>
                </a:lnTo>
                <a:lnTo>
                  <a:pt x="3092196" y="2266594"/>
                </a:lnTo>
                <a:lnTo>
                  <a:pt x="3088335" y="2261438"/>
                </a:lnTo>
                <a:lnTo>
                  <a:pt x="3093047" y="2264016"/>
                </a:lnTo>
                <a:lnTo>
                  <a:pt x="3098622" y="2266594"/>
                </a:lnTo>
                <a:lnTo>
                  <a:pt x="3104197" y="2268309"/>
                </a:lnTo>
                <a:lnTo>
                  <a:pt x="3104197" y="755434"/>
                </a:lnTo>
                <a:lnTo>
                  <a:pt x="3103765" y="755434"/>
                </a:lnTo>
                <a:lnTo>
                  <a:pt x="3103765" y="761022"/>
                </a:lnTo>
                <a:lnTo>
                  <a:pt x="3103765" y="770458"/>
                </a:lnTo>
                <a:lnTo>
                  <a:pt x="3103334" y="770648"/>
                </a:lnTo>
                <a:lnTo>
                  <a:pt x="3103334" y="775614"/>
                </a:lnTo>
                <a:lnTo>
                  <a:pt x="3103334" y="2262733"/>
                </a:lnTo>
                <a:lnTo>
                  <a:pt x="3100286" y="2261438"/>
                </a:lnTo>
                <a:lnTo>
                  <a:pt x="3093516" y="2258593"/>
                </a:lnTo>
                <a:lnTo>
                  <a:pt x="3084842" y="2254085"/>
                </a:lnTo>
                <a:lnTo>
                  <a:pt x="3078670" y="2250478"/>
                </a:lnTo>
                <a:lnTo>
                  <a:pt x="3076321" y="2248992"/>
                </a:lnTo>
                <a:lnTo>
                  <a:pt x="3072892" y="2253284"/>
                </a:lnTo>
                <a:lnTo>
                  <a:pt x="3077095" y="2258009"/>
                </a:lnTo>
                <a:lnTo>
                  <a:pt x="3082048" y="2264016"/>
                </a:lnTo>
                <a:lnTo>
                  <a:pt x="3087433" y="2271318"/>
                </a:lnTo>
                <a:lnTo>
                  <a:pt x="3092196" y="2279053"/>
                </a:lnTo>
                <a:lnTo>
                  <a:pt x="44602" y="2279053"/>
                </a:lnTo>
                <a:lnTo>
                  <a:pt x="76327" y="2237397"/>
                </a:lnTo>
                <a:lnTo>
                  <a:pt x="58750" y="2249424"/>
                </a:lnTo>
                <a:lnTo>
                  <a:pt x="56527" y="2250910"/>
                </a:lnTo>
                <a:lnTo>
                  <a:pt x="50660" y="2254516"/>
                </a:lnTo>
                <a:lnTo>
                  <a:pt x="48882" y="2255482"/>
                </a:lnTo>
                <a:lnTo>
                  <a:pt x="48882" y="2261019"/>
                </a:lnTo>
                <a:lnTo>
                  <a:pt x="45034" y="2266162"/>
                </a:lnTo>
                <a:lnTo>
                  <a:pt x="41173" y="2272182"/>
                </a:lnTo>
                <a:lnTo>
                  <a:pt x="38595" y="2278621"/>
                </a:lnTo>
                <a:lnTo>
                  <a:pt x="32169" y="2278621"/>
                </a:lnTo>
                <a:lnTo>
                  <a:pt x="32169" y="2270036"/>
                </a:lnTo>
                <a:lnTo>
                  <a:pt x="32169" y="2268309"/>
                </a:lnTo>
                <a:lnTo>
                  <a:pt x="38163" y="2266162"/>
                </a:lnTo>
                <a:lnTo>
                  <a:pt x="39090" y="2265743"/>
                </a:lnTo>
                <a:lnTo>
                  <a:pt x="43738" y="2263597"/>
                </a:lnTo>
                <a:lnTo>
                  <a:pt x="44602" y="2263165"/>
                </a:lnTo>
                <a:lnTo>
                  <a:pt x="48882" y="2261019"/>
                </a:lnTo>
                <a:lnTo>
                  <a:pt x="48882" y="2255482"/>
                </a:lnTo>
                <a:lnTo>
                  <a:pt x="42291" y="2259025"/>
                </a:lnTo>
                <a:lnTo>
                  <a:pt x="32588" y="2263165"/>
                </a:lnTo>
                <a:lnTo>
                  <a:pt x="32588" y="844321"/>
                </a:lnTo>
                <a:lnTo>
                  <a:pt x="26593" y="844321"/>
                </a:lnTo>
                <a:lnTo>
                  <a:pt x="26593" y="2264448"/>
                </a:lnTo>
                <a:lnTo>
                  <a:pt x="23152" y="2265311"/>
                </a:lnTo>
                <a:lnTo>
                  <a:pt x="20154" y="2265743"/>
                </a:lnTo>
                <a:lnTo>
                  <a:pt x="12014" y="2265743"/>
                </a:lnTo>
                <a:lnTo>
                  <a:pt x="5143" y="2264016"/>
                </a:lnTo>
                <a:lnTo>
                  <a:pt x="5143" y="776046"/>
                </a:lnTo>
                <a:lnTo>
                  <a:pt x="12433" y="773899"/>
                </a:lnTo>
                <a:lnTo>
                  <a:pt x="20154" y="773899"/>
                </a:lnTo>
                <a:lnTo>
                  <a:pt x="23152" y="774331"/>
                </a:lnTo>
                <a:lnTo>
                  <a:pt x="26162" y="775182"/>
                </a:lnTo>
                <a:lnTo>
                  <a:pt x="26162" y="843889"/>
                </a:lnTo>
                <a:lnTo>
                  <a:pt x="31737" y="843889"/>
                </a:lnTo>
                <a:lnTo>
                  <a:pt x="31737" y="777328"/>
                </a:lnTo>
                <a:lnTo>
                  <a:pt x="41821" y="782180"/>
                </a:lnTo>
                <a:lnTo>
                  <a:pt x="50660" y="787425"/>
                </a:lnTo>
                <a:lnTo>
                  <a:pt x="56997" y="791705"/>
                </a:lnTo>
                <a:lnTo>
                  <a:pt x="59613" y="793648"/>
                </a:lnTo>
                <a:lnTo>
                  <a:pt x="78905" y="808685"/>
                </a:lnTo>
                <a:lnTo>
                  <a:pt x="63042" y="789787"/>
                </a:lnTo>
                <a:lnTo>
                  <a:pt x="58902" y="784567"/>
                </a:lnTo>
                <a:lnTo>
                  <a:pt x="55918" y="780338"/>
                </a:lnTo>
                <a:lnTo>
                  <a:pt x="54114" y="777760"/>
                </a:lnTo>
                <a:lnTo>
                  <a:pt x="50596" y="771969"/>
                </a:lnTo>
                <a:lnTo>
                  <a:pt x="50596" y="780338"/>
                </a:lnTo>
                <a:lnTo>
                  <a:pt x="45034" y="777328"/>
                </a:lnTo>
                <a:lnTo>
                  <a:pt x="38595" y="773899"/>
                </a:lnTo>
                <a:lnTo>
                  <a:pt x="32169" y="771753"/>
                </a:lnTo>
                <a:lnTo>
                  <a:pt x="32169" y="769607"/>
                </a:lnTo>
                <a:lnTo>
                  <a:pt x="32169" y="761022"/>
                </a:lnTo>
                <a:lnTo>
                  <a:pt x="39878" y="761022"/>
                </a:lnTo>
                <a:lnTo>
                  <a:pt x="42456" y="767892"/>
                </a:lnTo>
                <a:lnTo>
                  <a:pt x="46748" y="774763"/>
                </a:lnTo>
                <a:lnTo>
                  <a:pt x="50596" y="780338"/>
                </a:lnTo>
                <a:lnTo>
                  <a:pt x="50596" y="771969"/>
                </a:lnTo>
                <a:lnTo>
                  <a:pt x="49174" y="769620"/>
                </a:lnTo>
                <a:lnTo>
                  <a:pt x="45034" y="761022"/>
                </a:lnTo>
                <a:lnTo>
                  <a:pt x="147091" y="761022"/>
                </a:lnTo>
                <a:lnTo>
                  <a:pt x="147091" y="755434"/>
                </a:lnTo>
                <a:lnTo>
                  <a:pt x="43307" y="755434"/>
                </a:lnTo>
                <a:lnTo>
                  <a:pt x="41592" y="750277"/>
                </a:lnTo>
                <a:lnTo>
                  <a:pt x="41173" y="745134"/>
                </a:lnTo>
                <a:lnTo>
                  <a:pt x="42887" y="741692"/>
                </a:lnTo>
                <a:lnTo>
                  <a:pt x="45034" y="736968"/>
                </a:lnTo>
                <a:lnTo>
                  <a:pt x="51460" y="734390"/>
                </a:lnTo>
                <a:lnTo>
                  <a:pt x="147942" y="734390"/>
                </a:lnTo>
                <a:lnTo>
                  <a:pt x="147942" y="733539"/>
                </a:lnTo>
                <a:lnTo>
                  <a:pt x="3086620" y="733539"/>
                </a:lnTo>
                <a:lnTo>
                  <a:pt x="3093478" y="736117"/>
                </a:lnTo>
                <a:lnTo>
                  <a:pt x="3095625" y="741260"/>
                </a:lnTo>
                <a:lnTo>
                  <a:pt x="3097339" y="744702"/>
                </a:lnTo>
                <a:lnTo>
                  <a:pt x="3096476" y="749846"/>
                </a:lnTo>
                <a:lnTo>
                  <a:pt x="3094761" y="755002"/>
                </a:lnTo>
                <a:lnTo>
                  <a:pt x="147510" y="755002"/>
                </a:lnTo>
                <a:lnTo>
                  <a:pt x="147510" y="760590"/>
                </a:lnTo>
                <a:lnTo>
                  <a:pt x="3092196" y="760590"/>
                </a:lnTo>
                <a:lnTo>
                  <a:pt x="3087725" y="768553"/>
                </a:lnTo>
                <a:lnTo>
                  <a:pt x="3082544" y="775995"/>
                </a:lnTo>
                <a:lnTo>
                  <a:pt x="3077362" y="782383"/>
                </a:lnTo>
                <a:lnTo>
                  <a:pt x="3072892" y="787209"/>
                </a:lnTo>
                <a:lnTo>
                  <a:pt x="3076321" y="791070"/>
                </a:lnTo>
                <a:lnTo>
                  <a:pt x="3078619" y="789444"/>
                </a:lnTo>
                <a:lnTo>
                  <a:pt x="3084690" y="785444"/>
                </a:lnTo>
                <a:lnTo>
                  <a:pt x="3093326" y="780389"/>
                </a:lnTo>
                <a:lnTo>
                  <a:pt x="3098838" y="777760"/>
                </a:lnTo>
                <a:lnTo>
                  <a:pt x="3103334" y="775614"/>
                </a:lnTo>
                <a:lnTo>
                  <a:pt x="3103334" y="770648"/>
                </a:lnTo>
                <a:lnTo>
                  <a:pt x="3098622" y="772604"/>
                </a:lnTo>
                <a:lnTo>
                  <a:pt x="3093047" y="775182"/>
                </a:lnTo>
                <a:lnTo>
                  <a:pt x="3088335" y="777760"/>
                </a:lnTo>
                <a:lnTo>
                  <a:pt x="3092196" y="772604"/>
                </a:lnTo>
                <a:lnTo>
                  <a:pt x="3095625" y="767029"/>
                </a:lnTo>
                <a:lnTo>
                  <a:pt x="3098622" y="761022"/>
                </a:lnTo>
                <a:lnTo>
                  <a:pt x="3103765" y="761022"/>
                </a:lnTo>
                <a:lnTo>
                  <a:pt x="3103765" y="755434"/>
                </a:lnTo>
                <a:lnTo>
                  <a:pt x="3101200" y="755434"/>
                </a:lnTo>
                <a:lnTo>
                  <a:pt x="3102914" y="749846"/>
                </a:lnTo>
                <a:lnTo>
                  <a:pt x="3081617" y="728814"/>
                </a:lnTo>
                <a:lnTo>
                  <a:pt x="3075889" y="728383"/>
                </a:lnTo>
                <a:lnTo>
                  <a:pt x="147510" y="728383"/>
                </a:lnTo>
                <a:lnTo>
                  <a:pt x="147510" y="728814"/>
                </a:lnTo>
                <a:lnTo>
                  <a:pt x="61747" y="728814"/>
                </a:lnTo>
                <a:lnTo>
                  <a:pt x="36017" y="743839"/>
                </a:lnTo>
                <a:lnTo>
                  <a:pt x="36449" y="749427"/>
                </a:lnTo>
                <a:lnTo>
                  <a:pt x="38163" y="755434"/>
                </a:lnTo>
                <a:lnTo>
                  <a:pt x="26593" y="755434"/>
                </a:lnTo>
                <a:lnTo>
                  <a:pt x="26593" y="769607"/>
                </a:lnTo>
                <a:lnTo>
                  <a:pt x="23583" y="768743"/>
                </a:lnTo>
                <a:lnTo>
                  <a:pt x="20586" y="768311"/>
                </a:lnTo>
                <a:lnTo>
                  <a:pt x="18008" y="768311"/>
                </a:lnTo>
                <a:lnTo>
                  <a:pt x="11760" y="769467"/>
                </a:lnTo>
                <a:lnTo>
                  <a:pt x="5956" y="772985"/>
                </a:lnTo>
                <a:lnTo>
                  <a:pt x="1676" y="779970"/>
                </a:lnTo>
                <a:lnTo>
                  <a:pt x="63" y="791070"/>
                </a:lnTo>
                <a:lnTo>
                  <a:pt x="0" y="2251138"/>
                </a:lnTo>
                <a:lnTo>
                  <a:pt x="1841" y="2261717"/>
                </a:lnTo>
                <a:lnTo>
                  <a:pt x="6375" y="2267826"/>
                </a:lnTo>
                <a:lnTo>
                  <a:pt x="12128" y="2270645"/>
                </a:lnTo>
                <a:lnTo>
                  <a:pt x="17589" y="2271318"/>
                </a:lnTo>
                <a:lnTo>
                  <a:pt x="20586" y="2271318"/>
                </a:lnTo>
                <a:lnTo>
                  <a:pt x="23583" y="2270887"/>
                </a:lnTo>
                <a:lnTo>
                  <a:pt x="27012" y="2270036"/>
                </a:lnTo>
                <a:lnTo>
                  <a:pt x="27012" y="2284196"/>
                </a:lnTo>
                <a:lnTo>
                  <a:pt x="36880" y="2284196"/>
                </a:lnTo>
                <a:lnTo>
                  <a:pt x="35166" y="2290216"/>
                </a:lnTo>
                <a:lnTo>
                  <a:pt x="34734" y="2295791"/>
                </a:lnTo>
                <a:lnTo>
                  <a:pt x="60464" y="2310828"/>
                </a:lnTo>
                <a:lnTo>
                  <a:pt x="3075889" y="2310828"/>
                </a:lnTo>
                <a:lnTo>
                  <a:pt x="3085782" y="2310104"/>
                </a:lnTo>
                <a:lnTo>
                  <a:pt x="3093529" y="2307983"/>
                </a:lnTo>
                <a:lnTo>
                  <a:pt x="3097212" y="2305672"/>
                </a:lnTo>
                <a:lnTo>
                  <a:pt x="3099117" y="2304491"/>
                </a:lnTo>
                <a:lnTo>
                  <a:pt x="3102483" y="2299665"/>
                </a:lnTo>
                <a:lnTo>
                  <a:pt x="3104197" y="2294940"/>
                </a:lnTo>
                <a:lnTo>
                  <a:pt x="3103765" y="2289784"/>
                </a:lnTo>
                <a:lnTo>
                  <a:pt x="3102051" y="2284196"/>
                </a:lnTo>
                <a:lnTo>
                  <a:pt x="3110204" y="2284196"/>
                </a:lnTo>
                <a:lnTo>
                  <a:pt x="3110204" y="2279053"/>
                </a:lnTo>
                <a:lnTo>
                  <a:pt x="3110204" y="2278621"/>
                </a:lnTo>
                <a:lnTo>
                  <a:pt x="3110204" y="2270036"/>
                </a:lnTo>
                <a:lnTo>
                  <a:pt x="3113201" y="2270887"/>
                </a:lnTo>
                <a:lnTo>
                  <a:pt x="3116199" y="2271318"/>
                </a:lnTo>
                <a:lnTo>
                  <a:pt x="3124784" y="2271318"/>
                </a:lnTo>
                <a:lnTo>
                  <a:pt x="3127679" y="2270036"/>
                </a:lnTo>
                <a:lnTo>
                  <a:pt x="3128645" y="2269604"/>
                </a:lnTo>
                <a:lnTo>
                  <a:pt x="3132074" y="2266594"/>
                </a:lnTo>
                <a:lnTo>
                  <a:pt x="3132925" y="2265743"/>
                </a:lnTo>
                <a:lnTo>
                  <a:pt x="3135503" y="2263165"/>
                </a:lnTo>
                <a:lnTo>
                  <a:pt x="3137204" y="2258034"/>
                </a:lnTo>
                <a:lnTo>
                  <a:pt x="3137204" y="2250478"/>
                </a:lnTo>
                <a:close/>
              </a:path>
            </a:pathLst>
          </a:custGeom>
          <a:solidFill>
            <a:srgbClr val="2F57A6"/>
          </a:solidFill>
        </p:spPr>
        <p:txBody>
          <a:bodyPr wrap="square" lIns="0" tIns="0" rIns="0" bIns="0" rtlCol="0"/>
          <a:lstStyle/>
          <a:p>
            <a:endParaRPr sz="1400">
              <a:latin typeface="CCSUPERSUBMARINO" panose="02000603000000000000" pitchFamily="2" charset="0"/>
              <a:ea typeface="CCSUPERSUBMARINO" panose="02000603000000000000" pitchFamily="2" charset="0"/>
              <a:cs typeface="Arial" panose="020B0604020202020204" pitchFamily="34" charset="0"/>
            </a:endParaRPr>
          </a:p>
        </p:txBody>
      </p:sp>
      <p:pic>
        <p:nvPicPr>
          <p:cNvPr id="23" name="object 18">
            <a:extLst>
              <a:ext uri="{FF2B5EF4-FFF2-40B4-BE49-F238E27FC236}">
                <a16:creationId xmlns:a16="http://schemas.microsoft.com/office/drawing/2014/main" id="{3578F6BE-984D-B942-BAE7-04C1763CA64F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07698" y="1001224"/>
            <a:ext cx="142994" cy="838903"/>
          </a:xfrm>
          <a:prstGeom prst="rect">
            <a:avLst/>
          </a:prstGeom>
        </p:spPr>
      </p:pic>
      <p:pic>
        <p:nvPicPr>
          <p:cNvPr id="24" name="object 18">
            <a:extLst>
              <a:ext uri="{FF2B5EF4-FFF2-40B4-BE49-F238E27FC236}">
                <a16:creationId xmlns:a16="http://schemas.microsoft.com/office/drawing/2014/main" id="{C957D024-EA41-394B-9DDA-13CC9A338D06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07698" y="1001224"/>
            <a:ext cx="142994" cy="838903"/>
          </a:xfrm>
          <a:prstGeom prst="rect">
            <a:avLst/>
          </a:prstGeom>
        </p:spPr>
      </p:pic>
      <p:sp>
        <p:nvSpPr>
          <p:cNvPr id="25" name="object 19">
            <a:extLst>
              <a:ext uri="{FF2B5EF4-FFF2-40B4-BE49-F238E27FC236}">
                <a16:creationId xmlns:a16="http://schemas.microsoft.com/office/drawing/2014/main" id="{A2B5F981-AE3E-C342-A14B-B2617763E766}"/>
              </a:ext>
            </a:extLst>
          </p:cNvPr>
          <p:cNvSpPr txBox="1"/>
          <p:nvPr/>
        </p:nvSpPr>
        <p:spPr>
          <a:xfrm>
            <a:off x="685035" y="851478"/>
            <a:ext cx="6199505" cy="1450397"/>
          </a:xfrm>
          <a:prstGeom prst="rect">
            <a:avLst/>
          </a:prstGeom>
          <a:ln w="73010">
            <a:solidFill>
              <a:srgbClr val="000000"/>
            </a:solidFill>
          </a:ln>
        </p:spPr>
        <p:txBody>
          <a:bodyPr vert="horz" wrap="square" lIns="0" tIns="57150" rIns="0" bIns="0" rtlCol="0">
            <a:spAutoFit/>
          </a:bodyPr>
          <a:lstStyle/>
          <a:p>
            <a:pPr marL="159385">
              <a:lnSpc>
                <a:spcPct val="100000"/>
              </a:lnSpc>
              <a:spcBef>
                <a:spcPts val="450"/>
              </a:spcBef>
            </a:pPr>
            <a:endParaRPr lang="es-ES" sz="900" dirty="0">
              <a:latin typeface="CCSUPERSUBMARINO" panose="02000603000000000000" pitchFamily="2" charset="0"/>
              <a:ea typeface="CCSUPERSUBMARINO" panose="02000603000000000000" pitchFamily="2" charset="0"/>
              <a:cs typeface="Arial" panose="020B0604020202020204" pitchFamily="34" charset="0"/>
            </a:endParaRPr>
          </a:p>
          <a:p>
            <a:pPr marL="159385">
              <a:lnSpc>
                <a:spcPct val="100000"/>
              </a:lnSpc>
              <a:spcBef>
                <a:spcPts val="450"/>
              </a:spcBef>
            </a:pPr>
            <a:r>
              <a:rPr sz="1050" dirty="0" err="1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Fecha</a:t>
            </a:r>
            <a:r>
              <a:rPr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 :</a:t>
            </a:r>
          </a:p>
          <a:p>
            <a:pPr marL="159385">
              <a:lnSpc>
                <a:spcPct val="100000"/>
              </a:lnSpc>
              <a:spcBef>
                <a:spcPts val="740"/>
              </a:spcBef>
            </a:pPr>
            <a:r>
              <a:rPr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Sesión :</a:t>
            </a:r>
          </a:p>
          <a:p>
            <a:pPr marL="159385">
              <a:lnSpc>
                <a:spcPct val="100000"/>
              </a:lnSpc>
              <a:spcBef>
                <a:spcPts val="735"/>
              </a:spcBef>
            </a:pPr>
            <a:r>
              <a:rPr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Área :</a:t>
            </a:r>
          </a:p>
          <a:p>
            <a:pPr marL="159385">
              <a:lnSpc>
                <a:spcPct val="100000"/>
              </a:lnSpc>
              <a:spcBef>
                <a:spcPts val="740"/>
              </a:spcBef>
            </a:pPr>
            <a:r>
              <a:rPr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Contenido a </a:t>
            </a:r>
            <a:r>
              <a:rPr sz="1050" dirty="0" err="1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desarrollar</a:t>
            </a:r>
            <a:r>
              <a:rPr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 :</a:t>
            </a:r>
            <a:endParaRPr lang="es-ES" sz="1050" dirty="0">
              <a:latin typeface="CCSUPERSUBMARINO" panose="02000603000000000000" pitchFamily="2" charset="0"/>
              <a:ea typeface="CCSUPERSUBMARINO" panose="02000603000000000000" pitchFamily="2" charset="0"/>
              <a:cs typeface="Arial" panose="020B0604020202020204" pitchFamily="34" charset="0"/>
            </a:endParaRPr>
          </a:p>
          <a:p>
            <a:pPr marL="159385">
              <a:lnSpc>
                <a:spcPct val="100000"/>
              </a:lnSpc>
              <a:spcBef>
                <a:spcPts val="740"/>
              </a:spcBef>
            </a:pPr>
            <a:endParaRPr sz="1050" dirty="0">
              <a:latin typeface="CCSUPERSUBMARINO" panose="02000603000000000000" pitchFamily="2" charset="0"/>
              <a:ea typeface="CCSUPERSUBMARINO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26" name="object 20">
            <a:extLst>
              <a:ext uri="{FF2B5EF4-FFF2-40B4-BE49-F238E27FC236}">
                <a16:creationId xmlns:a16="http://schemas.microsoft.com/office/drawing/2014/main" id="{B0ACAB5B-9E05-7549-A148-83999A90B54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6409" y="24589"/>
            <a:ext cx="6630030" cy="698268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885"/>
              </a:spcBef>
            </a:pPr>
            <a:r>
              <a:rPr sz="2400" b="0" kern="1200" spc="100" dirty="0" err="1">
                <a:latin typeface="Arial" panose="020B0604020202020204" pitchFamily="34" charset="0"/>
                <a:cs typeface="Arial" panose="020B0604020202020204" pitchFamily="34" charset="0"/>
              </a:rPr>
              <a:t>Programación</a:t>
            </a:r>
            <a:r>
              <a:rPr lang="es-ES" sz="2400" b="0" kern="1200" spc="1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2400" b="0" kern="1200" spc="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kern="1200" spc="100" dirty="0">
                <a:latin typeface="Arial" panose="020B0604020202020204" pitchFamily="34" charset="0"/>
                <a:cs typeface="Arial" panose="020B0604020202020204" pitchFamily="34" charset="0"/>
              </a:rPr>
              <a:t>Estaciones de Aprendizaje</a:t>
            </a:r>
          </a:p>
          <a:p>
            <a:pPr marL="3175" algn="ctr">
              <a:lnSpc>
                <a:spcPct val="100000"/>
              </a:lnSpc>
              <a:spcBef>
                <a:spcPts val="315"/>
              </a:spcBef>
            </a:pPr>
            <a:r>
              <a:rPr sz="1150" b="0" spc="10" dirty="0">
                <a:latin typeface="Arial" panose="020B0604020202020204" pitchFamily="34" charset="0"/>
                <a:cs typeface="Arial" panose="020B0604020202020204" pitchFamily="34" charset="0"/>
              </a:rPr>
              <a:t>CURSO:</a:t>
            </a:r>
            <a:endParaRPr sz="1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648309" y="3021812"/>
            <a:ext cx="3137535" cy="3527425"/>
          </a:xfrm>
          <a:custGeom>
            <a:avLst/>
            <a:gdLst/>
            <a:ahLst/>
            <a:cxnLst/>
            <a:rect l="l" t="t" r="r" b="b"/>
            <a:pathLst>
              <a:path w="3137535" h="3527425">
                <a:moveTo>
                  <a:pt x="3136912" y="1142288"/>
                </a:moveTo>
                <a:lnTo>
                  <a:pt x="3136366" y="1085202"/>
                </a:lnTo>
                <a:lnTo>
                  <a:pt x="3136366" y="366229"/>
                </a:lnTo>
                <a:lnTo>
                  <a:pt x="3136874" y="364718"/>
                </a:lnTo>
                <a:lnTo>
                  <a:pt x="3136887" y="349796"/>
                </a:lnTo>
                <a:lnTo>
                  <a:pt x="3136366" y="296202"/>
                </a:lnTo>
                <a:lnTo>
                  <a:pt x="3136366" y="295897"/>
                </a:lnTo>
                <a:lnTo>
                  <a:pt x="3136366" y="73012"/>
                </a:lnTo>
                <a:lnTo>
                  <a:pt x="3136366" y="72390"/>
                </a:lnTo>
                <a:lnTo>
                  <a:pt x="3136366" y="51930"/>
                </a:lnTo>
                <a:lnTo>
                  <a:pt x="3136366" y="51015"/>
                </a:lnTo>
                <a:lnTo>
                  <a:pt x="3136366" y="0"/>
                </a:lnTo>
                <a:lnTo>
                  <a:pt x="3132353" y="0"/>
                </a:lnTo>
                <a:lnTo>
                  <a:pt x="3132353" y="72390"/>
                </a:lnTo>
                <a:lnTo>
                  <a:pt x="3132353" y="73012"/>
                </a:lnTo>
                <a:lnTo>
                  <a:pt x="3116935" y="73012"/>
                </a:lnTo>
                <a:lnTo>
                  <a:pt x="3116935" y="72390"/>
                </a:lnTo>
                <a:lnTo>
                  <a:pt x="3132353" y="72390"/>
                </a:lnTo>
                <a:lnTo>
                  <a:pt x="3132353" y="0"/>
                </a:lnTo>
                <a:lnTo>
                  <a:pt x="3112617" y="0"/>
                </a:lnTo>
                <a:lnTo>
                  <a:pt x="3112617" y="72390"/>
                </a:lnTo>
                <a:lnTo>
                  <a:pt x="3112617" y="73012"/>
                </a:lnTo>
                <a:lnTo>
                  <a:pt x="3063341" y="73012"/>
                </a:lnTo>
                <a:lnTo>
                  <a:pt x="3063341" y="379336"/>
                </a:lnTo>
                <a:lnTo>
                  <a:pt x="3063341" y="382993"/>
                </a:lnTo>
                <a:lnTo>
                  <a:pt x="3063341" y="638517"/>
                </a:lnTo>
                <a:lnTo>
                  <a:pt x="147789" y="638517"/>
                </a:lnTo>
                <a:lnTo>
                  <a:pt x="147789" y="644118"/>
                </a:lnTo>
                <a:lnTo>
                  <a:pt x="3063341" y="644118"/>
                </a:lnTo>
                <a:lnTo>
                  <a:pt x="3063341" y="1170965"/>
                </a:lnTo>
                <a:lnTo>
                  <a:pt x="3063341" y="1176134"/>
                </a:lnTo>
                <a:lnTo>
                  <a:pt x="3063341" y="1197673"/>
                </a:lnTo>
                <a:lnTo>
                  <a:pt x="73025" y="1197673"/>
                </a:lnTo>
                <a:lnTo>
                  <a:pt x="73025" y="1176134"/>
                </a:lnTo>
                <a:lnTo>
                  <a:pt x="3063341" y="1176134"/>
                </a:lnTo>
                <a:lnTo>
                  <a:pt x="3063341" y="1170965"/>
                </a:lnTo>
                <a:lnTo>
                  <a:pt x="73025" y="1170965"/>
                </a:lnTo>
                <a:lnTo>
                  <a:pt x="73025" y="1133221"/>
                </a:lnTo>
                <a:lnTo>
                  <a:pt x="76619" y="1129169"/>
                </a:lnTo>
                <a:lnTo>
                  <a:pt x="73025" y="1131646"/>
                </a:lnTo>
                <a:lnTo>
                  <a:pt x="73025" y="687578"/>
                </a:lnTo>
                <a:lnTo>
                  <a:pt x="79184" y="692378"/>
                </a:lnTo>
                <a:lnTo>
                  <a:pt x="73025" y="685025"/>
                </a:lnTo>
                <a:lnTo>
                  <a:pt x="73025" y="644550"/>
                </a:lnTo>
                <a:lnTo>
                  <a:pt x="147358" y="644550"/>
                </a:lnTo>
                <a:lnTo>
                  <a:pt x="147358" y="638949"/>
                </a:lnTo>
                <a:lnTo>
                  <a:pt x="73025" y="638949"/>
                </a:lnTo>
                <a:lnTo>
                  <a:pt x="73025" y="617829"/>
                </a:lnTo>
                <a:lnTo>
                  <a:pt x="148221" y="617829"/>
                </a:lnTo>
                <a:lnTo>
                  <a:pt x="148221" y="616978"/>
                </a:lnTo>
                <a:lnTo>
                  <a:pt x="3063341" y="616978"/>
                </a:lnTo>
                <a:lnTo>
                  <a:pt x="3063341" y="611797"/>
                </a:lnTo>
                <a:lnTo>
                  <a:pt x="147789" y="611797"/>
                </a:lnTo>
                <a:lnTo>
                  <a:pt x="147789" y="612228"/>
                </a:lnTo>
                <a:lnTo>
                  <a:pt x="73025" y="612228"/>
                </a:lnTo>
                <a:lnTo>
                  <a:pt x="73025" y="401878"/>
                </a:lnTo>
                <a:lnTo>
                  <a:pt x="3063341" y="401878"/>
                </a:lnTo>
                <a:lnTo>
                  <a:pt x="3063341" y="398221"/>
                </a:lnTo>
                <a:lnTo>
                  <a:pt x="73025" y="398221"/>
                </a:lnTo>
                <a:lnTo>
                  <a:pt x="73025" y="382993"/>
                </a:lnTo>
                <a:lnTo>
                  <a:pt x="3063341" y="382993"/>
                </a:lnTo>
                <a:lnTo>
                  <a:pt x="3063341" y="379336"/>
                </a:lnTo>
                <a:lnTo>
                  <a:pt x="73025" y="379336"/>
                </a:lnTo>
                <a:lnTo>
                  <a:pt x="73025" y="72390"/>
                </a:lnTo>
                <a:lnTo>
                  <a:pt x="3112617" y="72390"/>
                </a:lnTo>
                <a:lnTo>
                  <a:pt x="3112617" y="0"/>
                </a:lnTo>
                <a:lnTo>
                  <a:pt x="0" y="0"/>
                </a:lnTo>
                <a:lnTo>
                  <a:pt x="0" y="51930"/>
                </a:lnTo>
                <a:lnTo>
                  <a:pt x="0" y="72390"/>
                </a:lnTo>
                <a:lnTo>
                  <a:pt x="0" y="372033"/>
                </a:lnTo>
                <a:lnTo>
                  <a:pt x="0" y="3454590"/>
                </a:lnTo>
                <a:lnTo>
                  <a:pt x="0" y="3526980"/>
                </a:lnTo>
                <a:lnTo>
                  <a:pt x="3136366" y="3526980"/>
                </a:lnTo>
                <a:lnTo>
                  <a:pt x="3136366" y="3454590"/>
                </a:lnTo>
                <a:lnTo>
                  <a:pt x="73025" y="3454590"/>
                </a:lnTo>
                <a:lnTo>
                  <a:pt x="73025" y="1202842"/>
                </a:lnTo>
                <a:lnTo>
                  <a:pt x="3063341" y="1202842"/>
                </a:lnTo>
                <a:lnTo>
                  <a:pt x="3063341" y="3454095"/>
                </a:lnTo>
                <a:lnTo>
                  <a:pt x="3136366" y="3454095"/>
                </a:lnTo>
                <a:lnTo>
                  <a:pt x="3136366" y="1151521"/>
                </a:lnTo>
                <a:lnTo>
                  <a:pt x="3136912" y="1149870"/>
                </a:lnTo>
                <a:lnTo>
                  <a:pt x="3136912" y="1142288"/>
                </a:lnTo>
                <a:close/>
              </a:path>
            </a:pathLst>
          </a:custGeom>
          <a:solidFill>
            <a:srgbClr val="2F57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48309" y="3021812"/>
            <a:ext cx="6271895" cy="3527425"/>
          </a:xfrm>
          <a:custGeom>
            <a:avLst/>
            <a:gdLst/>
            <a:ahLst/>
            <a:cxnLst/>
            <a:rect l="l" t="t" r="r" b="b"/>
            <a:pathLst>
              <a:path w="6271895" h="3527425">
                <a:moveTo>
                  <a:pt x="6271768" y="1142288"/>
                </a:moveTo>
                <a:lnTo>
                  <a:pt x="6271209" y="1083868"/>
                </a:lnTo>
                <a:lnTo>
                  <a:pt x="6271209" y="366268"/>
                </a:lnTo>
                <a:lnTo>
                  <a:pt x="6271730" y="364718"/>
                </a:lnTo>
                <a:lnTo>
                  <a:pt x="6271730" y="349796"/>
                </a:lnTo>
                <a:lnTo>
                  <a:pt x="6271209" y="296202"/>
                </a:lnTo>
                <a:lnTo>
                  <a:pt x="6271209" y="295897"/>
                </a:lnTo>
                <a:lnTo>
                  <a:pt x="6271209" y="73012"/>
                </a:lnTo>
                <a:lnTo>
                  <a:pt x="6271209" y="72390"/>
                </a:lnTo>
                <a:lnTo>
                  <a:pt x="6271209" y="51930"/>
                </a:lnTo>
                <a:lnTo>
                  <a:pt x="6271209" y="51015"/>
                </a:lnTo>
                <a:lnTo>
                  <a:pt x="6271209" y="0"/>
                </a:lnTo>
                <a:lnTo>
                  <a:pt x="6267208" y="0"/>
                </a:lnTo>
                <a:lnTo>
                  <a:pt x="6267208" y="72390"/>
                </a:lnTo>
                <a:lnTo>
                  <a:pt x="6267208" y="73012"/>
                </a:lnTo>
                <a:lnTo>
                  <a:pt x="6251791" y="73012"/>
                </a:lnTo>
                <a:lnTo>
                  <a:pt x="6251791" y="72390"/>
                </a:lnTo>
                <a:lnTo>
                  <a:pt x="6267208" y="72390"/>
                </a:lnTo>
                <a:lnTo>
                  <a:pt x="6267208" y="0"/>
                </a:lnTo>
                <a:lnTo>
                  <a:pt x="6247473" y="0"/>
                </a:lnTo>
                <a:lnTo>
                  <a:pt x="6247473" y="72390"/>
                </a:lnTo>
                <a:lnTo>
                  <a:pt x="6247473" y="73012"/>
                </a:lnTo>
                <a:lnTo>
                  <a:pt x="6198197" y="73012"/>
                </a:lnTo>
                <a:lnTo>
                  <a:pt x="6198197" y="379336"/>
                </a:lnTo>
                <a:lnTo>
                  <a:pt x="6198197" y="382993"/>
                </a:lnTo>
                <a:lnTo>
                  <a:pt x="6198197" y="638517"/>
                </a:lnTo>
                <a:lnTo>
                  <a:pt x="3282645" y="638517"/>
                </a:lnTo>
                <a:lnTo>
                  <a:pt x="3282645" y="644118"/>
                </a:lnTo>
                <a:lnTo>
                  <a:pt x="6198197" y="644118"/>
                </a:lnTo>
                <a:lnTo>
                  <a:pt x="6198197" y="1170965"/>
                </a:lnTo>
                <a:lnTo>
                  <a:pt x="6198197" y="1176134"/>
                </a:lnTo>
                <a:lnTo>
                  <a:pt x="6198197" y="1197673"/>
                </a:lnTo>
                <a:lnTo>
                  <a:pt x="3207867" y="1197673"/>
                </a:lnTo>
                <a:lnTo>
                  <a:pt x="3207867" y="1176134"/>
                </a:lnTo>
                <a:lnTo>
                  <a:pt x="6198197" y="1176134"/>
                </a:lnTo>
                <a:lnTo>
                  <a:pt x="6198197" y="1170965"/>
                </a:lnTo>
                <a:lnTo>
                  <a:pt x="3207867" y="1170965"/>
                </a:lnTo>
                <a:lnTo>
                  <a:pt x="3207867" y="1133233"/>
                </a:lnTo>
                <a:lnTo>
                  <a:pt x="3211474" y="1129169"/>
                </a:lnTo>
                <a:lnTo>
                  <a:pt x="3207867" y="1131646"/>
                </a:lnTo>
                <a:lnTo>
                  <a:pt x="3207867" y="687565"/>
                </a:lnTo>
                <a:lnTo>
                  <a:pt x="3214039" y="692378"/>
                </a:lnTo>
                <a:lnTo>
                  <a:pt x="3207867" y="685012"/>
                </a:lnTo>
                <a:lnTo>
                  <a:pt x="3207867" y="644550"/>
                </a:lnTo>
                <a:lnTo>
                  <a:pt x="3282213" y="644550"/>
                </a:lnTo>
                <a:lnTo>
                  <a:pt x="3282213" y="638949"/>
                </a:lnTo>
                <a:lnTo>
                  <a:pt x="3207867" y="638949"/>
                </a:lnTo>
                <a:lnTo>
                  <a:pt x="3207867" y="617829"/>
                </a:lnTo>
                <a:lnTo>
                  <a:pt x="3283064" y="617829"/>
                </a:lnTo>
                <a:lnTo>
                  <a:pt x="3283064" y="616978"/>
                </a:lnTo>
                <a:lnTo>
                  <a:pt x="6198197" y="616978"/>
                </a:lnTo>
                <a:lnTo>
                  <a:pt x="6198197" y="611797"/>
                </a:lnTo>
                <a:lnTo>
                  <a:pt x="3282645" y="611797"/>
                </a:lnTo>
                <a:lnTo>
                  <a:pt x="3282645" y="612228"/>
                </a:lnTo>
                <a:lnTo>
                  <a:pt x="3207867" y="612228"/>
                </a:lnTo>
                <a:lnTo>
                  <a:pt x="3207867" y="401878"/>
                </a:lnTo>
                <a:lnTo>
                  <a:pt x="6198197" y="401878"/>
                </a:lnTo>
                <a:lnTo>
                  <a:pt x="6198197" y="398221"/>
                </a:lnTo>
                <a:lnTo>
                  <a:pt x="3207867" y="398221"/>
                </a:lnTo>
                <a:lnTo>
                  <a:pt x="3207867" y="382993"/>
                </a:lnTo>
                <a:lnTo>
                  <a:pt x="6198197" y="382993"/>
                </a:lnTo>
                <a:lnTo>
                  <a:pt x="6198197" y="379336"/>
                </a:lnTo>
                <a:lnTo>
                  <a:pt x="3207867" y="379336"/>
                </a:lnTo>
                <a:lnTo>
                  <a:pt x="3207867" y="72390"/>
                </a:lnTo>
                <a:lnTo>
                  <a:pt x="6247473" y="72390"/>
                </a:lnTo>
                <a:lnTo>
                  <a:pt x="6247473" y="0"/>
                </a:lnTo>
                <a:lnTo>
                  <a:pt x="3134855" y="0"/>
                </a:lnTo>
                <a:lnTo>
                  <a:pt x="3134855" y="51930"/>
                </a:lnTo>
                <a:lnTo>
                  <a:pt x="3134855" y="72390"/>
                </a:lnTo>
                <a:lnTo>
                  <a:pt x="3134855" y="372033"/>
                </a:lnTo>
                <a:lnTo>
                  <a:pt x="3134855" y="1483055"/>
                </a:lnTo>
                <a:lnTo>
                  <a:pt x="3134855" y="3371227"/>
                </a:lnTo>
                <a:lnTo>
                  <a:pt x="3134855" y="3371659"/>
                </a:lnTo>
                <a:lnTo>
                  <a:pt x="3130791" y="3371659"/>
                </a:lnTo>
                <a:lnTo>
                  <a:pt x="3130791" y="3466173"/>
                </a:lnTo>
                <a:lnTo>
                  <a:pt x="3129496" y="3470021"/>
                </a:lnTo>
                <a:lnTo>
                  <a:pt x="3125216" y="3474301"/>
                </a:lnTo>
                <a:lnTo>
                  <a:pt x="3122206" y="3475151"/>
                </a:lnTo>
                <a:lnTo>
                  <a:pt x="3115348" y="3475151"/>
                </a:lnTo>
                <a:lnTo>
                  <a:pt x="3112351" y="3474732"/>
                </a:lnTo>
                <a:lnTo>
                  <a:pt x="3109341" y="3473869"/>
                </a:lnTo>
                <a:lnTo>
                  <a:pt x="3109341" y="3472154"/>
                </a:lnTo>
                <a:lnTo>
                  <a:pt x="3109341" y="1479461"/>
                </a:lnTo>
                <a:lnTo>
                  <a:pt x="3109341" y="1478178"/>
                </a:lnTo>
                <a:lnTo>
                  <a:pt x="3112351" y="1477327"/>
                </a:lnTo>
                <a:lnTo>
                  <a:pt x="3115780" y="1476476"/>
                </a:lnTo>
                <a:lnTo>
                  <a:pt x="3123501" y="1476476"/>
                </a:lnTo>
                <a:lnTo>
                  <a:pt x="3130791" y="1478178"/>
                </a:lnTo>
                <a:lnTo>
                  <a:pt x="3130791" y="3371227"/>
                </a:lnTo>
                <a:lnTo>
                  <a:pt x="3134855" y="3371227"/>
                </a:lnTo>
                <a:lnTo>
                  <a:pt x="3134855" y="1483055"/>
                </a:lnTo>
                <a:lnTo>
                  <a:pt x="3134753" y="1482344"/>
                </a:lnTo>
                <a:lnTo>
                  <a:pt x="3118777" y="1471345"/>
                </a:lnTo>
                <a:lnTo>
                  <a:pt x="3115780" y="1471345"/>
                </a:lnTo>
                <a:lnTo>
                  <a:pt x="3112770" y="1471764"/>
                </a:lnTo>
                <a:lnTo>
                  <a:pt x="3109772" y="1472628"/>
                </a:lnTo>
                <a:lnTo>
                  <a:pt x="3109772" y="1464932"/>
                </a:lnTo>
                <a:lnTo>
                  <a:pt x="3109772" y="1459369"/>
                </a:lnTo>
                <a:lnTo>
                  <a:pt x="3104197" y="1459369"/>
                </a:lnTo>
                <a:lnTo>
                  <a:pt x="3104197" y="3477717"/>
                </a:lnTo>
                <a:lnTo>
                  <a:pt x="3104197" y="3487978"/>
                </a:lnTo>
                <a:lnTo>
                  <a:pt x="3099054" y="3487978"/>
                </a:lnTo>
                <a:lnTo>
                  <a:pt x="3098622" y="3487128"/>
                </a:lnTo>
                <a:lnTo>
                  <a:pt x="3098622" y="3503384"/>
                </a:lnTo>
                <a:lnTo>
                  <a:pt x="3096907" y="3507232"/>
                </a:lnTo>
                <a:lnTo>
                  <a:pt x="3094761" y="3512362"/>
                </a:lnTo>
                <a:lnTo>
                  <a:pt x="3087471" y="3514928"/>
                </a:lnTo>
                <a:lnTo>
                  <a:pt x="49745" y="3514928"/>
                </a:lnTo>
                <a:lnTo>
                  <a:pt x="43738" y="3512362"/>
                </a:lnTo>
                <a:lnTo>
                  <a:pt x="41605" y="3507663"/>
                </a:lnTo>
                <a:lnTo>
                  <a:pt x="39890" y="3503803"/>
                </a:lnTo>
                <a:lnTo>
                  <a:pt x="40741" y="3499104"/>
                </a:lnTo>
                <a:lnTo>
                  <a:pt x="42456" y="3493541"/>
                </a:lnTo>
                <a:lnTo>
                  <a:pt x="3095625" y="3493541"/>
                </a:lnTo>
                <a:lnTo>
                  <a:pt x="3097771" y="3498672"/>
                </a:lnTo>
                <a:lnTo>
                  <a:pt x="3098622" y="3503384"/>
                </a:lnTo>
                <a:lnTo>
                  <a:pt x="3098622" y="3487128"/>
                </a:lnTo>
                <a:lnTo>
                  <a:pt x="3096056" y="3481997"/>
                </a:lnTo>
                <a:lnTo>
                  <a:pt x="3092196" y="3476015"/>
                </a:lnTo>
                <a:lnTo>
                  <a:pt x="3088335" y="3470872"/>
                </a:lnTo>
                <a:lnTo>
                  <a:pt x="3093047" y="3473450"/>
                </a:lnTo>
                <a:lnTo>
                  <a:pt x="3098622" y="3476015"/>
                </a:lnTo>
                <a:lnTo>
                  <a:pt x="3104197" y="3477717"/>
                </a:lnTo>
                <a:lnTo>
                  <a:pt x="3104197" y="1459369"/>
                </a:lnTo>
                <a:lnTo>
                  <a:pt x="3103765" y="1459369"/>
                </a:lnTo>
                <a:lnTo>
                  <a:pt x="3103765" y="1464932"/>
                </a:lnTo>
                <a:lnTo>
                  <a:pt x="3103765" y="1474330"/>
                </a:lnTo>
                <a:lnTo>
                  <a:pt x="3103346" y="1474508"/>
                </a:lnTo>
                <a:lnTo>
                  <a:pt x="3103346" y="1479461"/>
                </a:lnTo>
                <a:lnTo>
                  <a:pt x="3103346" y="3472154"/>
                </a:lnTo>
                <a:lnTo>
                  <a:pt x="3100286" y="3470872"/>
                </a:lnTo>
                <a:lnTo>
                  <a:pt x="3093516" y="3468039"/>
                </a:lnTo>
                <a:lnTo>
                  <a:pt x="3084855" y="3463556"/>
                </a:lnTo>
                <a:lnTo>
                  <a:pt x="3078683" y="3459950"/>
                </a:lnTo>
                <a:lnTo>
                  <a:pt x="3076321" y="3458476"/>
                </a:lnTo>
                <a:lnTo>
                  <a:pt x="3072892" y="3462756"/>
                </a:lnTo>
                <a:lnTo>
                  <a:pt x="3077095" y="3467455"/>
                </a:lnTo>
                <a:lnTo>
                  <a:pt x="3082048" y="3473450"/>
                </a:lnTo>
                <a:lnTo>
                  <a:pt x="3087433" y="3480714"/>
                </a:lnTo>
                <a:lnTo>
                  <a:pt x="3092196" y="3488410"/>
                </a:lnTo>
                <a:lnTo>
                  <a:pt x="44602" y="3488410"/>
                </a:lnTo>
                <a:lnTo>
                  <a:pt x="44843" y="3487978"/>
                </a:lnTo>
                <a:lnTo>
                  <a:pt x="48818" y="3480790"/>
                </a:lnTo>
                <a:lnTo>
                  <a:pt x="53454" y="3473653"/>
                </a:lnTo>
                <a:lnTo>
                  <a:pt x="55829" y="3470452"/>
                </a:lnTo>
                <a:lnTo>
                  <a:pt x="58166" y="3467303"/>
                </a:lnTo>
                <a:lnTo>
                  <a:pt x="62179" y="3462756"/>
                </a:lnTo>
                <a:lnTo>
                  <a:pt x="76339" y="3446932"/>
                </a:lnTo>
                <a:lnTo>
                  <a:pt x="58750" y="3458908"/>
                </a:lnTo>
                <a:lnTo>
                  <a:pt x="56540" y="3460381"/>
                </a:lnTo>
                <a:lnTo>
                  <a:pt x="50660" y="3463975"/>
                </a:lnTo>
                <a:lnTo>
                  <a:pt x="48895" y="3464928"/>
                </a:lnTo>
                <a:lnTo>
                  <a:pt x="48895" y="3470452"/>
                </a:lnTo>
                <a:lnTo>
                  <a:pt x="45034" y="3475583"/>
                </a:lnTo>
                <a:lnTo>
                  <a:pt x="41173" y="3481565"/>
                </a:lnTo>
                <a:lnTo>
                  <a:pt x="38595" y="3487978"/>
                </a:lnTo>
                <a:lnTo>
                  <a:pt x="32169" y="3487978"/>
                </a:lnTo>
                <a:lnTo>
                  <a:pt x="32169" y="3479431"/>
                </a:lnTo>
                <a:lnTo>
                  <a:pt x="32169" y="3477717"/>
                </a:lnTo>
                <a:lnTo>
                  <a:pt x="38163" y="3475583"/>
                </a:lnTo>
                <a:lnTo>
                  <a:pt x="39103" y="3475151"/>
                </a:lnTo>
                <a:lnTo>
                  <a:pt x="43738" y="3473018"/>
                </a:lnTo>
                <a:lnTo>
                  <a:pt x="44602" y="3472586"/>
                </a:lnTo>
                <a:lnTo>
                  <a:pt x="48895" y="3470452"/>
                </a:lnTo>
                <a:lnTo>
                  <a:pt x="48895" y="3464928"/>
                </a:lnTo>
                <a:lnTo>
                  <a:pt x="42291" y="3468471"/>
                </a:lnTo>
                <a:lnTo>
                  <a:pt x="32600" y="3472586"/>
                </a:lnTo>
                <a:lnTo>
                  <a:pt x="32600" y="1547901"/>
                </a:lnTo>
                <a:lnTo>
                  <a:pt x="26593" y="1547901"/>
                </a:lnTo>
                <a:lnTo>
                  <a:pt x="26593" y="3473869"/>
                </a:lnTo>
                <a:lnTo>
                  <a:pt x="23164" y="3474732"/>
                </a:lnTo>
                <a:lnTo>
                  <a:pt x="20154" y="3475151"/>
                </a:lnTo>
                <a:lnTo>
                  <a:pt x="12014" y="3475151"/>
                </a:lnTo>
                <a:lnTo>
                  <a:pt x="5156" y="3473450"/>
                </a:lnTo>
                <a:lnTo>
                  <a:pt x="5156" y="1479892"/>
                </a:lnTo>
                <a:lnTo>
                  <a:pt x="12446" y="1477759"/>
                </a:lnTo>
                <a:lnTo>
                  <a:pt x="20154" y="1477759"/>
                </a:lnTo>
                <a:lnTo>
                  <a:pt x="23164" y="1478178"/>
                </a:lnTo>
                <a:lnTo>
                  <a:pt x="26162" y="1479042"/>
                </a:lnTo>
                <a:lnTo>
                  <a:pt x="26162" y="1547469"/>
                </a:lnTo>
                <a:lnTo>
                  <a:pt x="31737" y="1547469"/>
                </a:lnTo>
                <a:lnTo>
                  <a:pt x="31737" y="1481175"/>
                </a:lnTo>
                <a:lnTo>
                  <a:pt x="41821" y="1486001"/>
                </a:lnTo>
                <a:lnTo>
                  <a:pt x="50660" y="1491234"/>
                </a:lnTo>
                <a:lnTo>
                  <a:pt x="56997" y="1495488"/>
                </a:lnTo>
                <a:lnTo>
                  <a:pt x="59613" y="1497431"/>
                </a:lnTo>
                <a:lnTo>
                  <a:pt x="78905" y="1512392"/>
                </a:lnTo>
                <a:lnTo>
                  <a:pt x="63042" y="1493583"/>
                </a:lnTo>
                <a:lnTo>
                  <a:pt x="58902" y="1488376"/>
                </a:lnTo>
                <a:lnTo>
                  <a:pt x="55930" y="1484172"/>
                </a:lnTo>
                <a:lnTo>
                  <a:pt x="54114" y="1481607"/>
                </a:lnTo>
                <a:lnTo>
                  <a:pt x="50609" y="1475854"/>
                </a:lnTo>
                <a:lnTo>
                  <a:pt x="50609" y="1484172"/>
                </a:lnTo>
                <a:lnTo>
                  <a:pt x="45034" y="1481175"/>
                </a:lnTo>
                <a:lnTo>
                  <a:pt x="38595" y="1477759"/>
                </a:lnTo>
                <a:lnTo>
                  <a:pt x="32169" y="1475613"/>
                </a:lnTo>
                <a:lnTo>
                  <a:pt x="32169" y="1473479"/>
                </a:lnTo>
                <a:lnTo>
                  <a:pt x="32169" y="1464932"/>
                </a:lnTo>
                <a:lnTo>
                  <a:pt x="39890" y="1464932"/>
                </a:lnTo>
                <a:lnTo>
                  <a:pt x="42456" y="1471764"/>
                </a:lnTo>
                <a:lnTo>
                  <a:pt x="46748" y="1478610"/>
                </a:lnTo>
                <a:lnTo>
                  <a:pt x="50609" y="1484172"/>
                </a:lnTo>
                <a:lnTo>
                  <a:pt x="50609" y="1475854"/>
                </a:lnTo>
                <a:lnTo>
                  <a:pt x="49174" y="1473492"/>
                </a:lnTo>
                <a:lnTo>
                  <a:pt x="45034" y="1464932"/>
                </a:lnTo>
                <a:lnTo>
                  <a:pt x="147091" y="1464932"/>
                </a:lnTo>
                <a:lnTo>
                  <a:pt x="147091" y="1459369"/>
                </a:lnTo>
                <a:lnTo>
                  <a:pt x="43319" y="1459369"/>
                </a:lnTo>
                <a:lnTo>
                  <a:pt x="41605" y="1454238"/>
                </a:lnTo>
                <a:lnTo>
                  <a:pt x="41173" y="1449108"/>
                </a:lnTo>
                <a:lnTo>
                  <a:pt x="42887" y="1445679"/>
                </a:lnTo>
                <a:lnTo>
                  <a:pt x="45034" y="1440980"/>
                </a:lnTo>
                <a:lnTo>
                  <a:pt x="51460" y="1438414"/>
                </a:lnTo>
                <a:lnTo>
                  <a:pt x="147942" y="1438414"/>
                </a:lnTo>
                <a:lnTo>
                  <a:pt x="147942" y="1437551"/>
                </a:lnTo>
                <a:lnTo>
                  <a:pt x="3086620" y="1437551"/>
                </a:lnTo>
                <a:lnTo>
                  <a:pt x="3093478" y="1440116"/>
                </a:lnTo>
                <a:lnTo>
                  <a:pt x="3095625" y="1445247"/>
                </a:lnTo>
                <a:lnTo>
                  <a:pt x="3097339" y="1448676"/>
                </a:lnTo>
                <a:lnTo>
                  <a:pt x="3096476" y="1453807"/>
                </a:lnTo>
                <a:lnTo>
                  <a:pt x="3094761" y="1458937"/>
                </a:lnTo>
                <a:lnTo>
                  <a:pt x="147523" y="1458937"/>
                </a:lnTo>
                <a:lnTo>
                  <a:pt x="147523" y="1464500"/>
                </a:lnTo>
                <a:lnTo>
                  <a:pt x="3092196" y="1464500"/>
                </a:lnTo>
                <a:lnTo>
                  <a:pt x="3087725" y="1472425"/>
                </a:lnTo>
                <a:lnTo>
                  <a:pt x="3082544" y="1479842"/>
                </a:lnTo>
                <a:lnTo>
                  <a:pt x="3077362" y="1486204"/>
                </a:lnTo>
                <a:lnTo>
                  <a:pt x="3072892" y="1491018"/>
                </a:lnTo>
                <a:lnTo>
                  <a:pt x="3076321" y="1494866"/>
                </a:lnTo>
                <a:lnTo>
                  <a:pt x="3078619" y="1493240"/>
                </a:lnTo>
                <a:lnTo>
                  <a:pt x="3084690" y="1489252"/>
                </a:lnTo>
                <a:lnTo>
                  <a:pt x="3093326" y="1484223"/>
                </a:lnTo>
                <a:lnTo>
                  <a:pt x="3098838" y="1481607"/>
                </a:lnTo>
                <a:lnTo>
                  <a:pt x="3103346" y="1479461"/>
                </a:lnTo>
                <a:lnTo>
                  <a:pt x="3103346" y="1474508"/>
                </a:lnTo>
                <a:lnTo>
                  <a:pt x="3098622" y="1476476"/>
                </a:lnTo>
                <a:lnTo>
                  <a:pt x="3093047" y="1479042"/>
                </a:lnTo>
                <a:lnTo>
                  <a:pt x="3088335" y="1481607"/>
                </a:lnTo>
                <a:lnTo>
                  <a:pt x="3092196" y="1476476"/>
                </a:lnTo>
                <a:lnTo>
                  <a:pt x="3095625" y="1470914"/>
                </a:lnTo>
                <a:lnTo>
                  <a:pt x="3098622" y="1464932"/>
                </a:lnTo>
                <a:lnTo>
                  <a:pt x="3103765" y="1464932"/>
                </a:lnTo>
                <a:lnTo>
                  <a:pt x="3103765" y="1459369"/>
                </a:lnTo>
                <a:lnTo>
                  <a:pt x="3101200" y="1459369"/>
                </a:lnTo>
                <a:lnTo>
                  <a:pt x="3102914" y="1453807"/>
                </a:lnTo>
                <a:lnTo>
                  <a:pt x="3075902" y="1432420"/>
                </a:lnTo>
                <a:lnTo>
                  <a:pt x="147523" y="1432420"/>
                </a:lnTo>
                <a:lnTo>
                  <a:pt x="147523" y="1432852"/>
                </a:lnTo>
                <a:lnTo>
                  <a:pt x="61760" y="1432852"/>
                </a:lnTo>
                <a:lnTo>
                  <a:pt x="36029" y="1447825"/>
                </a:lnTo>
                <a:lnTo>
                  <a:pt x="36449" y="1453375"/>
                </a:lnTo>
                <a:lnTo>
                  <a:pt x="38163" y="1459369"/>
                </a:lnTo>
                <a:lnTo>
                  <a:pt x="26593" y="1459369"/>
                </a:lnTo>
                <a:lnTo>
                  <a:pt x="26593" y="1473479"/>
                </a:lnTo>
                <a:lnTo>
                  <a:pt x="23583" y="1472628"/>
                </a:lnTo>
                <a:lnTo>
                  <a:pt x="20586" y="1472196"/>
                </a:lnTo>
                <a:lnTo>
                  <a:pt x="18021" y="1472196"/>
                </a:lnTo>
                <a:lnTo>
                  <a:pt x="11760" y="1473339"/>
                </a:lnTo>
                <a:lnTo>
                  <a:pt x="5956" y="1476844"/>
                </a:lnTo>
                <a:lnTo>
                  <a:pt x="1676" y="1483804"/>
                </a:lnTo>
                <a:lnTo>
                  <a:pt x="63" y="1494866"/>
                </a:lnTo>
                <a:lnTo>
                  <a:pt x="0" y="3460610"/>
                </a:lnTo>
                <a:lnTo>
                  <a:pt x="1841" y="3471151"/>
                </a:lnTo>
                <a:lnTo>
                  <a:pt x="6388" y="3477234"/>
                </a:lnTo>
                <a:lnTo>
                  <a:pt x="12128" y="3480041"/>
                </a:lnTo>
                <a:lnTo>
                  <a:pt x="17589" y="3480714"/>
                </a:lnTo>
                <a:lnTo>
                  <a:pt x="20586" y="3480714"/>
                </a:lnTo>
                <a:lnTo>
                  <a:pt x="23583" y="3480282"/>
                </a:lnTo>
                <a:lnTo>
                  <a:pt x="27025" y="3479431"/>
                </a:lnTo>
                <a:lnTo>
                  <a:pt x="27025" y="3493541"/>
                </a:lnTo>
                <a:lnTo>
                  <a:pt x="36880" y="3493541"/>
                </a:lnTo>
                <a:lnTo>
                  <a:pt x="35166" y="3499535"/>
                </a:lnTo>
                <a:lnTo>
                  <a:pt x="34734" y="3505098"/>
                </a:lnTo>
                <a:lnTo>
                  <a:pt x="60464" y="3520059"/>
                </a:lnTo>
                <a:lnTo>
                  <a:pt x="3075902" y="3520059"/>
                </a:lnTo>
                <a:lnTo>
                  <a:pt x="3085782" y="3519347"/>
                </a:lnTo>
                <a:lnTo>
                  <a:pt x="3093529" y="3517227"/>
                </a:lnTo>
                <a:lnTo>
                  <a:pt x="3097212" y="3514928"/>
                </a:lnTo>
                <a:lnTo>
                  <a:pt x="3099117" y="3513747"/>
                </a:lnTo>
                <a:lnTo>
                  <a:pt x="3102483" y="3508946"/>
                </a:lnTo>
                <a:lnTo>
                  <a:pt x="3104197" y="3504234"/>
                </a:lnTo>
                <a:lnTo>
                  <a:pt x="3103765" y="3499104"/>
                </a:lnTo>
                <a:lnTo>
                  <a:pt x="3102051" y="3493541"/>
                </a:lnTo>
                <a:lnTo>
                  <a:pt x="3110204" y="3493541"/>
                </a:lnTo>
                <a:lnTo>
                  <a:pt x="3110204" y="3488410"/>
                </a:lnTo>
                <a:lnTo>
                  <a:pt x="3110204" y="3487978"/>
                </a:lnTo>
                <a:lnTo>
                  <a:pt x="3110204" y="3479431"/>
                </a:lnTo>
                <a:lnTo>
                  <a:pt x="3113201" y="3480282"/>
                </a:lnTo>
                <a:lnTo>
                  <a:pt x="3116211" y="3480714"/>
                </a:lnTo>
                <a:lnTo>
                  <a:pt x="3124784" y="3480714"/>
                </a:lnTo>
                <a:lnTo>
                  <a:pt x="3127679" y="3479431"/>
                </a:lnTo>
                <a:lnTo>
                  <a:pt x="3128645" y="3479000"/>
                </a:lnTo>
                <a:lnTo>
                  <a:pt x="3132074" y="3476015"/>
                </a:lnTo>
                <a:lnTo>
                  <a:pt x="3132925" y="3475151"/>
                </a:lnTo>
                <a:lnTo>
                  <a:pt x="3134855" y="3473234"/>
                </a:lnTo>
                <a:lnTo>
                  <a:pt x="3134855" y="3526980"/>
                </a:lnTo>
                <a:lnTo>
                  <a:pt x="6271209" y="3526980"/>
                </a:lnTo>
                <a:lnTo>
                  <a:pt x="6271209" y="3454590"/>
                </a:lnTo>
                <a:lnTo>
                  <a:pt x="3207867" y="3454590"/>
                </a:lnTo>
                <a:lnTo>
                  <a:pt x="3207867" y="1202842"/>
                </a:lnTo>
                <a:lnTo>
                  <a:pt x="6198197" y="1202842"/>
                </a:lnTo>
                <a:lnTo>
                  <a:pt x="6198197" y="3454095"/>
                </a:lnTo>
                <a:lnTo>
                  <a:pt x="6271209" y="3454095"/>
                </a:lnTo>
                <a:lnTo>
                  <a:pt x="6271209" y="1151547"/>
                </a:lnTo>
                <a:lnTo>
                  <a:pt x="6271768" y="1149870"/>
                </a:lnTo>
                <a:lnTo>
                  <a:pt x="6271768" y="1142288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8309" y="4454232"/>
            <a:ext cx="6272530" cy="5619750"/>
          </a:xfrm>
          <a:custGeom>
            <a:avLst/>
            <a:gdLst/>
            <a:ahLst/>
            <a:cxnLst/>
            <a:rect l="l" t="t" r="r" b="b"/>
            <a:pathLst>
              <a:path w="6272530" h="5619750">
                <a:moveTo>
                  <a:pt x="3136912" y="3234906"/>
                </a:moveTo>
                <a:lnTo>
                  <a:pt x="3136366" y="3177819"/>
                </a:lnTo>
                <a:lnTo>
                  <a:pt x="3136366" y="2458859"/>
                </a:lnTo>
                <a:lnTo>
                  <a:pt x="3136874" y="2457348"/>
                </a:lnTo>
                <a:lnTo>
                  <a:pt x="3136887" y="2442426"/>
                </a:lnTo>
                <a:lnTo>
                  <a:pt x="3136366" y="2388819"/>
                </a:lnTo>
                <a:lnTo>
                  <a:pt x="3136366" y="2388514"/>
                </a:lnTo>
                <a:lnTo>
                  <a:pt x="3136366" y="2165642"/>
                </a:lnTo>
                <a:lnTo>
                  <a:pt x="3136366" y="2165019"/>
                </a:lnTo>
                <a:lnTo>
                  <a:pt x="3136366" y="2144560"/>
                </a:lnTo>
                <a:lnTo>
                  <a:pt x="3136366" y="2143645"/>
                </a:lnTo>
                <a:lnTo>
                  <a:pt x="3136366" y="2092617"/>
                </a:lnTo>
                <a:lnTo>
                  <a:pt x="3132353" y="2092617"/>
                </a:lnTo>
                <a:lnTo>
                  <a:pt x="3132353" y="2165019"/>
                </a:lnTo>
                <a:lnTo>
                  <a:pt x="3132353" y="2165642"/>
                </a:lnTo>
                <a:lnTo>
                  <a:pt x="3116935" y="2165642"/>
                </a:lnTo>
                <a:lnTo>
                  <a:pt x="3116935" y="2165019"/>
                </a:lnTo>
                <a:lnTo>
                  <a:pt x="3132353" y="2165019"/>
                </a:lnTo>
                <a:lnTo>
                  <a:pt x="3132353" y="2092617"/>
                </a:lnTo>
                <a:lnTo>
                  <a:pt x="3112617" y="2092617"/>
                </a:lnTo>
                <a:lnTo>
                  <a:pt x="3112617" y="2165019"/>
                </a:lnTo>
                <a:lnTo>
                  <a:pt x="3112617" y="2165642"/>
                </a:lnTo>
                <a:lnTo>
                  <a:pt x="3063341" y="2165642"/>
                </a:lnTo>
                <a:lnTo>
                  <a:pt x="3063341" y="2471966"/>
                </a:lnTo>
                <a:lnTo>
                  <a:pt x="3063341" y="2475611"/>
                </a:lnTo>
                <a:lnTo>
                  <a:pt x="3063341" y="2731147"/>
                </a:lnTo>
                <a:lnTo>
                  <a:pt x="147789" y="2731147"/>
                </a:lnTo>
                <a:lnTo>
                  <a:pt x="147789" y="2736748"/>
                </a:lnTo>
                <a:lnTo>
                  <a:pt x="3063341" y="2736748"/>
                </a:lnTo>
                <a:lnTo>
                  <a:pt x="3063341" y="3263582"/>
                </a:lnTo>
                <a:lnTo>
                  <a:pt x="3063341" y="3268764"/>
                </a:lnTo>
                <a:lnTo>
                  <a:pt x="3063341" y="3290303"/>
                </a:lnTo>
                <a:lnTo>
                  <a:pt x="73025" y="3290303"/>
                </a:lnTo>
                <a:lnTo>
                  <a:pt x="73025" y="3268764"/>
                </a:lnTo>
                <a:lnTo>
                  <a:pt x="3063341" y="3268764"/>
                </a:lnTo>
                <a:lnTo>
                  <a:pt x="3063341" y="3263582"/>
                </a:lnTo>
                <a:lnTo>
                  <a:pt x="73025" y="3263582"/>
                </a:lnTo>
                <a:lnTo>
                  <a:pt x="73025" y="3225850"/>
                </a:lnTo>
                <a:lnTo>
                  <a:pt x="76619" y="3221786"/>
                </a:lnTo>
                <a:lnTo>
                  <a:pt x="73025" y="3224263"/>
                </a:lnTo>
                <a:lnTo>
                  <a:pt x="73025" y="2780195"/>
                </a:lnTo>
                <a:lnTo>
                  <a:pt x="79184" y="2785008"/>
                </a:lnTo>
                <a:lnTo>
                  <a:pt x="73025" y="2777655"/>
                </a:lnTo>
                <a:lnTo>
                  <a:pt x="73025" y="2737180"/>
                </a:lnTo>
                <a:lnTo>
                  <a:pt x="147358" y="2737180"/>
                </a:lnTo>
                <a:lnTo>
                  <a:pt x="147358" y="2731579"/>
                </a:lnTo>
                <a:lnTo>
                  <a:pt x="73025" y="2731579"/>
                </a:lnTo>
                <a:lnTo>
                  <a:pt x="73025" y="2710459"/>
                </a:lnTo>
                <a:lnTo>
                  <a:pt x="148221" y="2710459"/>
                </a:lnTo>
                <a:lnTo>
                  <a:pt x="148221" y="2709595"/>
                </a:lnTo>
                <a:lnTo>
                  <a:pt x="3063341" y="2709595"/>
                </a:lnTo>
                <a:lnTo>
                  <a:pt x="3063341" y="2704427"/>
                </a:lnTo>
                <a:lnTo>
                  <a:pt x="147789" y="2704427"/>
                </a:lnTo>
                <a:lnTo>
                  <a:pt x="147789" y="2704858"/>
                </a:lnTo>
                <a:lnTo>
                  <a:pt x="73025" y="2704858"/>
                </a:lnTo>
                <a:lnTo>
                  <a:pt x="73025" y="2494496"/>
                </a:lnTo>
                <a:lnTo>
                  <a:pt x="3063341" y="2494496"/>
                </a:lnTo>
                <a:lnTo>
                  <a:pt x="3063341" y="2490838"/>
                </a:lnTo>
                <a:lnTo>
                  <a:pt x="73025" y="2490838"/>
                </a:lnTo>
                <a:lnTo>
                  <a:pt x="73025" y="2475611"/>
                </a:lnTo>
                <a:lnTo>
                  <a:pt x="3063341" y="2475611"/>
                </a:lnTo>
                <a:lnTo>
                  <a:pt x="3063341" y="2471966"/>
                </a:lnTo>
                <a:lnTo>
                  <a:pt x="73025" y="2471966"/>
                </a:lnTo>
                <a:lnTo>
                  <a:pt x="73025" y="2165019"/>
                </a:lnTo>
                <a:lnTo>
                  <a:pt x="3112617" y="2165019"/>
                </a:lnTo>
                <a:lnTo>
                  <a:pt x="3112617" y="2092617"/>
                </a:lnTo>
                <a:lnTo>
                  <a:pt x="0" y="2092617"/>
                </a:lnTo>
                <a:lnTo>
                  <a:pt x="0" y="2144560"/>
                </a:lnTo>
                <a:lnTo>
                  <a:pt x="0" y="2165019"/>
                </a:lnTo>
                <a:lnTo>
                  <a:pt x="0" y="2464651"/>
                </a:lnTo>
                <a:lnTo>
                  <a:pt x="0" y="5547207"/>
                </a:lnTo>
                <a:lnTo>
                  <a:pt x="0" y="5619610"/>
                </a:lnTo>
                <a:lnTo>
                  <a:pt x="3136366" y="5619610"/>
                </a:lnTo>
                <a:lnTo>
                  <a:pt x="3136366" y="5547207"/>
                </a:lnTo>
                <a:lnTo>
                  <a:pt x="73025" y="5547207"/>
                </a:lnTo>
                <a:lnTo>
                  <a:pt x="73025" y="3295472"/>
                </a:lnTo>
                <a:lnTo>
                  <a:pt x="3063341" y="3295472"/>
                </a:lnTo>
                <a:lnTo>
                  <a:pt x="3063341" y="5546725"/>
                </a:lnTo>
                <a:lnTo>
                  <a:pt x="3136366" y="5546725"/>
                </a:lnTo>
                <a:lnTo>
                  <a:pt x="3136366" y="3244151"/>
                </a:lnTo>
                <a:lnTo>
                  <a:pt x="3136912" y="3242500"/>
                </a:lnTo>
                <a:lnTo>
                  <a:pt x="3136912" y="3234906"/>
                </a:lnTo>
                <a:close/>
              </a:path>
              <a:path w="6272530" h="5619750">
                <a:moveTo>
                  <a:pt x="6272060" y="2027529"/>
                </a:moveTo>
                <a:lnTo>
                  <a:pt x="6271209" y="1939239"/>
                </a:lnTo>
                <a:lnTo>
                  <a:pt x="6265634" y="1939239"/>
                </a:lnTo>
                <a:lnTo>
                  <a:pt x="6265634" y="2033752"/>
                </a:lnTo>
                <a:lnTo>
                  <a:pt x="6264351" y="2037600"/>
                </a:lnTo>
                <a:lnTo>
                  <a:pt x="6260058" y="2041880"/>
                </a:lnTo>
                <a:lnTo>
                  <a:pt x="6257061" y="2042731"/>
                </a:lnTo>
                <a:lnTo>
                  <a:pt x="6250203" y="2042731"/>
                </a:lnTo>
                <a:lnTo>
                  <a:pt x="6247206" y="2042312"/>
                </a:lnTo>
                <a:lnTo>
                  <a:pt x="6244196" y="2041448"/>
                </a:lnTo>
                <a:lnTo>
                  <a:pt x="6244196" y="2039734"/>
                </a:lnTo>
                <a:lnTo>
                  <a:pt x="6244196" y="47040"/>
                </a:lnTo>
                <a:lnTo>
                  <a:pt x="6244196" y="45758"/>
                </a:lnTo>
                <a:lnTo>
                  <a:pt x="6247206" y="44907"/>
                </a:lnTo>
                <a:lnTo>
                  <a:pt x="6250635" y="44056"/>
                </a:lnTo>
                <a:lnTo>
                  <a:pt x="6258344" y="44056"/>
                </a:lnTo>
                <a:lnTo>
                  <a:pt x="6265634" y="45758"/>
                </a:lnTo>
                <a:lnTo>
                  <a:pt x="6265634" y="1938807"/>
                </a:lnTo>
                <a:lnTo>
                  <a:pt x="6271209" y="1938807"/>
                </a:lnTo>
                <a:lnTo>
                  <a:pt x="6271171" y="60820"/>
                </a:lnTo>
                <a:lnTo>
                  <a:pt x="6269609" y="49923"/>
                </a:lnTo>
                <a:lnTo>
                  <a:pt x="6266027" y="44056"/>
                </a:lnTo>
                <a:lnTo>
                  <a:pt x="6265481" y="43141"/>
                </a:lnTo>
                <a:lnTo>
                  <a:pt x="6260490" y="40208"/>
                </a:lnTo>
                <a:lnTo>
                  <a:pt x="6259817" y="39814"/>
                </a:lnTo>
                <a:lnTo>
                  <a:pt x="6253632" y="38925"/>
                </a:lnTo>
                <a:lnTo>
                  <a:pt x="6250635" y="38925"/>
                </a:lnTo>
                <a:lnTo>
                  <a:pt x="6247625" y="39344"/>
                </a:lnTo>
                <a:lnTo>
                  <a:pt x="6244628" y="40208"/>
                </a:lnTo>
                <a:lnTo>
                  <a:pt x="6244628" y="32512"/>
                </a:lnTo>
                <a:lnTo>
                  <a:pt x="6244628" y="26949"/>
                </a:lnTo>
                <a:lnTo>
                  <a:pt x="6239053" y="26949"/>
                </a:lnTo>
                <a:lnTo>
                  <a:pt x="6239053" y="2045296"/>
                </a:lnTo>
                <a:lnTo>
                  <a:pt x="6239053" y="2055558"/>
                </a:lnTo>
                <a:lnTo>
                  <a:pt x="6233909" y="2055558"/>
                </a:lnTo>
                <a:lnTo>
                  <a:pt x="6233477" y="2054707"/>
                </a:lnTo>
                <a:lnTo>
                  <a:pt x="6233477" y="2070963"/>
                </a:lnTo>
                <a:lnTo>
                  <a:pt x="6231763" y="2074811"/>
                </a:lnTo>
                <a:lnTo>
                  <a:pt x="6229616" y="2079942"/>
                </a:lnTo>
                <a:lnTo>
                  <a:pt x="6222327" y="2082507"/>
                </a:lnTo>
                <a:lnTo>
                  <a:pt x="3184601" y="2082507"/>
                </a:lnTo>
                <a:lnTo>
                  <a:pt x="3178594" y="2079942"/>
                </a:lnTo>
                <a:lnTo>
                  <a:pt x="3176447" y="2075243"/>
                </a:lnTo>
                <a:lnTo>
                  <a:pt x="3174733" y="2071382"/>
                </a:lnTo>
                <a:lnTo>
                  <a:pt x="3175597" y="2066683"/>
                </a:lnTo>
                <a:lnTo>
                  <a:pt x="3177311" y="2061121"/>
                </a:lnTo>
                <a:lnTo>
                  <a:pt x="6230480" y="2061121"/>
                </a:lnTo>
                <a:lnTo>
                  <a:pt x="6232626" y="2066251"/>
                </a:lnTo>
                <a:lnTo>
                  <a:pt x="6233477" y="2070963"/>
                </a:lnTo>
                <a:lnTo>
                  <a:pt x="6233477" y="2054707"/>
                </a:lnTo>
                <a:lnTo>
                  <a:pt x="6230899" y="2049576"/>
                </a:lnTo>
                <a:lnTo>
                  <a:pt x="6227051" y="2043595"/>
                </a:lnTo>
                <a:lnTo>
                  <a:pt x="6223190" y="2038451"/>
                </a:lnTo>
                <a:lnTo>
                  <a:pt x="6227902" y="2041029"/>
                </a:lnTo>
                <a:lnTo>
                  <a:pt x="6233477" y="2043595"/>
                </a:lnTo>
                <a:lnTo>
                  <a:pt x="6239053" y="2045296"/>
                </a:lnTo>
                <a:lnTo>
                  <a:pt x="6239053" y="26949"/>
                </a:lnTo>
                <a:lnTo>
                  <a:pt x="6238621" y="26949"/>
                </a:lnTo>
                <a:lnTo>
                  <a:pt x="6238621" y="32512"/>
                </a:lnTo>
                <a:lnTo>
                  <a:pt x="6238621" y="41910"/>
                </a:lnTo>
                <a:lnTo>
                  <a:pt x="6238189" y="42100"/>
                </a:lnTo>
                <a:lnTo>
                  <a:pt x="6238189" y="47040"/>
                </a:lnTo>
                <a:lnTo>
                  <a:pt x="6238189" y="2039734"/>
                </a:lnTo>
                <a:lnTo>
                  <a:pt x="6235141" y="2038451"/>
                </a:lnTo>
                <a:lnTo>
                  <a:pt x="6228372" y="2035619"/>
                </a:lnTo>
                <a:lnTo>
                  <a:pt x="6219698" y="2031136"/>
                </a:lnTo>
                <a:lnTo>
                  <a:pt x="6213526" y="2027529"/>
                </a:lnTo>
                <a:lnTo>
                  <a:pt x="6211176" y="2026056"/>
                </a:lnTo>
                <a:lnTo>
                  <a:pt x="6207747" y="2030336"/>
                </a:lnTo>
                <a:lnTo>
                  <a:pt x="6211951" y="2035035"/>
                </a:lnTo>
                <a:lnTo>
                  <a:pt x="6216904" y="2041029"/>
                </a:lnTo>
                <a:lnTo>
                  <a:pt x="6222289" y="2048294"/>
                </a:lnTo>
                <a:lnTo>
                  <a:pt x="6227051" y="2055990"/>
                </a:lnTo>
                <a:lnTo>
                  <a:pt x="3179457" y="2055990"/>
                </a:lnTo>
                <a:lnTo>
                  <a:pt x="3211182" y="2014512"/>
                </a:lnTo>
                <a:lnTo>
                  <a:pt x="3193605" y="2026488"/>
                </a:lnTo>
                <a:lnTo>
                  <a:pt x="3191383" y="2027961"/>
                </a:lnTo>
                <a:lnTo>
                  <a:pt x="3185515" y="2031555"/>
                </a:lnTo>
                <a:lnTo>
                  <a:pt x="3183737" y="2032520"/>
                </a:lnTo>
                <a:lnTo>
                  <a:pt x="3183737" y="2038032"/>
                </a:lnTo>
                <a:lnTo>
                  <a:pt x="3179889" y="2043163"/>
                </a:lnTo>
                <a:lnTo>
                  <a:pt x="3176028" y="2049145"/>
                </a:lnTo>
                <a:lnTo>
                  <a:pt x="3173450" y="2055558"/>
                </a:lnTo>
                <a:lnTo>
                  <a:pt x="3167024" y="2055558"/>
                </a:lnTo>
                <a:lnTo>
                  <a:pt x="3167024" y="2047011"/>
                </a:lnTo>
                <a:lnTo>
                  <a:pt x="3167024" y="2045296"/>
                </a:lnTo>
                <a:lnTo>
                  <a:pt x="3173018" y="2043163"/>
                </a:lnTo>
                <a:lnTo>
                  <a:pt x="3173946" y="2042731"/>
                </a:lnTo>
                <a:lnTo>
                  <a:pt x="3178594" y="2040597"/>
                </a:lnTo>
                <a:lnTo>
                  <a:pt x="3179457" y="2040166"/>
                </a:lnTo>
                <a:lnTo>
                  <a:pt x="3183737" y="2038032"/>
                </a:lnTo>
                <a:lnTo>
                  <a:pt x="3183737" y="2032520"/>
                </a:lnTo>
                <a:lnTo>
                  <a:pt x="3177146" y="2036051"/>
                </a:lnTo>
                <a:lnTo>
                  <a:pt x="3167443" y="2040166"/>
                </a:lnTo>
                <a:lnTo>
                  <a:pt x="3167443" y="115481"/>
                </a:lnTo>
                <a:lnTo>
                  <a:pt x="3161449" y="115481"/>
                </a:lnTo>
                <a:lnTo>
                  <a:pt x="3161449" y="2041448"/>
                </a:lnTo>
                <a:lnTo>
                  <a:pt x="3158007" y="2042312"/>
                </a:lnTo>
                <a:lnTo>
                  <a:pt x="3155010" y="2042731"/>
                </a:lnTo>
                <a:lnTo>
                  <a:pt x="3146869" y="2042731"/>
                </a:lnTo>
                <a:lnTo>
                  <a:pt x="3139998" y="2041029"/>
                </a:lnTo>
                <a:lnTo>
                  <a:pt x="3139998" y="47472"/>
                </a:lnTo>
                <a:lnTo>
                  <a:pt x="3147288" y="45339"/>
                </a:lnTo>
                <a:lnTo>
                  <a:pt x="3155010" y="45339"/>
                </a:lnTo>
                <a:lnTo>
                  <a:pt x="3158007" y="45758"/>
                </a:lnTo>
                <a:lnTo>
                  <a:pt x="3161017" y="46621"/>
                </a:lnTo>
                <a:lnTo>
                  <a:pt x="3161017" y="115049"/>
                </a:lnTo>
                <a:lnTo>
                  <a:pt x="3166592" y="115049"/>
                </a:lnTo>
                <a:lnTo>
                  <a:pt x="3166592" y="48755"/>
                </a:lnTo>
                <a:lnTo>
                  <a:pt x="3176676" y="53581"/>
                </a:lnTo>
                <a:lnTo>
                  <a:pt x="3185515" y="58813"/>
                </a:lnTo>
                <a:lnTo>
                  <a:pt x="3191853" y="63068"/>
                </a:lnTo>
                <a:lnTo>
                  <a:pt x="3194469" y="65011"/>
                </a:lnTo>
                <a:lnTo>
                  <a:pt x="3213760" y="79971"/>
                </a:lnTo>
                <a:lnTo>
                  <a:pt x="3197898" y="61163"/>
                </a:lnTo>
                <a:lnTo>
                  <a:pt x="3193758" y="55956"/>
                </a:lnTo>
                <a:lnTo>
                  <a:pt x="3190773" y="51752"/>
                </a:lnTo>
                <a:lnTo>
                  <a:pt x="3188970" y="49187"/>
                </a:lnTo>
                <a:lnTo>
                  <a:pt x="3185452" y="43408"/>
                </a:lnTo>
                <a:lnTo>
                  <a:pt x="3185452" y="51752"/>
                </a:lnTo>
                <a:lnTo>
                  <a:pt x="3179889" y="48755"/>
                </a:lnTo>
                <a:lnTo>
                  <a:pt x="3173450" y="45339"/>
                </a:lnTo>
                <a:lnTo>
                  <a:pt x="3167024" y="43192"/>
                </a:lnTo>
                <a:lnTo>
                  <a:pt x="3167024" y="41059"/>
                </a:lnTo>
                <a:lnTo>
                  <a:pt x="3167024" y="32512"/>
                </a:lnTo>
                <a:lnTo>
                  <a:pt x="3174733" y="32512"/>
                </a:lnTo>
                <a:lnTo>
                  <a:pt x="3177311" y="39344"/>
                </a:lnTo>
                <a:lnTo>
                  <a:pt x="3181604" y="46189"/>
                </a:lnTo>
                <a:lnTo>
                  <a:pt x="3185452" y="51752"/>
                </a:lnTo>
                <a:lnTo>
                  <a:pt x="3185452" y="43408"/>
                </a:lnTo>
                <a:lnTo>
                  <a:pt x="3184029" y="41071"/>
                </a:lnTo>
                <a:lnTo>
                  <a:pt x="3179889" y="32512"/>
                </a:lnTo>
                <a:lnTo>
                  <a:pt x="3281946" y="32512"/>
                </a:lnTo>
                <a:lnTo>
                  <a:pt x="3281946" y="26949"/>
                </a:lnTo>
                <a:lnTo>
                  <a:pt x="3178162" y="26949"/>
                </a:lnTo>
                <a:lnTo>
                  <a:pt x="3176447" y="21818"/>
                </a:lnTo>
                <a:lnTo>
                  <a:pt x="3176028" y="16687"/>
                </a:lnTo>
                <a:lnTo>
                  <a:pt x="3177743" y="13258"/>
                </a:lnTo>
                <a:lnTo>
                  <a:pt x="3179889" y="8559"/>
                </a:lnTo>
                <a:lnTo>
                  <a:pt x="3186315" y="5994"/>
                </a:lnTo>
                <a:lnTo>
                  <a:pt x="3282797" y="5994"/>
                </a:lnTo>
                <a:lnTo>
                  <a:pt x="3282797" y="5130"/>
                </a:lnTo>
                <a:lnTo>
                  <a:pt x="6221476" y="5130"/>
                </a:lnTo>
                <a:lnTo>
                  <a:pt x="6228334" y="7696"/>
                </a:lnTo>
                <a:lnTo>
                  <a:pt x="6230480" y="12827"/>
                </a:lnTo>
                <a:lnTo>
                  <a:pt x="6232195" y="16256"/>
                </a:lnTo>
                <a:lnTo>
                  <a:pt x="6231331" y="21386"/>
                </a:lnTo>
                <a:lnTo>
                  <a:pt x="6229616" y="26517"/>
                </a:lnTo>
                <a:lnTo>
                  <a:pt x="3282365" y="26517"/>
                </a:lnTo>
                <a:lnTo>
                  <a:pt x="3282365" y="32080"/>
                </a:lnTo>
                <a:lnTo>
                  <a:pt x="6227051" y="32080"/>
                </a:lnTo>
                <a:lnTo>
                  <a:pt x="6222581" y="40005"/>
                </a:lnTo>
                <a:lnTo>
                  <a:pt x="6217399" y="47421"/>
                </a:lnTo>
                <a:lnTo>
                  <a:pt x="6212217" y="53784"/>
                </a:lnTo>
                <a:lnTo>
                  <a:pt x="6207747" y="58597"/>
                </a:lnTo>
                <a:lnTo>
                  <a:pt x="6211176" y="62445"/>
                </a:lnTo>
                <a:lnTo>
                  <a:pt x="6213475" y="60820"/>
                </a:lnTo>
                <a:lnTo>
                  <a:pt x="6219545" y="56832"/>
                </a:lnTo>
                <a:lnTo>
                  <a:pt x="6228181" y="51803"/>
                </a:lnTo>
                <a:lnTo>
                  <a:pt x="6233693" y="49187"/>
                </a:lnTo>
                <a:lnTo>
                  <a:pt x="6238189" y="47040"/>
                </a:lnTo>
                <a:lnTo>
                  <a:pt x="6238189" y="42100"/>
                </a:lnTo>
                <a:lnTo>
                  <a:pt x="6233477" y="44056"/>
                </a:lnTo>
                <a:lnTo>
                  <a:pt x="6227902" y="46621"/>
                </a:lnTo>
                <a:lnTo>
                  <a:pt x="6223190" y="49187"/>
                </a:lnTo>
                <a:lnTo>
                  <a:pt x="6227051" y="44056"/>
                </a:lnTo>
                <a:lnTo>
                  <a:pt x="6230480" y="38493"/>
                </a:lnTo>
                <a:lnTo>
                  <a:pt x="6233477" y="32512"/>
                </a:lnTo>
                <a:lnTo>
                  <a:pt x="6238621" y="32512"/>
                </a:lnTo>
                <a:lnTo>
                  <a:pt x="6238621" y="26949"/>
                </a:lnTo>
                <a:lnTo>
                  <a:pt x="6236055" y="26949"/>
                </a:lnTo>
                <a:lnTo>
                  <a:pt x="6237770" y="21386"/>
                </a:lnTo>
                <a:lnTo>
                  <a:pt x="6210744" y="0"/>
                </a:lnTo>
                <a:lnTo>
                  <a:pt x="3282365" y="0"/>
                </a:lnTo>
                <a:lnTo>
                  <a:pt x="3282365" y="431"/>
                </a:lnTo>
                <a:lnTo>
                  <a:pt x="3196602" y="431"/>
                </a:lnTo>
                <a:lnTo>
                  <a:pt x="3170872" y="15405"/>
                </a:lnTo>
                <a:lnTo>
                  <a:pt x="3171304" y="20955"/>
                </a:lnTo>
                <a:lnTo>
                  <a:pt x="3173018" y="26949"/>
                </a:lnTo>
                <a:lnTo>
                  <a:pt x="3161449" y="26949"/>
                </a:lnTo>
                <a:lnTo>
                  <a:pt x="3161449" y="41059"/>
                </a:lnTo>
                <a:lnTo>
                  <a:pt x="3158439" y="40208"/>
                </a:lnTo>
                <a:lnTo>
                  <a:pt x="3155442" y="39776"/>
                </a:lnTo>
                <a:lnTo>
                  <a:pt x="3152864" y="39776"/>
                </a:lnTo>
                <a:lnTo>
                  <a:pt x="3146615" y="40919"/>
                </a:lnTo>
                <a:lnTo>
                  <a:pt x="3140811" y="44424"/>
                </a:lnTo>
                <a:lnTo>
                  <a:pt x="3136531" y="51384"/>
                </a:lnTo>
                <a:lnTo>
                  <a:pt x="3134918" y="62445"/>
                </a:lnTo>
                <a:lnTo>
                  <a:pt x="3134855" y="2028190"/>
                </a:lnTo>
                <a:lnTo>
                  <a:pt x="3136696" y="2038731"/>
                </a:lnTo>
                <a:lnTo>
                  <a:pt x="3141230" y="2044814"/>
                </a:lnTo>
                <a:lnTo>
                  <a:pt x="3146983" y="2047621"/>
                </a:lnTo>
                <a:lnTo>
                  <a:pt x="3152444" y="2048294"/>
                </a:lnTo>
                <a:lnTo>
                  <a:pt x="3155442" y="2048294"/>
                </a:lnTo>
                <a:lnTo>
                  <a:pt x="3158439" y="2047862"/>
                </a:lnTo>
                <a:lnTo>
                  <a:pt x="3161868" y="2047011"/>
                </a:lnTo>
                <a:lnTo>
                  <a:pt x="3161868" y="2061121"/>
                </a:lnTo>
                <a:lnTo>
                  <a:pt x="3171736" y="2061121"/>
                </a:lnTo>
                <a:lnTo>
                  <a:pt x="3170021" y="2067115"/>
                </a:lnTo>
                <a:lnTo>
                  <a:pt x="3169589" y="2072678"/>
                </a:lnTo>
                <a:lnTo>
                  <a:pt x="3195320" y="2087638"/>
                </a:lnTo>
                <a:lnTo>
                  <a:pt x="6210744" y="2087638"/>
                </a:lnTo>
                <a:lnTo>
                  <a:pt x="6220638" y="2086927"/>
                </a:lnTo>
                <a:lnTo>
                  <a:pt x="6228385" y="2084806"/>
                </a:lnTo>
                <a:lnTo>
                  <a:pt x="6232068" y="2082507"/>
                </a:lnTo>
                <a:lnTo>
                  <a:pt x="6233973" y="2081326"/>
                </a:lnTo>
                <a:lnTo>
                  <a:pt x="6237338" y="2076526"/>
                </a:lnTo>
                <a:lnTo>
                  <a:pt x="6239053" y="2071814"/>
                </a:lnTo>
                <a:lnTo>
                  <a:pt x="6238621" y="2066683"/>
                </a:lnTo>
                <a:lnTo>
                  <a:pt x="6236906" y="2061121"/>
                </a:lnTo>
                <a:lnTo>
                  <a:pt x="6245060" y="2061121"/>
                </a:lnTo>
                <a:lnTo>
                  <a:pt x="6245060" y="2055990"/>
                </a:lnTo>
                <a:lnTo>
                  <a:pt x="6245060" y="2055558"/>
                </a:lnTo>
                <a:lnTo>
                  <a:pt x="6245060" y="2047011"/>
                </a:lnTo>
                <a:lnTo>
                  <a:pt x="6248057" y="2047862"/>
                </a:lnTo>
                <a:lnTo>
                  <a:pt x="6251054" y="2048294"/>
                </a:lnTo>
                <a:lnTo>
                  <a:pt x="6259639" y="2048294"/>
                </a:lnTo>
                <a:lnTo>
                  <a:pt x="6262535" y="2047011"/>
                </a:lnTo>
                <a:lnTo>
                  <a:pt x="6263500" y="2046579"/>
                </a:lnTo>
                <a:lnTo>
                  <a:pt x="6266929" y="2043595"/>
                </a:lnTo>
                <a:lnTo>
                  <a:pt x="6267780" y="2042731"/>
                </a:lnTo>
                <a:lnTo>
                  <a:pt x="6270358" y="2040166"/>
                </a:lnTo>
                <a:lnTo>
                  <a:pt x="6272060" y="2035060"/>
                </a:lnTo>
                <a:lnTo>
                  <a:pt x="6272060" y="202752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8309" y="6546850"/>
            <a:ext cx="6271895" cy="3527425"/>
          </a:xfrm>
          <a:custGeom>
            <a:avLst/>
            <a:gdLst/>
            <a:ahLst/>
            <a:cxnLst/>
            <a:rect l="l" t="t" r="r" b="b"/>
            <a:pathLst>
              <a:path w="6271895" h="3527425">
                <a:moveTo>
                  <a:pt x="6271768" y="1142288"/>
                </a:moveTo>
                <a:lnTo>
                  <a:pt x="6271209" y="1083881"/>
                </a:lnTo>
                <a:lnTo>
                  <a:pt x="6271209" y="366280"/>
                </a:lnTo>
                <a:lnTo>
                  <a:pt x="6271730" y="364731"/>
                </a:lnTo>
                <a:lnTo>
                  <a:pt x="6271730" y="349808"/>
                </a:lnTo>
                <a:lnTo>
                  <a:pt x="6271209" y="296202"/>
                </a:lnTo>
                <a:lnTo>
                  <a:pt x="6271209" y="295897"/>
                </a:lnTo>
                <a:lnTo>
                  <a:pt x="6271209" y="73025"/>
                </a:lnTo>
                <a:lnTo>
                  <a:pt x="6271209" y="72402"/>
                </a:lnTo>
                <a:lnTo>
                  <a:pt x="6271209" y="51943"/>
                </a:lnTo>
                <a:lnTo>
                  <a:pt x="6271209" y="51028"/>
                </a:lnTo>
                <a:lnTo>
                  <a:pt x="6271209" y="0"/>
                </a:lnTo>
                <a:lnTo>
                  <a:pt x="6267208" y="0"/>
                </a:lnTo>
                <a:lnTo>
                  <a:pt x="6267208" y="72402"/>
                </a:lnTo>
                <a:lnTo>
                  <a:pt x="6267208" y="73025"/>
                </a:lnTo>
                <a:lnTo>
                  <a:pt x="6251791" y="73025"/>
                </a:lnTo>
                <a:lnTo>
                  <a:pt x="6251791" y="72402"/>
                </a:lnTo>
                <a:lnTo>
                  <a:pt x="6267208" y="72402"/>
                </a:lnTo>
                <a:lnTo>
                  <a:pt x="6267208" y="0"/>
                </a:lnTo>
                <a:lnTo>
                  <a:pt x="6247473" y="0"/>
                </a:lnTo>
                <a:lnTo>
                  <a:pt x="6247473" y="72402"/>
                </a:lnTo>
                <a:lnTo>
                  <a:pt x="6247473" y="73025"/>
                </a:lnTo>
                <a:lnTo>
                  <a:pt x="6198197" y="73025"/>
                </a:lnTo>
                <a:lnTo>
                  <a:pt x="6198197" y="379349"/>
                </a:lnTo>
                <a:lnTo>
                  <a:pt x="6198197" y="382993"/>
                </a:lnTo>
                <a:lnTo>
                  <a:pt x="6198197" y="638530"/>
                </a:lnTo>
                <a:lnTo>
                  <a:pt x="3282645" y="638530"/>
                </a:lnTo>
                <a:lnTo>
                  <a:pt x="3282645" y="644131"/>
                </a:lnTo>
                <a:lnTo>
                  <a:pt x="6198197" y="644131"/>
                </a:lnTo>
                <a:lnTo>
                  <a:pt x="6198197" y="1170965"/>
                </a:lnTo>
                <a:lnTo>
                  <a:pt x="6198197" y="1176147"/>
                </a:lnTo>
                <a:lnTo>
                  <a:pt x="6198197" y="1197686"/>
                </a:lnTo>
                <a:lnTo>
                  <a:pt x="3207867" y="1197686"/>
                </a:lnTo>
                <a:lnTo>
                  <a:pt x="3207867" y="1176147"/>
                </a:lnTo>
                <a:lnTo>
                  <a:pt x="6198197" y="1176147"/>
                </a:lnTo>
                <a:lnTo>
                  <a:pt x="6198197" y="1170965"/>
                </a:lnTo>
                <a:lnTo>
                  <a:pt x="3207867" y="1170965"/>
                </a:lnTo>
                <a:lnTo>
                  <a:pt x="3207867" y="1133246"/>
                </a:lnTo>
                <a:lnTo>
                  <a:pt x="3211474" y="1129169"/>
                </a:lnTo>
                <a:lnTo>
                  <a:pt x="3207867" y="1131646"/>
                </a:lnTo>
                <a:lnTo>
                  <a:pt x="3207867" y="687565"/>
                </a:lnTo>
                <a:lnTo>
                  <a:pt x="3214039" y="692391"/>
                </a:lnTo>
                <a:lnTo>
                  <a:pt x="3207867" y="685025"/>
                </a:lnTo>
                <a:lnTo>
                  <a:pt x="3207867" y="644563"/>
                </a:lnTo>
                <a:lnTo>
                  <a:pt x="3282213" y="644563"/>
                </a:lnTo>
                <a:lnTo>
                  <a:pt x="3282213" y="638962"/>
                </a:lnTo>
                <a:lnTo>
                  <a:pt x="3207867" y="638962"/>
                </a:lnTo>
                <a:lnTo>
                  <a:pt x="3207867" y="617842"/>
                </a:lnTo>
                <a:lnTo>
                  <a:pt x="3283064" y="617842"/>
                </a:lnTo>
                <a:lnTo>
                  <a:pt x="3283064" y="616978"/>
                </a:lnTo>
                <a:lnTo>
                  <a:pt x="6198197" y="616978"/>
                </a:lnTo>
                <a:lnTo>
                  <a:pt x="6198197" y="611809"/>
                </a:lnTo>
                <a:lnTo>
                  <a:pt x="3282645" y="611809"/>
                </a:lnTo>
                <a:lnTo>
                  <a:pt x="3282645" y="612241"/>
                </a:lnTo>
                <a:lnTo>
                  <a:pt x="3207867" y="612241"/>
                </a:lnTo>
                <a:lnTo>
                  <a:pt x="3207867" y="401878"/>
                </a:lnTo>
                <a:lnTo>
                  <a:pt x="6198197" y="401878"/>
                </a:lnTo>
                <a:lnTo>
                  <a:pt x="6198197" y="398221"/>
                </a:lnTo>
                <a:lnTo>
                  <a:pt x="3207867" y="398221"/>
                </a:lnTo>
                <a:lnTo>
                  <a:pt x="3207867" y="382993"/>
                </a:lnTo>
                <a:lnTo>
                  <a:pt x="6198197" y="382993"/>
                </a:lnTo>
                <a:lnTo>
                  <a:pt x="6198197" y="379349"/>
                </a:lnTo>
                <a:lnTo>
                  <a:pt x="3207867" y="379349"/>
                </a:lnTo>
                <a:lnTo>
                  <a:pt x="3207867" y="72402"/>
                </a:lnTo>
                <a:lnTo>
                  <a:pt x="6247473" y="72402"/>
                </a:lnTo>
                <a:lnTo>
                  <a:pt x="6247473" y="0"/>
                </a:lnTo>
                <a:lnTo>
                  <a:pt x="3134855" y="0"/>
                </a:lnTo>
                <a:lnTo>
                  <a:pt x="3134855" y="51943"/>
                </a:lnTo>
                <a:lnTo>
                  <a:pt x="3134855" y="72402"/>
                </a:lnTo>
                <a:lnTo>
                  <a:pt x="3134855" y="372033"/>
                </a:lnTo>
                <a:lnTo>
                  <a:pt x="3134855" y="1483067"/>
                </a:lnTo>
                <a:lnTo>
                  <a:pt x="3134855" y="3371240"/>
                </a:lnTo>
                <a:lnTo>
                  <a:pt x="3134855" y="3371659"/>
                </a:lnTo>
                <a:lnTo>
                  <a:pt x="3130791" y="3371659"/>
                </a:lnTo>
                <a:lnTo>
                  <a:pt x="3130791" y="3466185"/>
                </a:lnTo>
                <a:lnTo>
                  <a:pt x="3129496" y="3470033"/>
                </a:lnTo>
                <a:lnTo>
                  <a:pt x="3125216" y="3474313"/>
                </a:lnTo>
                <a:lnTo>
                  <a:pt x="3122206" y="3475164"/>
                </a:lnTo>
                <a:lnTo>
                  <a:pt x="3115348" y="3475164"/>
                </a:lnTo>
                <a:lnTo>
                  <a:pt x="3112351" y="3474732"/>
                </a:lnTo>
                <a:lnTo>
                  <a:pt x="3109341" y="3473881"/>
                </a:lnTo>
                <a:lnTo>
                  <a:pt x="3109341" y="3472167"/>
                </a:lnTo>
                <a:lnTo>
                  <a:pt x="3109341" y="1479473"/>
                </a:lnTo>
                <a:lnTo>
                  <a:pt x="3109341" y="1478191"/>
                </a:lnTo>
                <a:lnTo>
                  <a:pt x="3112351" y="1477340"/>
                </a:lnTo>
                <a:lnTo>
                  <a:pt x="3115780" y="1476476"/>
                </a:lnTo>
                <a:lnTo>
                  <a:pt x="3123501" y="1476476"/>
                </a:lnTo>
                <a:lnTo>
                  <a:pt x="3130791" y="1478191"/>
                </a:lnTo>
                <a:lnTo>
                  <a:pt x="3130791" y="3371240"/>
                </a:lnTo>
                <a:lnTo>
                  <a:pt x="3134855" y="3371240"/>
                </a:lnTo>
                <a:lnTo>
                  <a:pt x="3134855" y="1483067"/>
                </a:lnTo>
                <a:lnTo>
                  <a:pt x="3134753" y="1482356"/>
                </a:lnTo>
                <a:lnTo>
                  <a:pt x="3118777" y="1471345"/>
                </a:lnTo>
                <a:lnTo>
                  <a:pt x="3115780" y="1471345"/>
                </a:lnTo>
                <a:lnTo>
                  <a:pt x="3112770" y="1471777"/>
                </a:lnTo>
                <a:lnTo>
                  <a:pt x="3109772" y="1472628"/>
                </a:lnTo>
                <a:lnTo>
                  <a:pt x="3109772" y="1464932"/>
                </a:lnTo>
                <a:lnTo>
                  <a:pt x="3109772" y="1459369"/>
                </a:lnTo>
                <a:lnTo>
                  <a:pt x="3104197" y="1459369"/>
                </a:lnTo>
                <a:lnTo>
                  <a:pt x="3104197" y="3477730"/>
                </a:lnTo>
                <a:lnTo>
                  <a:pt x="3104197" y="3487991"/>
                </a:lnTo>
                <a:lnTo>
                  <a:pt x="3099054" y="3487991"/>
                </a:lnTo>
                <a:lnTo>
                  <a:pt x="3098622" y="3487140"/>
                </a:lnTo>
                <a:lnTo>
                  <a:pt x="3098622" y="3503384"/>
                </a:lnTo>
                <a:lnTo>
                  <a:pt x="3096907" y="3507244"/>
                </a:lnTo>
                <a:lnTo>
                  <a:pt x="3094761" y="3512375"/>
                </a:lnTo>
                <a:lnTo>
                  <a:pt x="3087471" y="3514941"/>
                </a:lnTo>
                <a:lnTo>
                  <a:pt x="49745" y="3514941"/>
                </a:lnTo>
                <a:lnTo>
                  <a:pt x="43738" y="3512375"/>
                </a:lnTo>
                <a:lnTo>
                  <a:pt x="41605" y="3507663"/>
                </a:lnTo>
                <a:lnTo>
                  <a:pt x="39890" y="3503815"/>
                </a:lnTo>
                <a:lnTo>
                  <a:pt x="40741" y="3499116"/>
                </a:lnTo>
                <a:lnTo>
                  <a:pt x="42456" y="3493554"/>
                </a:lnTo>
                <a:lnTo>
                  <a:pt x="3095625" y="3493554"/>
                </a:lnTo>
                <a:lnTo>
                  <a:pt x="3097771" y="3498685"/>
                </a:lnTo>
                <a:lnTo>
                  <a:pt x="3098622" y="3503384"/>
                </a:lnTo>
                <a:lnTo>
                  <a:pt x="3098622" y="3487140"/>
                </a:lnTo>
                <a:lnTo>
                  <a:pt x="3096056" y="3482009"/>
                </a:lnTo>
                <a:lnTo>
                  <a:pt x="3092196" y="3476015"/>
                </a:lnTo>
                <a:lnTo>
                  <a:pt x="3088335" y="3470884"/>
                </a:lnTo>
                <a:lnTo>
                  <a:pt x="3093047" y="3473450"/>
                </a:lnTo>
                <a:lnTo>
                  <a:pt x="3098622" y="3476015"/>
                </a:lnTo>
                <a:lnTo>
                  <a:pt x="3104197" y="3477730"/>
                </a:lnTo>
                <a:lnTo>
                  <a:pt x="3104197" y="1459369"/>
                </a:lnTo>
                <a:lnTo>
                  <a:pt x="3103765" y="1459369"/>
                </a:lnTo>
                <a:lnTo>
                  <a:pt x="3103765" y="1464932"/>
                </a:lnTo>
                <a:lnTo>
                  <a:pt x="3103765" y="1474343"/>
                </a:lnTo>
                <a:lnTo>
                  <a:pt x="3103346" y="1474520"/>
                </a:lnTo>
                <a:lnTo>
                  <a:pt x="3103346" y="1479473"/>
                </a:lnTo>
                <a:lnTo>
                  <a:pt x="3103346" y="3472167"/>
                </a:lnTo>
                <a:lnTo>
                  <a:pt x="3100286" y="3470884"/>
                </a:lnTo>
                <a:lnTo>
                  <a:pt x="3093516" y="3468052"/>
                </a:lnTo>
                <a:lnTo>
                  <a:pt x="3084855" y="3463556"/>
                </a:lnTo>
                <a:lnTo>
                  <a:pt x="3078683" y="3459962"/>
                </a:lnTo>
                <a:lnTo>
                  <a:pt x="3076321" y="3458489"/>
                </a:lnTo>
                <a:lnTo>
                  <a:pt x="3072892" y="3462756"/>
                </a:lnTo>
                <a:lnTo>
                  <a:pt x="3077095" y="3467468"/>
                </a:lnTo>
                <a:lnTo>
                  <a:pt x="3082048" y="3473450"/>
                </a:lnTo>
                <a:lnTo>
                  <a:pt x="3087433" y="3480727"/>
                </a:lnTo>
                <a:lnTo>
                  <a:pt x="3092196" y="3488423"/>
                </a:lnTo>
                <a:lnTo>
                  <a:pt x="44602" y="3488423"/>
                </a:lnTo>
                <a:lnTo>
                  <a:pt x="44843" y="3487991"/>
                </a:lnTo>
                <a:lnTo>
                  <a:pt x="48818" y="3480803"/>
                </a:lnTo>
                <a:lnTo>
                  <a:pt x="76339" y="3446932"/>
                </a:lnTo>
                <a:lnTo>
                  <a:pt x="58750" y="3458908"/>
                </a:lnTo>
                <a:lnTo>
                  <a:pt x="56540" y="3460394"/>
                </a:lnTo>
                <a:lnTo>
                  <a:pt x="50660" y="3463988"/>
                </a:lnTo>
                <a:lnTo>
                  <a:pt x="48895" y="3464941"/>
                </a:lnTo>
                <a:lnTo>
                  <a:pt x="48895" y="3470452"/>
                </a:lnTo>
                <a:lnTo>
                  <a:pt x="45034" y="3475596"/>
                </a:lnTo>
                <a:lnTo>
                  <a:pt x="41173" y="3481578"/>
                </a:lnTo>
                <a:lnTo>
                  <a:pt x="38595" y="3487991"/>
                </a:lnTo>
                <a:lnTo>
                  <a:pt x="32169" y="3487991"/>
                </a:lnTo>
                <a:lnTo>
                  <a:pt x="32169" y="3479444"/>
                </a:lnTo>
                <a:lnTo>
                  <a:pt x="32169" y="3477730"/>
                </a:lnTo>
                <a:lnTo>
                  <a:pt x="38163" y="3475596"/>
                </a:lnTo>
                <a:lnTo>
                  <a:pt x="39103" y="3475164"/>
                </a:lnTo>
                <a:lnTo>
                  <a:pt x="43738" y="3473031"/>
                </a:lnTo>
                <a:lnTo>
                  <a:pt x="44602" y="3472599"/>
                </a:lnTo>
                <a:lnTo>
                  <a:pt x="48895" y="3470452"/>
                </a:lnTo>
                <a:lnTo>
                  <a:pt x="48895" y="3464941"/>
                </a:lnTo>
                <a:lnTo>
                  <a:pt x="42291" y="3468471"/>
                </a:lnTo>
                <a:lnTo>
                  <a:pt x="32600" y="3472599"/>
                </a:lnTo>
                <a:lnTo>
                  <a:pt x="32600" y="1547901"/>
                </a:lnTo>
                <a:lnTo>
                  <a:pt x="26593" y="1547901"/>
                </a:lnTo>
                <a:lnTo>
                  <a:pt x="26593" y="3473881"/>
                </a:lnTo>
                <a:lnTo>
                  <a:pt x="23164" y="3474732"/>
                </a:lnTo>
                <a:lnTo>
                  <a:pt x="20154" y="3475164"/>
                </a:lnTo>
                <a:lnTo>
                  <a:pt x="12014" y="3475164"/>
                </a:lnTo>
                <a:lnTo>
                  <a:pt x="5156" y="3473450"/>
                </a:lnTo>
                <a:lnTo>
                  <a:pt x="5156" y="1479905"/>
                </a:lnTo>
                <a:lnTo>
                  <a:pt x="12446" y="1477759"/>
                </a:lnTo>
                <a:lnTo>
                  <a:pt x="20154" y="1477759"/>
                </a:lnTo>
                <a:lnTo>
                  <a:pt x="23164" y="1478191"/>
                </a:lnTo>
                <a:lnTo>
                  <a:pt x="26162" y="1479042"/>
                </a:lnTo>
                <a:lnTo>
                  <a:pt x="26162" y="1547482"/>
                </a:lnTo>
                <a:lnTo>
                  <a:pt x="31737" y="1547482"/>
                </a:lnTo>
                <a:lnTo>
                  <a:pt x="31737" y="1481188"/>
                </a:lnTo>
                <a:lnTo>
                  <a:pt x="41821" y="1486014"/>
                </a:lnTo>
                <a:lnTo>
                  <a:pt x="50660" y="1491234"/>
                </a:lnTo>
                <a:lnTo>
                  <a:pt x="56997" y="1495501"/>
                </a:lnTo>
                <a:lnTo>
                  <a:pt x="59613" y="1497444"/>
                </a:lnTo>
                <a:lnTo>
                  <a:pt x="78905" y="1512404"/>
                </a:lnTo>
                <a:lnTo>
                  <a:pt x="63042" y="1493583"/>
                </a:lnTo>
                <a:lnTo>
                  <a:pt x="58902" y="1488389"/>
                </a:lnTo>
                <a:lnTo>
                  <a:pt x="55930" y="1484185"/>
                </a:lnTo>
                <a:lnTo>
                  <a:pt x="54114" y="1481620"/>
                </a:lnTo>
                <a:lnTo>
                  <a:pt x="50609" y="1475867"/>
                </a:lnTo>
                <a:lnTo>
                  <a:pt x="50609" y="1484185"/>
                </a:lnTo>
                <a:lnTo>
                  <a:pt x="45034" y="1481188"/>
                </a:lnTo>
                <a:lnTo>
                  <a:pt x="38595" y="1477759"/>
                </a:lnTo>
                <a:lnTo>
                  <a:pt x="32169" y="1475625"/>
                </a:lnTo>
                <a:lnTo>
                  <a:pt x="32169" y="1473492"/>
                </a:lnTo>
                <a:lnTo>
                  <a:pt x="32169" y="1464932"/>
                </a:lnTo>
                <a:lnTo>
                  <a:pt x="39890" y="1464932"/>
                </a:lnTo>
                <a:lnTo>
                  <a:pt x="42456" y="1471777"/>
                </a:lnTo>
                <a:lnTo>
                  <a:pt x="46748" y="1478622"/>
                </a:lnTo>
                <a:lnTo>
                  <a:pt x="50609" y="1484185"/>
                </a:lnTo>
                <a:lnTo>
                  <a:pt x="50609" y="1475867"/>
                </a:lnTo>
                <a:lnTo>
                  <a:pt x="49174" y="1473504"/>
                </a:lnTo>
                <a:lnTo>
                  <a:pt x="45034" y="1464932"/>
                </a:lnTo>
                <a:lnTo>
                  <a:pt x="147091" y="1464932"/>
                </a:lnTo>
                <a:lnTo>
                  <a:pt x="147091" y="1459369"/>
                </a:lnTo>
                <a:lnTo>
                  <a:pt x="43319" y="1459369"/>
                </a:lnTo>
                <a:lnTo>
                  <a:pt x="41605" y="1454238"/>
                </a:lnTo>
                <a:lnTo>
                  <a:pt x="41173" y="1449108"/>
                </a:lnTo>
                <a:lnTo>
                  <a:pt x="42887" y="1445691"/>
                </a:lnTo>
                <a:lnTo>
                  <a:pt x="45034" y="1440980"/>
                </a:lnTo>
                <a:lnTo>
                  <a:pt x="51460" y="1438414"/>
                </a:lnTo>
                <a:lnTo>
                  <a:pt x="147942" y="1438414"/>
                </a:lnTo>
                <a:lnTo>
                  <a:pt x="147942" y="1437563"/>
                </a:lnTo>
                <a:lnTo>
                  <a:pt x="3086620" y="1437563"/>
                </a:lnTo>
                <a:lnTo>
                  <a:pt x="3093478" y="1440129"/>
                </a:lnTo>
                <a:lnTo>
                  <a:pt x="3095625" y="1445260"/>
                </a:lnTo>
                <a:lnTo>
                  <a:pt x="3097339" y="1448689"/>
                </a:lnTo>
                <a:lnTo>
                  <a:pt x="3096476" y="1453819"/>
                </a:lnTo>
                <a:lnTo>
                  <a:pt x="3094761" y="1458950"/>
                </a:lnTo>
                <a:lnTo>
                  <a:pt x="147523" y="1458950"/>
                </a:lnTo>
                <a:lnTo>
                  <a:pt x="147523" y="1464513"/>
                </a:lnTo>
                <a:lnTo>
                  <a:pt x="3092196" y="1464513"/>
                </a:lnTo>
                <a:lnTo>
                  <a:pt x="3087725" y="1472438"/>
                </a:lnTo>
                <a:lnTo>
                  <a:pt x="3082544" y="1479854"/>
                </a:lnTo>
                <a:lnTo>
                  <a:pt x="3077362" y="1486217"/>
                </a:lnTo>
                <a:lnTo>
                  <a:pt x="3072892" y="1491018"/>
                </a:lnTo>
                <a:lnTo>
                  <a:pt x="3076321" y="1494866"/>
                </a:lnTo>
                <a:lnTo>
                  <a:pt x="3078619" y="1493253"/>
                </a:lnTo>
                <a:lnTo>
                  <a:pt x="3084690" y="1489252"/>
                </a:lnTo>
                <a:lnTo>
                  <a:pt x="3093326" y="1484223"/>
                </a:lnTo>
                <a:lnTo>
                  <a:pt x="3098838" y="1481620"/>
                </a:lnTo>
                <a:lnTo>
                  <a:pt x="3103346" y="1479473"/>
                </a:lnTo>
                <a:lnTo>
                  <a:pt x="3103346" y="1474520"/>
                </a:lnTo>
                <a:lnTo>
                  <a:pt x="3098622" y="1476476"/>
                </a:lnTo>
                <a:lnTo>
                  <a:pt x="3093047" y="1479042"/>
                </a:lnTo>
                <a:lnTo>
                  <a:pt x="3088335" y="1481620"/>
                </a:lnTo>
                <a:lnTo>
                  <a:pt x="3092196" y="1476476"/>
                </a:lnTo>
                <a:lnTo>
                  <a:pt x="3095625" y="1470926"/>
                </a:lnTo>
                <a:lnTo>
                  <a:pt x="3098622" y="1464932"/>
                </a:lnTo>
                <a:lnTo>
                  <a:pt x="3103765" y="1464932"/>
                </a:lnTo>
                <a:lnTo>
                  <a:pt x="3103765" y="1459369"/>
                </a:lnTo>
                <a:lnTo>
                  <a:pt x="3101200" y="1459369"/>
                </a:lnTo>
                <a:lnTo>
                  <a:pt x="3102914" y="1453819"/>
                </a:lnTo>
                <a:lnTo>
                  <a:pt x="3081617" y="1432864"/>
                </a:lnTo>
                <a:lnTo>
                  <a:pt x="3075902" y="1432433"/>
                </a:lnTo>
                <a:lnTo>
                  <a:pt x="147523" y="1432433"/>
                </a:lnTo>
                <a:lnTo>
                  <a:pt x="147523" y="1432864"/>
                </a:lnTo>
                <a:lnTo>
                  <a:pt x="61760" y="1432864"/>
                </a:lnTo>
                <a:lnTo>
                  <a:pt x="36029" y="1447825"/>
                </a:lnTo>
                <a:lnTo>
                  <a:pt x="36449" y="1453388"/>
                </a:lnTo>
                <a:lnTo>
                  <a:pt x="38163" y="1459369"/>
                </a:lnTo>
                <a:lnTo>
                  <a:pt x="26593" y="1459369"/>
                </a:lnTo>
                <a:lnTo>
                  <a:pt x="26593" y="1473492"/>
                </a:lnTo>
                <a:lnTo>
                  <a:pt x="23583" y="1472628"/>
                </a:lnTo>
                <a:lnTo>
                  <a:pt x="20586" y="1472209"/>
                </a:lnTo>
                <a:lnTo>
                  <a:pt x="18021" y="1472209"/>
                </a:lnTo>
                <a:lnTo>
                  <a:pt x="11760" y="1473352"/>
                </a:lnTo>
                <a:lnTo>
                  <a:pt x="5956" y="1476857"/>
                </a:lnTo>
                <a:lnTo>
                  <a:pt x="1676" y="1483817"/>
                </a:lnTo>
                <a:lnTo>
                  <a:pt x="63" y="1494866"/>
                </a:lnTo>
                <a:lnTo>
                  <a:pt x="0" y="3460623"/>
                </a:lnTo>
                <a:lnTo>
                  <a:pt x="1841" y="3471164"/>
                </a:lnTo>
                <a:lnTo>
                  <a:pt x="6388" y="3477247"/>
                </a:lnTo>
                <a:lnTo>
                  <a:pt x="12128" y="3480054"/>
                </a:lnTo>
                <a:lnTo>
                  <a:pt x="17589" y="3480727"/>
                </a:lnTo>
                <a:lnTo>
                  <a:pt x="20586" y="3480727"/>
                </a:lnTo>
                <a:lnTo>
                  <a:pt x="23583" y="3480295"/>
                </a:lnTo>
                <a:lnTo>
                  <a:pt x="27025" y="3479444"/>
                </a:lnTo>
                <a:lnTo>
                  <a:pt x="27025" y="3493554"/>
                </a:lnTo>
                <a:lnTo>
                  <a:pt x="36880" y="3493554"/>
                </a:lnTo>
                <a:lnTo>
                  <a:pt x="35166" y="3499535"/>
                </a:lnTo>
                <a:lnTo>
                  <a:pt x="34734" y="3505098"/>
                </a:lnTo>
                <a:lnTo>
                  <a:pt x="60464" y="3520071"/>
                </a:lnTo>
                <a:lnTo>
                  <a:pt x="3075902" y="3520071"/>
                </a:lnTo>
                <a:lnTo>
                  <a:pt x="3085782" y="3519360"/>
                </a:lnTo>
                <a:lnTo>
                  <a:pt x="3093529" y="3517239"/>
                </a:lnTo>
                <a:lnTo>
                  <a:pt x="3097212" y="3514941"/>
                </a:lnTo>
                <a:lnTo>
                  <a:pt x="3099117" y="3513759"/>
                </a:lnTo>
                <a:lnTo>
                  <a:pt x="3102483" y="3508946"/>
                </a:lnTo>
                <a:lnTo>
                  <a:pt x="3104197" y="3504247"/>
                </a:lnTo>
                <a:lnTo>
                  <a:pt x="3103765" y="3499116"/>
                </a:lnTo>
                <a:lnTo>
                  <a:pt x="3102051" y="3493554"/>
                </a:lnTo>
                <a:lnTo>
                  <a:pt x="3110204" y="3493554"/>
                </a:lnTo>
                <a:lnTo>
                  <a:pt x="3110204" y="3488423"/>
                </a:lnTo>
                <a:lnTo>
                  <a:pt x="3110204" y="3487991"/>
                </a:lnTo>
                <a:lnTo>
                  <a:pt x="3110204" y="3479444"/>
                </a:lnTo>
                <a:lnTo>
                  <a:pt x="3113201" y="3480295"/>
                </a:lnTo>
                <a:lnTo>
                  <a:pt x="3116211" y="3480727"/>
                </a:lnTo>
                <a:lnTo>
                  <a:pt x="3124784" y="3480727"/>
                </a:lnTo>
                <a:lnTo>
                  <a:pt x="3127679" y="3479444"/>
                </a:lnTo>
                <a:lnTo>
                  <a:pt x="3128645" y="3479012"/>
                </a:lnTo>
                <a:lnTo>
                  <a:pt x="3132074" y="3476015"/>
                </a:lnTo>
                <a:lnTo>
                  <a:pt x="3132925" y="3475164"/>
                </a:lnTo>
                <a:lnTo>
                  <a:pt x="3134855" y="3473246"/>
                </a:lnTo>
                <a:lnTo>
                  <a:pt x="3134855" y="3526993"/>
                </a:lnTo>
                <a:lnTo>
                  <a:pt x="6271209" y="3526993"/>
                </a:lnTo>
                <a:lnTo>
                  <a:pt x="6271209" y="3454590"/>
                </a:lnTo>
                <a:lnTo>
                  <a:pt x="3207867" y="3454590"/>
                </a:lnTo>
                <a:lnTo>
                  <a:pt x="3207867" y="1202855"/>
                </a:lnTo>
                <a:lnTo>
                  <a:pt x="6198197" y="1202855"/>
                </a:lnTo>
                <a:lnTo>
                  <a:pt x="6198197" y="3454108"/>
                </a:lnTo>
                <a:lnTo>
                  <a:pt x="6271209" y="3454108"/>
                </a:lnTo>
                <a:lnTo>
                  <a:pt x="6271209" y="1151559"/>
                </a:lnTo>
                <a:lnTo>
                  <a:pt x="6271768" y="1149883"/>
                </a:lnTo>
                <a:lnTo>
                  <a:pt x="6271768" y="1142288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783173" y="7979275"/>
            <a:ext cx="3137535" cy="2087880"/>
          </a:xfrm>
          <a:custGeom>
            <a:avLst/>
            <a:gdLst/>
            <a:ahLst/>
            <a:cxnLst/>
            <a:rect l="l" t="t" r="r" b="b"/>
            <a:pathLst>
              <a:path w="3137534" h="2087879">
                <a:moveTo>
                  <a:pt x="147941" y="5132"/>
                </a:moveTo>
                <a:lnTo>
                  <a:pt x="147512" y="5132"/>
                </a:lnTo>
                <a:lnTo>
                  <a:pt x="147512" y="0"/>
                </a:lnTo>
                <a:lnTo>
                  <a:pt x="3075892" y="0"/>
                </a:lnTo>
                <a:lnTo>
                  <a:pt x="3081615" y="427"/>
                </a:lnTo>
                <a:lnTo>
                  <a:pt x="147941" y="427"/>
                </a:lnTo>
                <a:lnTo>
                  <a:pt x="147941" y="5132"/>
                </a:lnTo>
                <a:close/>
              </a:path>
              <a:path w="3137534" h="2087879">
                <a:moveTo>
                  <a:pt x="43310" y="26943"/>
                </a:moveTo>
                <a:lnTo>
                  <a:pt x="38164" y="26943"/>
                </a:lnTo>
                <a:lnTo>
                  <a:pt x="36449" y="20956"/>
                </a:lnTo>
                <a:lnTo>
                  <a:pt x="36020" y="15396"/>
                </a:lnTo>
                <a:lnTo>
                  <a:pt x="38164" y="10691"/>
                </a:lnTo>
                <a:lnTo>
                  <a:pt x="41548" y="6201"/>
                </a:lnTo>
                <a:lnTo>
                  <a:pt x="46580" y="2993"/>
                </a:lnTo>
                <a:lnTo>
                  <a:pt x="53300" y="1069"/>
                </a:lnTo>
                <a:lnTo>
                  <a:pt x="61749" y="427"/>
                </a:lnTo>
                <a:lnTo>
                  <a:pt x="147512" y="427"/>
                </a:lnTo>
                <a:lnTo>
                  <a:pt x="147512" y="5132"/>
                </a:lnTo>
                <a:lnTo>
                  <a:pt x="147941" y="5132"/>
                </a:lnTo>
                <a:lnTo>
                  <a:pt x="147941" y="5987"/>
                </a:lnTo>
                <a:lnTo>
                  <a:pt x="51457" y="5987"/>
                </a:lnTo>
                <a:lnTo>
                  <a:pt x="45025" y="8553"/>
                </a:lnTo>
                <a:lnTo>
                  <a:pt x="42881" y="13257"/>
                </a:lnTo>
                <a:lnTo>
                  <a:pt x="41166" y="16679"/>
                </a:lnTo>
                <a:lnTo>
                  <a:pt x="41595" y="21811"/>
                </a:lnTo>
                <a:lnTo>
                  <a:pt x="43310" y="26943"/>
                </a:lnTo>
                <a:close/>
              </a:path>
              <a:path w="3137534" h="2087879">
                <a:moveTo>
                  <a:pt x="3076321" y="62440"/>
                </a:moveTo>
                <a:lnTo>
                  <a:pt x="3072891" y="58591"/>
                </a:lnTo>
                <a:lnTo>
                  <a:pt x="3077353" y="53787"/>
                </a:lnTo>
                <a:lnTo>
                  <a:pt x="3082539" y="47418"/>
                </a:lnTo>
                <a:lnTo>
                  <a:pt x="3087725" y="40007"/>
                </a:lnTo>
                <a:lnTo>
                  <a:pt x="3092188" y="32075"/>
                </a:lnTo>
                <a:lnTo>
                  <a:pt x="147512" y="32075"/>
                </a:lnTo>
                <a:lnTo>
                  <a:pt x="147512" y="26515"/>
                </a:lnTo>
                <a:lnTo>
                  <a:pt x="3094760" y="26515"/>
                </a:lnTo>
                <a:lnTo>
                  <a:pt x="3096476" y="21383"/>
                </a:lnTo>
                <a:lnTo>
                  <a:pt x="3097333" y="16251"/>
                </a:lnTo>
                <a:lnTo>
                  <a:pt x="3095618" y="12830"/>
                </a:lnTo>
                <a:lnTo>
                  <a:pt x="3093474" y="7698"/>
                </a:lnTo>
                <a:lnTo>
                  <a:pt x="3086613" y="5132"/>
                </a:lnTo>
                <a:lnTo>
                  <a:pt x="147941" y="5132"/>
                </a:lnTo>
                <a:lnTo>
                  <a:pt x="147941" y="427"/>
                </a:lnTo>
                <a:lnTo>
                  <a:pt x="3081615" y="427"/>
                </a:lnTo>
                <a:lnTo>
                  <a:pt x="3085461" y="715"/>
                </a:lnTo>
                <a:lnTo>
                  <a:pt x="3092938" y="2833"/>
                </a:lnTo>
                <a:lnTo>
                  <a:pt x="3098325" y="6314"/>
                </a:lnTo>
                <a:lnTo>
                  <a:pt x="3101621" y="11119"/>
                </a:lnTo>
                <a:lnTo>
                  <a:pt x="3103337" y="15824"/>
                </a:lnTo>
                <a:lnTo>
                  <a:pt x="3102908" y="21383"/>
                </a:lnTo>
                <a:lnTo>
                  <a:pt x="3101193" y="26943"/>
                </a:lnTo>
                <a:lnTo>
                  <a:pt x="3109769" y="26943"/>
                </a:lnTo>
                <a:lnTo>
                  <a:pt x="3109769" y="32503"/>
                </a:lnTo>
                <a:lnTo>
                  <a:pt x="3098620" y="32503"/>
                </a:lnTo>
                <a:lnTo>
                  <a:pt x="3095618" y="38490"/>
                </a:lnTo>
                <a:lnTo>
                  <a:pt x="3092188" y="44050"/>
                </a:lnTo>
                <a:lnTo>
                  <a:pt x="3088328" y="49182"/>
                </a:lnTo>
                <a:lnTo>
                  <a:pt x="3098832" y="49182"/>
                </a:lnTo>
                <a:lnTo>
                  <a:pt x="3093327" y="51795"/>
                </a:lnTo>
                <a:lnTo>
                  <a:pt x="3084683" y="56827"/>
                </a:lnTo>
                <a:lnTo>
                  <a:pt x="3078613" y="60816"/>
                </a:lnTo>
                <a:lnTo>
                  <a:pt x="3076321" y="62440"/>
                </a:lnTo>
                <a:close/>
              </a:path>
              <a:path w="3137534" h="2087879">
                <a:moveTo>
                  <a:pt x="32161" y="41056"/>
                </a:moveTo>
                <a:lnTo>
                  <a:pt x="26586" y="41056"/>
                </a:lnTo>
                <a:lnTo>
                  <a:pt x="26586" y="26943"/>
                </a:lnTo>
                <a:lnTo>
                  <a:pt x="147083" y="26943"/>
                </a:lnTo>
                <a:lnTo>
                  <a:pt x="147083" y="32503"/>
                </a:lnTo>
                <a:lnTo>
                  <a:pt x="32161" y="32503"/>
                </a:lnTo>
                <a:lnTo>
                  <a:pt x="32161" y="41056"/>
                </a:lnTo>
                <a:close/>
              </a:path>
              <a:path w="3137534" h="2087879">
                <a:moveTo>
                  <a:pt x="55919" y="51748"/>
                </a:moveTo>
                <a:lnTo>
                  <a:pt x="50600" y="51748"/>
                </a:lnTo>
                <a:lnTo>
                  <a:pt x="46740" y="46189"/>
                </a:lnTo>
                <a:lnTo>
                  <a:pt x="42452" y="39346"/>
                </a:lnTo>
                <a:lnTo>
                  <a:pt x="39879" y="32503"/>
                </a:lnTo>
                <a:lnTo>
                  <a:pt x="45025" y="32503"/>
                </a:lnTo>
                <a:lnTo>
                  <a:pt x="49166" y="41070"/>
                </a:lnTo>
                <a:lnTo>
                  <a:pt x="54106" y="49182"/>
                </a:lnTo>
                <a:lnTo>
                  <a:pt x="55919" y="51748"/>
                </a:lnTo>
                <a:close/>
              </a:path>
              <a:path w="3137534" h="2087879">
                <a:moveTo>
                  <a:pt x="3098832" y="49182"/>
                </a:moveTo>
                <a:lnTo>
                  <a:pt x="3088328" y="49182"/>
                </a:lnTo>
                <a:lnTo>
                  <a:pt x="3093045" y="46616"/>
                </a:lnTo>
                <a:lnTo>
                  <a:pt x="3098620" y="44050"/>
                </a:lnTo>
                <a:lnTo>
                  <a:pt x="3103766" y="41912"/>
                </a:lnTo>
                <a:lnTo>
                  <a:pt x="3103766" y="32503"/>
                </a:lnTo>
                <a:lnTo>
                  <a:pt x="3109769" y="32503"/>
                </a:lnTo>
                <a:lnTo>
                  <a:pt x="3109769" y="40201"/>
                </a:lnTo>
                <a:lnTo>
                  <a:pt x="3125628" y="40201"/>
                </a:lnTo>
                <a:lnTo>
                  <a:pt x="3130620" y="43141"/>
                </a:lnTo>
                <a:lnTo>
                  <a:pt x="3131174" y="44050"/>
                </a:lnTo>
                <a:lnTo>
                  <a:pt x="3115773" y="44050"/>
                </a:lnTo>
                <a:lnTo>
                  <a:pt x="3112342" y="44906"/>
                </a:lnTo>
                <a:lnTo>
                  <a:pt x="3109340" y="45761"/>
                </a:lnTo>
                <a:lnTo>
                  <a:pt x="3109340" y="47044"/>
                </a:lnTo>
                <a:lnTo>
                  <a:pt x="3103337" y="47044"/>
                </a:lnTo>
                <a:lnTo>
                  <a:pt x="3098832" y="49182"/>
                </a:lnTo>
                <a:close/>
              </a:path>
              <a:path w="3137534" h="2087879">
                <a:moveTo>
                  <a:pt x="3125628" y="40201"/>
                </a:moveTo>
                <a:lnTo>
                  <a:pt x="3109769" y="40201"/>
                </a:lnTo>
                <a:lnTo>
                  <a:pt x="3112771" y="39346"/>
                </a:lnTo>
                <a:lnTo>
                  <a:pt x="3115773" y="38918"/>
                </a:lnTo>
                <a:lnTo>
                  <a:pt x="3118774" y="38918"/>
                </a:lnTo>
                <a:lnTo>
                  <a:pt x="3124958" y="39807"/>
                </a:lnTo>
                <a:lnTo>
                  <a:pt x="3125628" y="40201"/>
                </a:lnTo>
                <a:close/>
              </a:path>
              <a:path w="3137534" h="2087879">
                <a:moveTo>
                  <a:pt x="20583" y="2048291"/>
                </a:moveTo>
                <a:lnTo>
                  <a:pt x="17581" y="2048291"/>
                </a:lnTo>
                <a:lnTo>
                  <a:pt x="12120" y="2047616"/>
                </a:lnTo>
                <a:lnTo>
                  <a:pt x="6378" y="2044816"/>
                </a:lnTo>
                <a:lnTo>
                  <a:pt x="1842" y="2038728"/>
                </a:lnTo>
                <a:lnTo>
                  <a:pt x="0" y="2028190"/>
                </a:lnTo>
                <a:lnTo>
                  <a:pt x="62" y="62440"/>
                </a:lnTo>
                <a:lnTo>
                  <a:pt x="1668" y="51381"/>
                </a:lnTo>
                <a:lnTo>
                  <a:pt x="5949" y="44424"/>
                </a:lnTo>
                <a:lnTo>
                  <a:pt x="11758" y="40916"/>
                </a:lnTo>
                <a:lnTo>
                  <a:pt x="18010" y="39773"/>
                </a:lnTo>
                <a:lnTo>
                  <a:pt x="20583" y="39773"/>
                </a:lnTo>
                <a:lnTo>
                  <a:pt x="23584" y="40201"/>
                </a:lnTo>
                <a:lnTo>
                  <a:pt x="26586" y="41056"/>
                </a:lnTo>
                <a:lnTo>
                  <a:pt x="32161" y="41056"/>
                </a:lnTo>
                <a:lnTo>
                  <a:pt x="32161" y="43195"/>
                </a:lnTo>
                <a:lnTo>
                  <a:pt x="38593" y="45333"/>
                </a:lnTo>
                <a:lnTo>
                  <a:pt x="12435" y="45333"/>
                </a:lnTo>
                <a:lnTo>
                  <a:pt x="5145" y="47472"/>
                </a:lnTo>
                <a:lnTo>
                  <a:pt x="5145" y="2041020"/>
                </a:lnTo>
                <a:lnTo>
                  <a:pt x="12006" y="2042731"/>
                </a:lnTo>
                <a:lnTo>
                  <a:pt x="39093" y="2042731"/>
                </a:lnTo>
                <a:lnTo>
                  <a:pt x="38164" y="2043159"/>
                </a:lnTo>
                <a:lnTo>
                  <a:pt x="32161" y="2045297"/>
                </a:lnTo>
                <a:lnTo>
                  <a:pt x="32161" y="2047008"/>
                </a:lnTo>
                <a:lnTo>
                  <a:pt x="27015" y="2047008"/>
                </a:lnTo>
                <a:lnTo>
                  <a:pt x="23584" y="2047863"/>
                </a:lnTo>
                <a:lnTo>
                  <a:pt x="20583" y="2048291"/>
                </a:lnTo>
                <a:close/>
              </a:path>
              <a:path w="3137534" h="2087879">
                <a:moveTo>
                  <a:pt x="3136356" y="1938806"/>
                </a:moveTo>
                <a:lnTo>
                  <a:pt x="3130781" y="1938806"/>
                </a:lnTo>
                <a:lnTo>
                  <a:pt x="3130781" y="45761"/>
                </a:lnTo>
                <a:lnTo>
                  <a:pt x="3123491" y="44050"/>
                </a:lnTo>
                <a:lnTo>
                  <a:pt x="3131174" y="44050"/>
                </a:lnTo>
                <a:lnTo>
                  <a:pt x="3134754" y="49924"/>
                </a:lnTo>
                <a:lnTo>
                  <a:pt x="3136307" y="60816"/>
                </a:lnTo>
                <a:lnTo>
                  <a:pt x="3136356" y="1938806"/>
                </a:lnTo>
                <a:close/>
              </a:path>
              <a:path w="3137534" h="2087879">
                <a:moveTo>
                  <a:pt x="31732" y="115045"/>
                </a:moveTo>
                <a:lnTo>
                  <a:pt x="26157" y="115045"/>
                </a:lnTo>
                <a:lnTo>
                  <a:pt x="26157" y="46616"/>
                </a:lnTo>
                <a:lnTo>
                  <a:pt x="23156" y="45761"/>
                </a:lnTo>
                <a:lnTo>
                  <a:pt x="20154" y="45333"/>
                </a:lnTo>
                <a:lnTo>
                  <a:pt x="38593" y="45333"/>
                </a:lnTo>
                <a:lnTo>
                  <a:pt x="45025" y="48755"/>
                </a:lnTo>
                <a:lnTo>
                  <a:pt x="31732" y="48755"/>
                </a:lnTo>
                <a:lnTo>
                  <a:pt x="31732" y="115045"/>
                </a:lnTo>
                <a:close/>
              </a:path>
              <a:path w="3137534" h="2087879">
                <a:moveTo>
                  <a:pt x="3109340" y="2039737"/>
                </a:moveTo>
                <a:lnTo>
                  <a:pt x="3103337" y="2039737"/>
                </a:lnTo>
                <a:lnTo>
                  <a:pt x="3103337" y="47044"/>
                </a:lnTo>
                <a:lnTo>
                  <a:pt x="3109340" y="47044"/>
                </a:lnTo>
                <a:lnTo>
                  <a:pt x="3109340" y="2039737"/>
                </a:lnTo>
                <a:close/>
              </a:path>
              <a:path w="3137534" h="2087879">
                <a:moveTo>
                  <a:pt x="78902" y="79975"/>
                </a:moveTo>
                <a:lnTo>
                  <a:pt x="41816" y="53579"/>
                </a:lnTo>
                <a:lnTo>
                  <a:pt x="31732" y="48755"/>
                </a:lnTo>
                <a:lnTo>
                  <a:pt x="45025" y="48755"/>
                </a:lnTo>
                <a:lnTo>
                  <a:pt x="50600" y="51748"/>
                </a:lnTo>
                <a:lnTo>
                  <a:pt x="55919" y="51748"/>
                </a:lnTo>
                <a:lnTo>
                  <a:pt x="58895" y="55958"/>
                </a:lnTo>
                <a:lnTo>
                  <a:pt x="63035" y="61157"/>
                </a:lnTo>
                <a:lnTo>
                  <a:pt x="78902" y="79975"/>
                </a:lnTo>
                <a:close/>
              </a:path>
              <a:path w="3137534" h="2087879">
                <a:moveTo>
                  <a:pt x="39093" y="2042731"/>
                </a:moveTo>
                <a:lnTo>
                  <a:pt x="20154" y="2042731"/>
                </a:lnTo>
                <a:lnTo>
                  <a:pt x="23156" y="2042304"/>
                </a:lnTo>
                <a:lnTo>
                  <a:pt x="26586" y="2041448"/>
                </a:lnTo>
                <a:lnTo>
                  <a:pt x="26586" y="115472"/>
                </a:lnTo>
                <a:lnTo>
                  <a:pt x="32590" y="115472"/>
                </a:lnTo>
                <a:lnTo>
                  <a:pt x="32590" y="2040165"/>
                </a:lnTo>
                <a:lnTo>
                  <a:pt x="44596" y="2040165"/>
                </a:lnTo>
                <a:lnTo>
                  <a:pt x="43739" y="2040593"/>
                </a:lnTo>
                <a:lnTo>
                  <a:pt x="39093" y="2042731"/>
                </a:lnTo>
                <a:close/>
              </a:path>
              <a:path w="3137534" h="2087879">
                <a:moveTo>
                  <a:pt x="3132925" y="2042731"/>
                </a:moveTo>
                <a:lnTo>
                  <a:pt x="3122205" y="2042731"/>
                </a:lnTo>
                <a:lnTo>
                  <a:pt x="3125206" y="2041876"/>
                </a:lnTo>
                <a:lnTo>
                  <a:pt x="3129494" y="2037599"/>
                </a:lnTo>
                <a:lnTo>
                  <a:pt x="3130781" y="2033750"/>
                </a:lnTo>
                <a:lnTo>
                  <a:pt x="3130781" y="1939233"/>
                </a:lnTo>
                <a:lnTo>
                  <a:pt x="3136356" y="1939233"/>
                </a:lnTo>
                <a:lnTo>
                  <a:pt x="3137207" y="2027529"/>
                </a:lnTo>
                <a:lnTo>
                  <a:pt x="3137204" y="2035060"/>
                </a:lnTo>
                <a:lnTo>
                  <a:pt x="3135498" y="2040165"/>
                </a:lnTo>
                <a:lnTo>
                  <a:pt x="3132925" y="2042731"/>
                </a:lnTo>
                <a:close/>
              </a:path>
              <a:path w="3137534" h="2087879">
                <a:moveTo>
                  <a:pt x="44596" y="2040165"/>
                </a:moveTo>
                <a:lnTo>
                  <a:pt x="32590" y="2040165"/>
                </a:lnTo>
                <a:lnTo>
                  <a:pt x="42285" y="2036042"/>
                </a:lnTo>
                <a:lnTo>
                  <a:pt x="50653" y="2031558"/>
                </a:lnTo>
                <a:lnTo>
                  <a:pt x="56530" y="2027956"/>
                </a:lnTo>
                <a:lnTo>
                  <a:pt x="58747" y="2026479"/>
                </a:lnTo>
                <a:lnTo>
                  <a:pt x="76329" y="2014505"/>
                </a:lnTo>
                <a:lnTo>
                  <a:pt x="62178" y="2030329"/>
                </a:lnTo>
                <a:lnTo>
                  <a:pt x="58164" y="2034879"/>
                </a:lnTo>
                <a:lnTo>
                  <a:pt x="55819" y="2038027"/>
                </a:lnTo>
                <a:lnTo>
                  <a:pt x="48885" y="2038027"/>
                </a:lnTo>
                <a:lnTo>
                  <a:pt x="44596" y="2040165"/>
                </a:lnTo>
                <a:close/>
              </a:path>
              <a:path w="3137534" h="2087879">
                <a:moveTo>
                  <a:pt x="3110198" y="2055989"/>
                </a:moveTo>
                <a:lnTo>
                  <a:pt x="3092188" y="2055989"/>
                </a:lnTo>
                <a:lnTo>
                  <a:pt x="3087425" y="2048291"/>
                </a:lnTo>
                <a:lnTo>
                  <a:pt x="3082041" y="2041020"/>
                </a:lnTo>
                <a:lnTo>
                  <a:pt x="3077088" y="2035033"/>
                </a:lnTo>
                <a:lnTo>
                  <a:pt x="3072891" y="2030329"/>
                </a:lnTo>
                <a:lnTo>
                  <a:pt x="3076321" y="2026052"/>
                </a:lnTo>
                <a:lnTo>
                  <a:pt x="3078673" y="2027529"/>
                </a:lnTo>
                <a:lnTo>
                  <a:pt x="3084844" y="2031130"/>
                </a:lnTo>
                <a:lnTo>
                  <a:pt x="3093508" y="2035614"/>
                </a:lnTo>
                <a:lnTo>
                  <a:pt x="3100278" y="2038454"/>
                </a:lnTo>
                <a:lnTo>
                  <a:pt x="3088328" y="2038454"/>
                </a:lnTo>
                <a:lnTo>
                  <a:pt x="3092188" y="2043587"/>
                </a:lnTo>
                <a:lnTo>
                  <a:pt x="3096047" y="2049574"/>
                </a:lnTo>
                <a:lnTo>
                  <a:pt x="3099049" y="2055562"/>
                </a:lnTo>
                <a:lnTo>
                  <a:pt x="3110198" y="2055562"/>
                </a:lnTo>
                <a:lnTo>
                  <a:pt x="3110198" y="2055989"/>
                </a:lnTo>
                <a:close/>
              </a:path>
              <a:path w="3137534" h="2087879">
                <a:moveTo>
                  <a:pt x="44833" y="2055562"/>
                </a:moveTo>
                <a:lnTo>
                  <a:pt x="38593" y="2055562"/>
                </a:lnTo>
                <a:lnTo>
                  <a:pt x="41166" y="2049146"/>
                </a:lnTo>
                <a:lnTo>
                  <a:pt x="45025" y="2043159"/>
                </a:lnTo>
                <a:lnTo>
                  <a:pt x="48885" y="2038027"/>
                </a:lnTo>
                <a:lnTo>
                  <a:pt x="55819" y="2038027"/>
                </a:lnTo>
                <a:lnTo>
                  <a:pt x="53444" y="2041234"/>
                </a:lnTo>
                <a:lnTo>
                  <a:pt x="48818" y="2048371"/>
                </a:lnTo>
                <a:lnTo>
                  <a:pt x="44833" y="2055562"/>
                </a:lnTo>
                <a:close/>
              </a:path>
              <a:path w="3137534" h="2087879">
                <a:moveTo>
                  <a:pt x="3110198" y="2055562"/>
                </a:moveTo>
                <a:lnTo>
                  <a:pt x="3104194" y="2055562"/>
                </a:lnTo>
                <a:lnTo>
                  <a:pt x="3104194" y="2045297"/>
                </a:lnTo>
                <a:lnTo>
                  <a:pt x="3098620" y="2043587"/>
                </a:lnTo>
                <a:lnTo>
                  <a:pt x="3093045" y="2041020"/>
                </a:lnTo>
                <a:lnTo>
                  <a:pt x="3088328" y="2038454"/>
                </a:lnTo>
                <a:lnTo>
                  <a:pt x="3100278" y="2038454"/>
                </a:lnTo>
                <a:lnTo>
                  <a:pt x="3103337" y="2039737"/>
                </a:lnTo>
                <a:lnTo>
                  <a:pt x="3109340" y="2039737"/>
                </a:lnTo>
                <a:lnTo>
                  <a:pt x="3109340" y="2041448"/>
                </a:lnTo>
                <a:lnTo>
                  <a:pt x="3112342" y="2042304"/>
                </a:lnTo>
                <a:lnTo>
                  <a:pt x="3115344" y="2042731"/>
                </a:lnTo>
                <a:lnTo>
                  <a:pt x="3132925" y="2042731"/>
                </a:lnTo>
                <a:lnTo>
                  <a:pt x="3132068" y="2043587"/>
                </a:lnTo>
                <a:lnTo>
                  <a:pt x="3128637" y="2046580"/>
                </a:lnTo>
                <a:lnTo>
                  <a:pt x="3127672" y="2047008"/>
                </a:lnTo>
                <a:lnTo>
                  <a:pt x="3110198" y="2047008"/>
                </a:lnTo>
                <a:lnTo>
                  <a:pt x="3110198" y="2055562"/>
                </a:lnTo>
                <a:close/>
              </a:path>
              <a:path w="3137534" h="2087879">
                <a:moveTo>
                  <a:pt x="3110198" y="2061121"/>
                </a:moveTo>
                <a:lnTo>
                  <a:pt x="27015" y="2061121"/>
                </a:lnTo>
                <a:lnTo>
                  <a:pt x="27015" y="2047008"/>
                </a:lnTo>
                <a:lnTo>
                  <a:pt x="32161" y="2047008"/>
                </a:lnTo>
                <a:lnTo>
                  <a:pt x="32161" y="2055562"/>
                </a:lnTo>
                <a:lnTo>
                  <a:pt x="44833" y="2055562"/>
                </a:lnTo>
                <a:lnTo>
                  <a:pt x="44596" y="2055989"/>
                </a:lnTo>
                <a:lnTo>
                  <a:pt x="3110198" y="2055989"/>
                </a:lnTo>
                <a:lnTo>
                  <a:pt x="3110198" y="2061121"/>
                </a:lnTo>
                <a:close/>
              </a:path>
              <a:path w="3137534" h="2087879">
                <a:moveTo>
                  <a:pt x="3124778" y="2048291"/>
                </a:moveTo>
                <a:lnTo>
                  <a:pt x="3116201" y="2048291"/>
                </a:lnTo>
                <a:lnTo>
                  <a:pt x="3113200" y="2047863"/>
                </a:lnTo>
                <a:lnTo>
                  <a:pt x="3110198" y="2047008"/>
                </a:lnTo>
                <a:lnTo>
                  <a:pt x="3127672" y="2047008"/>
                </a:lnTo>
                <a:lnTo>
                  <a:pt x="3124778" y="2048291"/>
                </a:lnTo>
                <a:close/>
              </a:path>
              <a:path w="3137534" h="2087879">
                <a:moveTo>
                  <a:pt x="3075892" y="2087637"/>
                </a:moveTo>
                <a:lnTo>
                  <a:pt x="60463" y="2087637"/>
                </a:lnTo>
                <a:lnTo>
                  <a:pt x="51953" y="2086996"/>
                </a:lnTo>
                <a:lnTo>
                  <a:pt x="45132" y="2085071"/>
                </a:lnTo>
                <a:lnTo>
                  <a:pt x="40080" y="2081864"/>
                </a:lnTo>
                <a:lnTo>
                  <a:pt x="36878" y="2077373"/>
                </a:lnTo>
                <a:lnTo>
                  <a:pt x="34734" y="2072669"/>
                </a:lnTo>
                <a:lnTo>
                  <a:pt x="35162" y="2067109"/>
                </a:lnTo>
                <a:lnTo>
                  <a:pt x="36878" y="2061121"/>
                </a:lnTo>
                <a:lnTo>
                  <a:pt x="42452" y="2061121"/>
                </a:lnTo>
                <a:lnTo>
                  <a:pt x="40737" y="2066681"/>
                </a:lnTo>
                <a:lnTo>
                  <a:pt x="39879" y="2071386"/>
                </a:lnTo>
                <a:lnTo>
                  <a:pt x="41595" y="2075235"/>
                </a:lnTo>
                <a:lnTo>
                  <a:pt x="43739" y="2079939"/>
                </a:lnTo>
                <a:lnTo>
                  <a:pt x="49742" y="2082505"/>
                </a:lnTo>
                <a:lnTo>
                  <a:pt x="3097213" y="2082505"/>
                </a:lnTo>
                <a:lnTo>
                  <a:pt x="3093528" y="2084804"/>
                </a:lnTo>
                <a:lnTo>
                  <a:pt x="3085775" y="2086922"/>
                </a:lnTo>
                <a:lnTo>
                  <a:pt x="3075892" y="2087637"/>
                </a:lnTo>
                <a:close/>
              </a:path>
              <a:path w="3137534" h="2087879">
                <a:moveTo>
                  <a:pt x="3097213" y="2082505"/>
                </a:moveTo>
                <a:lnTo>
                  <a:pt x="3087471" y="2082505"/>
                </a:lnTo>
                <a:lnTo>
                  <a:pt x="3094760" y="2079939"/>
                </a:lnTo>
                <a:lnTo>
                  <a:pt x="3096905" y="2074807"/>
                </a:lnTo>
                <a:lnTo>
                  <a:pt x="3098620" y="2070958"/>
                </a:lnTo>
                <a:lnTo>
                  <a:pt x="3097762" y="2066253"/>
                </a:lnTo>
                <a:lnTo>
                  <a:pt x="3095618" y="2061121"/>
                </a:lnTo>
                <a:lnTo>
                  <a:pt x="3102050" y="2061121"/>
                </a:lnTo>
                <a:lnTo>
                  <a:pt x="3103766" y="2066681"/>
                </a:lnTo>
                <a:lnTo>
                  <a:pt x="3104194" y="2071813"/>
                </a:lnTo>
                <a:lnTo>
                  <a:pt x="3102479" y="2076518"/>
                </a:lnTo>
                <a:lnTo>
                  <a:pt x="3099109" y="2081322"/>
                </a:lnTo>
                <a:lnTo>
                  <a:pt x="3097213" y="2082505"/>
                </a:lnTo>
                <a:close/>
              </a:path>
            </a:pathLst>
          </a:custGeom>
          <a:solidFill>
            <a:srgbClr val="2F57A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object 18">
            <a:extLst>
              <a:ext uri="{FF2B5EF4-FFF2-40B4-BE49-F238E27FC236}">
                <a16:creationId xmlns:a16="http://schemas.microsoft.com/office/drawing/2014/main" id="{633C5DCA-6175-5840-A3D6-567987F55240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07698" y="1001224"/>
            <a:ext cx="142994" cy="838903"/>
          </a:xfrm>
          <a:prstGeom prst="rect">
            <a:avLst/>
          </a:prstGeom>
        </p:spPr>
      </p:pic>
      <p:pic>
        <p:nvPicPr>
          <p:cNvPr id="26" name="object 18">
            <a:extLst>
              <a:ext uri="{FF2B5EF4-FFF2-40B4-BE49-F238E27FC236}">
                <a16:creationId xmlns:a16="http://schemas.microsoft.com/office/drawing/2014/main" id="{C7DC0080-3697-314B-8B12-B0B9819BB5D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07698" y="1001224"/>
            <a:ext cx="142994" cy="838903"/>
          </a:xfrm>
          <a:prstGeom prst="rect">
            <a:avLst/>
          </a:prstGeom>
        </p:spPr>
      </p:pic>
      <p:sp>
        <p:nvSpPr>
          <p:cNvPr id="27" name="object 19">
            <a:extLst>
              <a:ext uri="{FF2B5EF4-FFF2-40B4-BE49-F238E27FC236}">
                <a16:creationId xmlns:a16="http://schemas.microsoft.com/office/drawing/2014/main" id="{0B25B41C-DF39-ED4B-A80A-2CE98795D2A2}"/>
              </a:ext>
            </a:extLst>
          </p:cNvPr>
          <p:cNvSpPr txBox="1"/>
          <p:nvPr/>
        </p:nvSpPr>
        <p:spPr>
          <a:xfrm>
            <a:off x="685035" y="851478"/>
            <a:ext cx="6199505" cy="1450397"/>
          </a:xfrm>
          <a:prstGeom prst="rect">
            <a:avLst/>
          </a:prstGeom>
          <a:ln w="73010">
            <a:solidFill>
              <a:srgbClr val="000000"/>
            </a:solidFill>
          </a:ln>
        </p:spPr>
        <p:txBody>
          <a:bodyPr vert="horz" wrap="square" lIns="0" tIns="57150" rIns="0" bIns="0" rtlCol="0">
            <a:spAutoFit/>
          </a:bodyPr>
          <a:lstStyle/>
          <a:p>
            <a:pPr marL="159385">
              <a:lnSpc>
                <a:spcPct val="100000"/>
              </a:lnSpc>
              <a:spcBef>
                <a:spcPts val="450"/>
              </a:spcBef>
            </a:pPr>
            <a:endParaRPr lang="es-ES" sz="900" dirty="0">
              <a:latin typeface="CCSUPERSUBMARINO" panose="02000603000000000000" pitchFamily="2" charset="0"/>
              <a:ea typeface="CCSUPERSUBMARINO" panose="02000603000000000000" pitchFamily="2" charset="0"/>
              <a:cs typeface="Arial" panose="020B0604020202020204" pitchFamily="34" charset="0"/>
            </a:endParaRPr>
          </a:p>
          <a:p>
            <a:pPr marL="159385">
              <a:lnSpc>
                <a:spcPct val="100000"/>
              </a:lnSpc>
              <a:spcBef>
                <a:spcPts val="450"/>
              </a:spcBef>
            </a:pPr>
            <a:r>
              <a:rPr sz="1050" dirty="0" err="1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Fecha</a:t>
            </a:r>
            <a:r>
              <a:rPr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 :</a:t>
            </a:r>
          </a:p>
          <a:p>
            <a:pPr marL="159385">
              <a:lnSpc>
                <a:spcPct val="100000"/>
              </a:lnSpc>
              <a:spcBef>
                <a:spcPts val="740"/>
              </a:spcBef>
            </a:pPr>
            <a:r>
              <a:rPr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Sesión :</a:t>
            </a:r>
          </a:p>
          <a:p>
            <a:pPr marL="159385">
              <a:lnSpc>
                <a:spcPct val="100000"/>
              </a:lnSpc>
              <a:spcBef>
                <a:spcPts val="735"/>
              </a:spcBef>
            </a:pPr>
            <a:r>
              <a:rPr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Área :</a:t>
            </a:r>
          </a:p>
          <a:p>
            <a:pPr marL="159385">
              <a:lnSpc>
                <a:spcPct val="100000"/>
              </a:lnSpc>
              <a:spcBef>
                <a:spcPts val="740"/>
              </a:spcBef>
            </a:pPr>
            <a:r>
              <a:rPr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Contenido a </a:t>
            </a:r>
            <a:r>
              <a:rPr sz="1050" dirty="0" err="1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desarrollar</a:t>
            </a:r>
            <a:r>
              <a:rPr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 :</a:t>
            </a:r>
            <a:endParaRPr lang="es-ES" sz="1050" dirty="0">
              <a:latin typeface="CCSUPERSUBMARINO" panose="02000603000000000000" pitchFamily="2" charset="0"/>
              <a:ea typeface="CCSUPERSUBMARINO" panose="02000603000000000000" pitchFamily="2" charset="0"/>
              <a:cs typeface="Arial" panose="020B0604020202020204" pitchFamily="34" charset="0"/>
            </a:endParaRPr>
          </a:p>
          <a:p>
            <a:pPr marL="159385">
              <a:lnSpc>
                <a:spcPct val="100000"/>
              </a:lnSpc>
              <a:spcBef>
                <a:spcPts val="740"/>
              </a:spcBef>
            </a:pPr>
            <a:endParaRPr sz="1050" dirty="0">
              <a:latin typeface="CCSUPERSUBMARINO" panose="02000603000000000000" pitchFamily="2" charset="0"/>
              <a:ea typeface="CCSUPERSUBMARINO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28" name="object 20">
            <a:extLst>
              <a:ext uri="{FF2B5EF4-FFF2-40B4-BE49-F238E27FC236}">
                <a16:creationId xmlns:a16="http://schemas.microsoft.com/office/drawing/2014/main" id="{BAC20E76-A123-C443-90BB-B3CB5605FD9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6409" y="24589"/>
            <a:ext cx="6630030" cy="698268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885"/>
              </a:spcBef>
            </a:pPr>
            <a:r>
              <a:rPr sz="2400" b="0" kern="1200" spc="100" dirty="0" err="1">
                <a:latin typeface="Arial" panose="020B0604020202020204" pitchFamily="34" charset="0"/>
                <a:cs typeface="Arial" panose="020B0604020202020204" pitchFamily="34" charset="0"/>
              </a:rPr>
              <a:t>Programación</a:t>
            </a:r>
            <a:r>
              <a:rPr lang="es-ES" sz="2400" b="0" kern="1200" spc="1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2400" b="0" kern="1200" spc="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kern="1200" spc="100" dirty="0">
                <a:latin typeface="Arial" panose="020B0604020202020204" pitchFamily="34" charset="0"/>
                <a:cs typeface="Arial" panose="020B0604020202020204" pitchFamily="34" charset="0"/>
              </a:rPr>
              <a:t>Estaciones de Aprendizaje</a:t>
            </a:r>
          </a:p>
          <a:p>
            <a:pPr marL="3175" algn="ctr">
              <a:lnSpc>
                <a:spcPct val="100000"/>
              </a:lnSpc>
              <a:spcBef>
                <a:spcPts val="315"/>
              </a:spcBef>
            </a:pPr>
            <a:r>
              <a:rPr sz="1150" b="0" spc="10" dirty="0">
                <a:latin typeface="Arial" panose="020B0604020202020204" pitchFamily="34" charset="0"/>
                <a:cs typeface="Arial" panose="020B0604020202020204" pitchFamily="34" charset="0"/>
              </a:rPr>
              <a:t>CURSO:</a:t>
            </a:r>
            <a:endParaRPr sz="1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25891A7D-7A68-2D45-B51B-A8E22356586C}"/>
              </a:ext>
            </a:extLst>
          </p:cNvPr>
          <p:cNvSpPr txBox="1"/>
          <p:nvPr/>
        </p:nvSpPr>
        <p:spPr>
          <a:xfrm>
            <a:off x="647674" y="3095017"/>
            <a:ext cx="3784600" cy="13644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lang="es-ES" sz="140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Estación 1.    evaluación</a:t>
            </a:r>
          </a:p>
          <a:p>
            <a:pPr marL="75565">
              <a:lnSpc>
                <a:spcPct val="100000"/>
              </a:lnSpc>
              <a:spcBef>
                <a:spcPts val="835"/>
              </a:spcBef>
            </a:pPr>
            <a:r>
              <a:rPr lang="es-ES"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Instrumento</a:t>
            </a:r>
          </a:p>
          <a:p>
            <a:pPr marL="75565">
              <a:lnSpc>
                <a:spcPct val="100000"/>
              </a:lnSpc>
              <a:spcBef>
                <a:spcPts val="835"/>
              </a:spcBef>
            </a:pPr>
            <a:endParaRPr lang="es-ES" sz="1050" dirty="0">
              <a:latin typeface="CCSUPERSUBMARINO" panose="02000603000000000000" pitchFamily="2" charset="0"/>
              <a:ea typeface="CCSUPERSUBMARINO" panose="02000603000000000000" pitchFamily="2" charset="0"/>
              <a:cs typeface="Arial" panose="020B0604020202020204" pitchFamily="34" charset="0"/>
            </a:endParaRPr>
          </a:p>
          <a:p>
            <a:pPr marL="75565">
              <a:lnSpc>
                <a:spcPct val="100000"/>
              </a:lnSpc>
              <a:spcBef>
                <a:spcPts val="835"/>
              </a:spcBef>
            </a:pPr>
            <a:endParaRPr lang="es-ES" sz="1050" dirty="0">
              <a:latin typeface="CCSUPERSUBMARINO" panose="02000603000000000000" pitchFamily="2" charset="0"/>
              <a:ea typeface="CCSUPERSUBMARINO" panose="02000603000000000000" pitchFamily="2" charset="0"/>
              <a:cs typeface="Arial" panose="020B0604020202020204" pitchFamily="34" charset="0"/>
            </a:endParaRPr>
          </a:p>
          <a:p>
            <a:pPr marL="75565">
              <a:lnSpc>
                <a:spcPct val="100000"/>
              </a:lnSpc>
              <a:spcBef>
                <a:spcPts val="835"/>
              </a:spcBef>
            </a:pPr>
            <a:r>
              <a:rPr lang="es-ES"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conclusiones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994EC8FE-3328-954B-BEFC-944E9A347793}"/>
              </a:ext>
            </a:extLst>
          </p:cNvPr>
          <p:cNvSpPr txBox="1"/>
          <p:nvPr/>
        </p:nvSpPr>
        <p:spPr>
          <a:xfrm>
            <a:off x="3771900" y="3095017"/>
            <a:ext cx="3784600" cy="13644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lang="es-ES" sz="140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Estación 2.    evaluación</a:t>
            </a:r>
          </a:p>
          <a:p>
            <a:pPr marL="75565">
              <a:lnSpc>
                <a:spcPct val="100000"/>
              </a:lnSpc>
              <a:spcBef>
                <a:spcPts val="835"/>
              </a:spcBef>
            </a:pPr>
            <a:r>
              <a:rPr lang="es-ES"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Instrumento</a:t>
            </a:r>
          </a:p>
          <a:p>
            <a:pPr marL="75565">
              <a:lnSpc>
                <a:spcPct val="100000"/>
              </a:lnSpc>
              <a:spcBef>
                <a:spcPts val="835"/>
              </a:spcBef>
            </a:pPr>
            <a:endParaRPr lang="es-ES" sz="1050" dirty="0">
              <a:latin typeface="CCSUPERSUBMARINO" panose="02000603000000000000" pitchFamily="2" charset="0"/>
              <a:ea typeface="CCSUPERSUBMARINO" panose="02000603000000000000" pitchFamily="2" charset="0"/>
              <a:cs typeface="Arial" panose="020B0604020202020204" pitchFamily="34" charset="0"/>
            </a:endParaRPr>
          </a:p>
          <a:p>
            <a:pPr marL="75565">
              <a:lnSpc>
                <a:spcPct val="100000"/>
              </a:lnSpc>
              <a:spcBef>
                <a:spcPts val="835"/>
              </a:spcBef>
            </a:pPr>
            <a:endParaRPr lang="es-ES" sz="1050" dirty="0">
              <a:latin typeface="CCSUPERSUBMARINO" panose="02000603000000000000" pitchFamily="2" charset="0"/>
              <a:ea typeface="CCSUPERSUBMARINO" panose="02000603000000000000" pitchFamily="2" charset="0"/>
              <a:cs typeface="Arial" panose="020B0604020202020204" pitchFamily="34" charset="0"/>
            </a:endParaRPr>
          </a:p>
          <a:p>
            <a:pPr marL="75565">
              <a:lnSpc>
                <a:spcPct val="100000"/>
              </a:lnSpc>
              <a:spcBef>
                <a:spcPts val="835"/>
              </a:spcBef>
            </a:pPr>
            <a:r>
              <a:rPr lang="es-ES"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conclusiones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66DF0F6E-9B24-6B42-B512-2FB85004CD98}"/>
              </a:ext>
            </a:extLst>
          </p:cNvPr>
          <p:cNvSpPr txBox="1"/>
          <p:nvPr/>
        </p:nvSpPr>
        <p:spPr>
          <a:xfrm>
            <a:off x="687152" y="6617430"/>
            <a:ext cx="3784600" cy="13644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lang="es-ES" sz="140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Estación 3.    evaluación</a:t>
            </a:r>
          </a:p>
          <a:p>
            <a:pPr marL="75565">
              <a:lnSpc>
                <a:spcPct val="100000"/>
              </a:lnSpc>
              <a:spcBef>
                <a:spcPts val="835"/>
              </a:spcBef>
            </a:pPr>
            <a:r>
              <a:rPr lang="es-ES"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Instrumento</a:t>
            </a:r>
          </a:p>
          <a:p>
            <a:pPr marL="75565">
              <a:lnSpc>
                <a:spcPct val="100000"/>
              </a:lnSpc>
              <a:spcBef>
                <a:spcPts val="835"/>
              </a:spcBef>
            </a:pPr>
            <a:endParaRPr lang="es-ES" sz="1050" dirty="0">
              <a:latin typeface="CCSUPERSUBMARINO" panose="02000603000000000000" pitchFamily="2" charset="0"/>
              <a:ea typeface="CCSUPERSUBMARINO" panose="02000603000000000000" pitchFamily="2" charset="0"/>
              <a:cs typeface="Arial" panose="020B0604020202020204" pitchFamily="34" charset="0"/>
            </a:endParaRPr>
          </a:p>
          <a:p>
            <a:pPr marL="75565">
              <a:lnSpc>
                <a:spcPct val="100000"/>
              </a:lnSpc>
              <a:spcBef>
                <a:spcPts val="835"/>
              </a:spcBef>
            </a:pPr>
            <a:endParaRPr lang="es-ES" sz="1050" dirty="0">
              <a:latin typeface="CCSUPERSUBMARINO" panose="02000603000000000000" pitchFamily="2" charset="0"/>
              <a:ea typeface="CCSUPERSUBMARINO" panose="02000603000000000000" pitchFamily="2" charset="0"/>
              <a:cs typeface="Arial" panose="020B0604020202020204" pitchFamily="34" charset="0"/>
            </a:endParaRPr>
          </a:p>
          <a:p>
            <a:pPr marL="75565">
              <a:lnSpc>
                <a:spcPct val="100000"/>
              </a:lnSpc>
              <a:spcBef>
                <a:spcPts val="835"/>
              </a:spcBef>
            </a:pPr>
            <a:r>
              <a:rPr lang="es-ES"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conclusiones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F97EA837-8070-C04E-BE58-6221A8C9D03A}"/>
              </a:ext>
            </a:extLst>
          </p:cNvPr>
          <p:cNvSpPr txBox="1"/>
          <p:nvPr/>
        </p:nvSpPr>
        <p:spPr>
          <a:xfrm>
            <a:off x="3811378" y="6617430"/>
            <a:ext cx="3784600" cy="13644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350"/>
              </a:spcBef>
            </a:pPr>
            <a:r>
              <a:rPr lang="es-ES" sz="140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Estación 4.    evaluación</a:t>
            </a:r>
          </a:p>
          <a:p>
            <a:pPr marL="75565">
              <a:lnSpc>
                <a:spcPct val="100000"/>
              </a:lnSpc>
              <a:spcBef>
                <a:spcPts val="835"/>
              </a:spcBef>
            </a:pPr>
            <a:r>
              <a:rPr lang="es-ES"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Instrumento</a:t>
            </a:r>
          </a:p>
          <a:p>
            <a:pPr marL="75565">
              <a:lnSpc>
                <a:spcPct val="100000"/>
              </a:lnSpc>
              <a:spcBef>
                <a:spcPts val="835"/>
              </a:spcBef>
            </a:pPr>
            <a:endParaRPr lang="es-ES" sz="1050" dirty="0">
              <a:latin typeface="CCSUPERSUBMARINO" panose="02000603000000000000" pitchFamily="2" charset="0"/>
              <a:ea typeface="CCSUPERSUBMARINO" panose="02000603000000000000" pitchFamily="2" charset="0"/>
              <a:cs typeface="Arial" panose="020B0604020202020204" pitchFamily="34" charset="0"/>
            </a:endParaRPr>
          </a:p>
          <a:p>
            <a:pPr marL="75565">
              <a:lnSpc>
                <a:spcPct val="100000"/>
              </a:lnSpc>
              <a:spcBef>
                <a:spcPts val="835"/>
              </a:spcBef>
            </a:pPr>
            <a:endParaRPr lang="es-ES" sz="1050" dirty="0">
              <a:latin typeface="CCSUPERSUBMARINO" panose="02000603000000000000" pitchFamily="2" charset="0"/>
              <a:ea typeface="CCSUPERSUBMARINO" panose="02000603000000000000" pitchFamily="2" charset="0"/>
              <a:cs typeface="Arial" panose="020B0604020202020204" pitchFamily="34" charset="0"/>
            </a:endParaRPr>
          </a:p>
          <a:p>
            <a:pPr marL="75565">
              <a:lnSpc>
                <a:spcPct val="100000"/>
              </a:lnSpc>
              <a:spcBef>
                <a:spcPts val="835"/>
              </a:spcBef>
            </a:pPr>
            <a:r>
              <a:rPr lang="es-ES" sz="1050" dirty="0">
                <a:latin typeface="CCSUPERSUBMARINO" panose="02000603000000000000" pitchFamily="2" charset="0"/>
                <a:ea typeface="CCSUPERSUBMARINO" panose="02000603000000000000" pitchFamily="2" charset="0"/>
                <a:cs typeface="Arial" panose="020B0604020202020204" pitchFamily="34" charset="0"/>
              </a:rPr>
              <a:t>conclusiones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82</Words>
  <Application>Microsoft Macintosh PowerPoint</Application>
  <PresentationFormat>Personalizado</PresentationFormat>
  <Paragraphs>50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CCSUPERSUBMARINO</vt:lpstr>
      <vt:lpstr>Trebuchet MS</vt:lpstr>
      <vt:lpstr>Office Theme</vt:lpstr>
      <vt:lpstr>Programación: Estaciones de Aprendizaje CURSO:</vt:lpstr>
      <vt:lpstr>Programación: Estaciones de Aprendizaje CURSO: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Programación : Estación de Aprendizaje</dc:title>
  <dc:creator>Juan Jesús</dc:creator>
  <cp:keywords>DAE3snXPvXw,BADSi2D40AI</cp:keywords>
  <cp:lastModifiedBy>Microsoft Office User</cp:lastModifiedBy>
  <cp:revision>1</cp:revision>
  <dcterms:created xsi:type="dcterms:W3CDTF">2023-10-21T07:12:32Z</dcterms:created>
  <dcterms:modified xsi:type="dcterms:W3CDTF">2023-10-21T07:24:54Z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2022-02-07T00:00:00Z</vt:filetime>
  </property>
  <property fmtid="{D5CDD505-2E9C-101B-9397-08002B2CF9AE}" pid="3" name="Creator">
    <vt:lpwstr>Canva</vt:lpwstr>
  </property>
  <property fmtid="{D5CDD505-2E9C-101B-9397-08002B2CF9AE}" pid="4" name="LastSaved">
    <vt:filetime>2023-10-21T00:00:00Z</vt:filetime>
  </property>
</Properties>
</file>