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E5FF"/>
    <a:srgbClr val="EB90B0"/>
    <a:srgbClr val="FFB836"/>
    <a:srgbClr val="BE345E"/>
    <a:srgbClr val="B18CEC"/>
    <a:srgbClr val="99D643"/>
    <a:srgbClr val="926980"/>
    <a:srgbClr val="A1EB51"/>
    <a:srgbClr val="FAF093"/>
    <a:srgbClr val="FBD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39" y="96"/>
      </p:cViewPr>
      <p:guideLst>
        <p:guide orient="horz" pos="45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46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4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7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2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81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33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5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80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6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5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C7BB1-E89C-4C08-9E82-6BC93E55EF64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65E6-5E8D-4BDC-A132-8DC1377FF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7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8087" y="299732"/>
            <a:ext cx="3132290" cy="505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679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KG Blank Space Solid" panose="02000000000000000000" pitchFamily="2" charset="0"/>
                <a:cs typeface="Verdana"/>
              </a:rPr>
              <a:t>DICIEMBRE</a:t>
            </a:r>
            <a:endParaRPr lang="es-ES" sz="2904" dirty="0">
              <a:latin typeface="KG Blank Space Solid" panose="02000000000000000000" pitchFamily="2" charset="0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4064"/>
              </p:ext>
            </p:extLst>
          </p:nvPr>
        </p:nvGraphicFramePr>
        <p:xfrm>
          <a:off x="477520" y="1158240"/>
          <a:ext cx="9235440" cy="5557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666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spc="-25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Lunes</a:t>
                      </a:r>
                      <a:endParaRPr sz="1400" dirty="0">
                        <a:solidFill>
                          <a:srgbClr val="002060"/>
                        </a:solidFill>
                        <a:latin typeface="KG Blank Space Solid" panose="02000000000000000000" pitchFamily="2" charset="0"/>
                        <a:cs typeface="Lucida Sans Unicode"/>
                      </a:endParaRPr>
                    </a:p>
                  </a:txBody>
                  <a:tcPr marL="0" marR="0" marT="4898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0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Martes</a:t>
                      </a:r>
                    </a:p>
                  </a:txBody>
                  <a:tcPr marL="0" marR="0" marT="4898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8C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spc="-40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Miércoles</a:t>
                      </a:r>
                      <a:endParaRPr sz="1400" dirty="0">
                        <a:solidFill>
                          <a:srgbClr val="002060"/>
                        </a:solidFill>
                        <a:latin typeface="KG Blank Space Solid" panose="02000000000000000000" pitchFamily="2" charset="0"/>
                        <a:cs typeface="Lucida Sans Unicode"/>
                      </a:endParaRPr>
                    </a:p>
                  </a:txBody>
                  <a:tcPr marL="0" marR="0" marT="4898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Jueves</a:t>
                      </a:r>
                    </a:p>
                  </a:txBody>
                  <a:tcPr marL="0" marR="0" marT="4898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B5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spc="-30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Viernes</a:t>
                      </a:r>
                      <a:endParaRPr sz="1400" dirty="0">
                        <a:solidFill>
                          <a:srgbClr val="002060"/>
                        </a:solidFill>
                        <a:latin typeface="KG Blank Space Solid" panose="02000000000000000000" pitchFamily="2" charset="0"/>
                        <a:cs typeface="Lucida Sans Unicode"/>
                      </a:endParaRPr>
                    </a:p>
                  </a:txBody>
                  <a:tcPr marL="0" marR="0" marT="4898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345E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spc="-35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Sábado</a:t>
                      </a:r>
                      <a:endParaRPr sz="1400" dirty="0">
                        <a:solidFill>
                          <a:srgbClr val="002060"/>
                        </a:solidFill>
                        <a:latin typeface="KG Blank Space Solid" panose="02000000000000000000" pitchFamily="2" charset="0"/>
                        <a:cs typeface="Lucida Sans Unicode"/>
                      </a:endParaRPr>
                    </a:p>
                  </a:txBody>
                  <a:tcPr marL="0" marR="0" marT="4898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0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spc="-60" dirty="0">
                          <a:solidFill>
                            <a:srgbClr val="002060"/>
                          </a:solidFill>
                          <a:latin typeface="KG Blank Space Solid" panose="02000000000000000000" pitchFamily="2" charset="0"/>
                          <a:cs typeface="Lucida Sans Unicode"/>
                        </a:rPr>
                        <a:t>Domingo</a:t>
                      </a:r>
                      <a:endParaRPr sz="1400" dirty="0">
                        <a:solidFill>
                          <a:srgbClr val="002060"/>
                        </a:solidFill>
                        <a:latin typeface="KG Blank Space Solid" panose="02000000000000000000" pitchFamily="2" charset="0"/>
                        <a:cs typeface="Lucida Sans Unicode"/>
                      </a:endParaRPr>
                    </a:p>
                  </a:txBody>
                  <a:tcPr marL="0" marR="0" marT="4898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25"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1EB5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3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8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334"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4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345E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5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3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rgbClr val="FF0000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6</a:t>
                      </a:r>
                      <a:endParaRPr sz="5400" kern="1200" spc="100" baseline="0" dirty="0">
                        <a:solidFill>
                          <a:srgbClr val="FF0000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0B0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7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rgbClr val="FF0000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8</a:t>
                      </a:r>
                      <a:endParaRPr sz="5400" kern="1200" spc="100" baseline="0" dirty="0">
                        <a:solidFill>
                          <a:srgbClr val="FF0000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B5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9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8CEC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10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3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334"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11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3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12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90B0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13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14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B5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15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8CEC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16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345E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17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730"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18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0B0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19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20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B51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21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8CEC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22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345E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23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3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24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730"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rgbClr val="FF0000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25</a:t>
                      </a:r>
                      <a:endParaRPr sz="5400" kern="1200" spc="100" baseline="0" dirty="0">
                        <a:solidFill>
                          <a:srgbClr val="FF0000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5E5FF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26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8036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D643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27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920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18CEC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28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345E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29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39207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3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30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0B0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s-ES" sz="5400" kern="1200" spc="1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  <a:ea typeface="+mn-ea"/>
                          <a:cs typeface="Microsoft Sans Serif"/>
                        </a:rPr>
                        <a:t>31</a:t>
                      </a:r>
                      <a:endParaRPr sz="5400" kern="1200" spc="100" baseline="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  <a:ea typeface="+mn-ea"/>
                        <a:cs typeface="Microsoft Sans Serif"/>
                      </a:endParaRPr>
                    </a:p>
                  </a:txBody>
                  <a:tcPr marL="0" marR="0" marT="20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05372"/>
                  </a:ext>
                </a:extLst>
              </a:tr>
            </a:tbl>
          </a:graphicData>
        </a:graphic>
      </p:graphicFrame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3817293-8472-04FB-222C-9423EC60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2955">
            <a:off x="3398588" y="-333509"/>
            <a:ext cx="1844300" cy="1367733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9ABE4DA6-5BC6-A7DB-DC67-724B28F87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5"/>
          <a:stretch/>
        </p:blipFill>
        <p:spPr>
          <a:xfrm>
            <a:off x="372493" y="0"/>
            <a:ext cx="1493057" cy="1142849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C8FB1C23-8750-F157-C8A1-450F2C8DD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 b="23565"/>
          <a:stretch/>
        </p:blipFill>
        <p:spPr>
          <a:xfrm>
            <a:off x="1628350" y="-15391"/>
            <a:ext cx="1436531" cy="11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39384</TotalTime>
  <Words>39</Words>
  <Application>Microsoft Office PowerPoint</Application>
  <PresentationFormat>A4 (210 x 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Blank Space Solid</vt:lpstr>
      <vt:lpstr>Tema de Office</vt:lpstr>
      <vt:lpstr>DICIEMBRE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SEPTIEMBRE 2023</dc:title>
  <dc:creator>Gines Ciudad Real</dc:creator>
  <cp:lastModifiedBy>Gines Ciudad Real</cp:lastModifiedBy>
  <cp:revision>8</cp:revision>
  <dcterms:created xsi:type="dcterms:W3CDTF">2023-07-26T15:21:14Z</dcterms:created>
  <dcterms:modified xsi:type="dcterms:W3CDTF">2023-11-27T08:36:10Z</dcterms:modified>
</cp:coreProperties>
</file>