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ppt/activeX/activeX8.xml" ContentType="application/vnd.ms-office.activeX+xml"/>
  <Override PartName="/ppt/activeX/activeX9.xml" ContentType="application/vnd.ms-office.activeX+xml"/>
  <Override PartName="/ppt/activeX/activeX10.xml" ContentType="application/vnd.ms-office.activeX+xml"/>
  <Override PartName="/ppt/activeX/activeX11.xml" ContentType="application/vnd.ms-office.activeX+xml"/>
  <Override PartName="/ppt/activeX/activeX12.xml" ContentType="application/vnd.ms-office.activeX+xml"/>
  <Override PartName="/ppt/activeX/activeX13.xml" ContentType="application/vnd.ms-office.activeX+xml"/>
  <Override PartName="/ppt/activeX/activeX14.xml" ContentType="application/vnd.ms-office.activeX+xml"/>
  <Override PartName="/ppt/activeX/activeX15.xml" ContentType="application/vnd.ms-office.activeX+xml"/>
  <Override PartName="/ppt/activeX/activeX16.xml" ContentType="application/vnd.ms-office.activeX+xml"/>
  <Override PartName="/ppt/activeX/activeX17.xml" ContentType="application/vnd.ms-office.activeX+xml"/>
  <Override PartName="/ppt/activeX/activeX18.xml" ContentType="application/vnd.ms-office.activeX+xml"/>
  <Override PartName="/ppt/activeX/activeX19.xml" ContentType="application/vnd.ms-office.activeX+xml"/>
  <Override PartName="/ppt/activeX/activeX20.xml" ContentType="application/vnd.ms-office.activeX+xml"/>
  <Override PartName="/ppt/activeX/activeX21.xml" ContentType="application/vnd.ms-office.activeX+xml"/>
  <Override PartName="/ppt/activeX/activeX22.xml" ContentType="application/vnd.ms-office.activeX+xml"/>
  <Override PartName="/ppt/activeX/activeX23.xml" ContentType="application/vnd.ms-office.activeX+xml"/>
  <Override PartName="/ppt/activeX/activeX24.xml" ContentType="application/vnd.ms-office.activeX+xml"/>
  <Override PartName="/ppt/activeX/activeX25.xml" ContentType="application/vnd.ms-office.activeX+xml"/>
  <Override PartName="/ppt/activeX/activeX26.xml" ContentType="application/vnd.ms-office.activeX+xml"/>
  <Override PartName="/ppt/activeX/activeX27.xml" ContentType="application/vnd.ms-office.activeX+xml"/>
  <Override PartName="/ppt/activeX/activeX28.xml" ContentType="application/vnd.ms-office.activeX+xml"/>
  <Override PartName="/ppt/activeX/activeX29.xml" ContentType="application/vnd.ms-office.activeX+xml"/>
  <Override PartName="/ppt/activeX/activeX30.xml" ContentType="application/vnd.ms-office.activeX+xml"/>
  <Override PartName="/ppt/activeX/activeX31.xml" ContentType="application/vnd.ms-office.activeX+xml"/>
  <Override PartName="/ppt/activeX/activeX32.xml" ContentType="application/vnd.ms-office.activeX+xml"/>
  <Override PartName="/ppt/activeX/activeX33.xml" ContentType="application/vnd.ms-office.activeX+xml"/>
  <Override PartName="/ppt/activeX/activeX34.xml" ContentType="application/vnd.ms-office.activeX+xml"/>
  <Override PartName="/ppt/activeX/activeX35.xml" ContentType="application/vnd.ms-office.activeX+xml"/>
  <Override PartName="/ppt/activeX/activeX36.xml" ContentType="application/vnd.ms-office.activeX+xml"/>
  <Override PartName="/ppt/activeX/activeX37.xml" ContentType="application/vnd.ms-office.activeX+xml"/>
  <Override PartName="/ppt/activeX/activeX38.xml" ContentType="application/vnd.ms-office.activeX+xml"/>
  <Override PartName="/ppt/activeX/activeX39.xml" ContentType="application/vnd.ms-office.activeX+xml"/>
  <Override PartName="/ppt/activeX/activeX40.xml" ContentType="application/vnd.ms-office.activeX+xml"/>
  <Override PartName="/ppt/activeX/activeX41.xml" ContentType="application/vnd.ms-office.activeX+xml"/>
  <Override PartName="/ppt/activeX/activeX42.xml" ContentType="application/vnd.ms-office.activeX+xml"/>
  <Override PartName="/ppt/activeX/activeX43.xml" ContentType="application/vnd.ms-office.activeX+xml"/>
  <Override PartName="/ppt/activeX/activeX44.xml" ContentType="application/vnd.ms-office.activeX+xml"/>
  <Override PartName="/ppt/activeX/activeX45.xml" ContentType="application/vnd.ms-office.activeX+xml"/>
  <Override PartName="/ppt/activeX/activeX46.xml" ContentType="application/vnd.ms-office.activeX+xml"/>
  <Override PartName="/ppt/activeX/activeX47.xml" ContentType="application/vnd.ms-office.activeX+xml"/>
  <Override PartName="/ppt/activeX/activeX48.xml" ContentType="application/vnd.ms-office.activeX+xml"/>
  <Override PartName="/ppt/activeX/activeX49.xml" ContentType="application/vnd.ms-office.activeX+xml"/>
  <Override PartName="/ppt/activeX/activeX50.xml" ContentType="application/vnd.ms-office.activeX+xml"/>
  <Override PartName="/ppt/activeX/activeX51.xml" ContentType="application/vnd.ms-office.activeX+xml"/>
  <Override PartName="/ppt/activeX/activeX52.xml" ContentType="application/vnd.ms-office.activeX+xml"/>
  <Override PartName="/ppt/activeX/activeX53.xml" ContentType="application/vnd.ms-office.activeX+xml"/>
  <Override PartName="/ppt/activeX/activeX54.xml" ContentType="application/vnd.ms-office.activeX+xml"/>
  <Override PartName="/ppt/activeX/activeX55.xml" ContentType="application/vnd.ms-office.activeX+xml"/>
  <Override PartName="/ppt/activeX/activeX56.xml" ContentType="application/vnd.ms-office.activeX+xml"/>
  <Override PartName="/ppt/activeX/activeX57.xml" ContentType="application/vnd.ms-office.activeX+xml"/>
  <Override PartName="/ppt/activeX/activeX58.xml" ContentType="application/vnd.ms-office.activeX+xml"/>
  <Override PartName="/ppt/activeX/activeX59.xml" ContentType="application/vnd.ms-office.activeX+xml"/>
  <Override PartName="/ppt/activeX/activeX60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7" r:id="rId8"/>
    <p:sldId id="264" r:id="rId9"/>
    <p:sldId id="268" r:id="rId10"/>
    <p:sldId id="265" r:id="rId11"/>
    <p:sldId id="269" r:id="rId12"/>
    <p:sldId id="266" r:id="rId13"/>
    <p:sldId id="283" r:id="rId14"/>
    <p:sldId id="290" r:id="rId15"/>
    <p:sldId id="271" r:id="rId16"/>
    <p:sldId id="259" r:id="rId17"/>
    <p:sldId id="272" r:id="rId18"/>
    <p:sldId id="288" r:id="rId19"/>
    <p:sldId id="275" r:id="rId20"/>
    <p:sldId id="287" r:id="rId21"/>
    <p:sldId id="276" r:id="rId22"/>
    <p:sldId id="285" r:id="rId23"/>
    <p:sldId id="273" r:id="rId24"/>
    <p:sldId id="284" r:id="rId25"/>
    <p:sldId id="274" r:id="rId26"/>
    <p:sldId id="286" r:id="rId27"/>
    <p:sldId id="291" r:id="rId28"/>
    <p:sldId id="289" r:id="rId29"/>
    <p:sldId id="277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94660"/>
  </p:normalViewPr>
  <p:slideViewPr>
    <p:cSldViewPr snapToGrid="0">
      <p:cViewPr varScale="1">
        <p:scale>
          <a:sx n="72" d="100"/>
          <a:sy n="72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10.xml.rels><?xml version="1.0" encoding="UTF-8" standalone="yes"?>
<Relationships xmlns="http://schemas.openxmlformats.org/package/2006/relationships"><Relationship Id="rId1" Type="http://schemas.microsoft.com/office/2006/relationships/activeXControlBinary" Target="activeX10.bin"/></Relationships>
</file>

<file path=ppt/activeX/_rels/activeX11.xml.rels><?xml version="1.0" encoding="UTF-8" standalone="yes"?>
<Relationships xmlns="http://schemas.openxmlformats.org/package/2006/relationships"><Relationship Id="rId1" Type="http://schemas.microsoft.com/office/2006/relationships/activeXControlBinary" Target="activeX11.bin"/></Relationships>
</file>

<file path=ppt/activeX/_rels/activeX12.xml.rels><?xml version="1.0" encoding="UTF-8" standalone="yes"?>
<Relationships xmlns="http://schemas.openxmlformats.org/package/2006/relationships"><Relationship Id="rId1" Type="http://schemas.microsoft.com/office/2006/relationships/activeXControlBinary" Target="activeX12.bin"/></Relationships>
</file>

<file path=ppt/activeX/_rels/activeX13.xml.rels><?xml version="1.0" encoding="UTF-8" standalone="yes"?>
<Relationships xmlns="http://schemas.openxmlformats.org/package/2006/relationships"><Relationship Id="rId1" Type="http://schemas.microsoft.com/office/2006/relationships/activeXControlBinary" Target="activeX13.bin"/></Relationships>
</file>

<file path=ppt/activeX/_rels/activeX14.xml.rels><?xml version="1.0" encoding="UTF-8" standalone="yes"?>
<Relationships xmlns="http://schemas.openxmlformats.org/package/2006/relationships"><Relationship Id="rId1" Type="http://schemas.microsoft.com/office/2006/relationships/activeXControlBinary" Target="activeX14.bin"/></Relationships>
</file>

<file path=ppt/activeX/_rels/activeX15.xml.rels><?xml version="1.0" encoding="UTF-8" standalone="yes"?>
<Relationships xmlns="http://schemas.openxmlformats.org/package/2006/relationships"><Relationship Id="rId1" Type="http://schemas.microsoft.com/office/2006/relationships/activeXControlBinary" Target="activeX15.bin"/></Relationships>
</file>

<file path=ppt/activeX/_rels/activeX16.xml.rels><?xml version="1.0" encoding="UTF-8" standalone="yes"?>
<Relationships xmlns="http://schemas.openxmlformats.org/package/2006/relationships"><Relationship Id="rId1" Type="http://schemas.microsoft.com/office/2006/relationships/activeXControlBinary" Target="activeX16.bin"/></Relationships>
</file>

<file path=ppt/activeX/_rels/activeX17.xml.rels><?xml version="1.0" encoding="UTF-8" standalone="yes"?>
<Relationships xmlns="http://schemas.openxmlformats.org/package/2006/relationships"><Relationship Id="rId1" Type="http://schemas.microsoft.com/office/2006/relationships/activeXControlBinary" Target="activeX17.bin"/></Relationships>
</file>

<file path=ppt/activeX/_rels/activeX18.xml.rels><?xml version="1.0" encoding="UTF-8" standalone="yes"?>
<Relationships xmlns="http://schemas.openxmlformats.org/package/2006/relationships"><Relationship Id="rId1" Type="http://schemas.microsoft.com/office/2006/relationships/activeXControlBinary" Target="activeX18.bin"/></Relationships>
</file>

<file path=ppt/activeX/_rels/activeX19.xml.rels><?xml version="1.0" encoding="UTF-8" standalone="yes"?>
<Relationships xmlns="http://schemas.openxmlformats.org/package/2006/relationships"><Relationship Id="rId1" Type="http://schemas.microsoft.com/office/2006/relationships/activeXControlBinary" Target="activeX19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20.xml.rels><?xml version="1.0" encoding="UTF-8" standalone="yes"?>
<Relationships xmlns="http://schemas.openxmlformats.org/package/2006/relationships"><Relationship Id="rId1" Type="http://schemas.microsoft.com/office/2006/relationships/activeXControlBinary" Target="activeX20.bin"/></Relationships>
</file>

<file path=ppt/activeX/_rels/activeX21.xml.rels><?xml version="1.0" encoding="UTF-8" standalone="yes"?>
<Relationships xmlns="http://schemas.openxmlformats.org/package/2006/relationships"><Relationship Id="rId1" Type="http://schemas.microsoft.com/office/2006/relationships/activeXControlBinary" Target="activeX21.bin"/></Relationships>
</file>

<file path=ppt/activeX/_rels/activeX22.xml.rels><?xml version="1.0" encoding="UTF-8" standalone="yes"?>
<Relationships xmlns="http://schemas.openxmlformats.org/package/2006/relationships"><Relationship Id="rId1" Type="http://schemas.microsoft.com/office/2006/relationships/activeXControlBinary" Target="activeX22.bin"/></Relationships>
</file>

<file path=ppt/activeX/_rels/activeX23.xml.rels><?xml version="1.0" encoding="UTF-8" standalone="yes"?>
<Relationships xmlns="http://schemas.openxmlformats.org/package/2006/relationships"><Relationship Id="rId1" Type="http://schemas.microsoft.com/office/2006/relationships/activeXControlBinary" Target="activeX23.bin"/></Relationships>
</file>

<file path=ppt/activeX/_rels/activeX24.xml.rels><?xml version="1.0" encoding="UTF-8" standalone="yes"?>
<Relationships xmlns="http://schemas.openxmlformats.org/package/2006/relationships"><Relationship Id="rId1" Type="http://schemas.microsoft.com/office/2006/relationships/activeXControlBinary" Target="activeX24.bin"/></Relationships>
</file>

<file path=ppt/activeX/_rels/activeX25.xml.rels><?xml version="1.0" encoding="UTF-8" standalone="yes"?>
<Relationships xmlns="http://schemas.openxmlformats.org/package/2006/relationships"><Relationship Id="rId1" Type="http://schemas.microsoft.com/office/2006/relationships/activeXControlBinary" Target="activeX25.bin"/></Relationships>
</file>

<file path=ppt/activeX/_rels/activeX26.xml.rels><?xml version="1.0" encoding="UTF-8" standalone="yes"?>
<Relationships xmlns="http://schemas.openxmlformats.org/package/2006/relationships"><Relationship Id="rId1" Type="http://schemas.microsoft.com/office/2006/relationships/activeXControlBinary" Target="activeX26.bin"/></Relationships>
</file>

<file path=ppt/activeX/_rels/activeX27.xml.rels><?xml version="1.0" encoding="UTF-8" standalone="yes"?>
<Relationships xmlns="http://schemas.openxmlformats.org/package/2006/relationships"><Relationship Id="rId1" Type="http://schemas.microsoft.com/office/2006/relationships/activeXControlBinary" Target="activeX27.bin"/></Relationships>
</file>

<file path=ppt/activeX/_rels/activeX28.xml.rels><?xml version="1.0" encoding="UTF-8" standalone="yes"?>
<Relationships xmlns="http://schemas.openxmlformats.org/package/2006/relationships"><Relationship Id="rId1" Type="http://schemas.microsoft.com/office/2006/relationships/activeXControlBinary" Target="activeX28.bin"/></Relationships>
</file>

<file path=ppt/activeX/_rels/activeX29.xml.rels><?xml version="1.0" encoding="UTF-8" standalone="yes"?>
<Relationships xmlns="http://schemas.openxmlformats.org/package/2006/relationships"><Relationship Id="rId1" Type="http://schemas.microsoft.com/office/2006/relationships/activeXControlBinary" Target="activeX29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30.xml.rels><?xml version="1.0" encoding="UTF-8" standalone="yes"?>
<Relationships xmlns="http://schemas.openxmlformats.org/package/2006/relationships"><Relationship Id="rId1" Type="http://schemas.microsoft.com/office/2006/relationships/activeXControlBinary" Target="activeX30.bin"/></Relationships>
</file>

<file path=ppt/activeX/_rels/activeX31.xml.rels><?xml version="1.0" encoding="UTF-8" standalone="yes"?>
<Relationships xmlns="http://schemas.openxmlformats.org/package/2006/relationships"><Relationship Id="rId1" Type="http://schemas.microsoft.com/office/2006/relationships/activeXControlBinary" Target="activeX31.bin"/></Relationships>
</file>

<file path=ppt/activeX/_rels/activeX32.xml.rels><?xml version="1.0" encoding="UTF-8" standalone="yes"?>
<Relationships xmlns="http://schemas.openxmlformats.org/package/2006/relationships"><Relationship Id="rId1" Type="http://schemas.microsoft.com/office/2006/relationships/activeXControlBinary" Target="activeX32.bin"/></Relationships>
</file>

<file path=ppt/activeX/_rels/activeX33.xml.rels><?xml version="1.0" encoding="UTF-8" standalone="yes"?>
<Relationships xmlns="http://schemas.openxmlformats.org/package/2006/relationships"><Relationship Id="rId1" Type="http://schemas.microsoft.com/office/2006/relationships/activeXControlBinary" Target="activeX33.bin"/></Relationships>
</file>

<file path=ppt/activeX/_rels/activeX34.xml.rels><?xml version="1.0" encoding="UTF-8" standalone="yes"?>
<Relationships xmlns="http://schemas.openxmlformats.org/package/2006/relationships"><Relationship Id="rId1" Type="http://schemas.microsoft.com/office/2006/relationships/activeXControlBinary" Target="activeX34.bin"/></Relationships>
</file>

<file path=ppt/activeX/_rels/activeX35.xml.rels><?xml version="1.0" encoding="UTF-8" standalone="yes"?>
<Relationships xmlns="http://schemas.openxmlformats.org/package/2006/relationships"><Relationship Id="rId1" Type="http://schemas.microsoft.com/office/2006/relationships/activeXControlBinary" Target="activeX35.bin"/></Relationships>
</file>

<file path=ppt/activeX/_rels/activeX36.xml.rels><?xml version="1.0" encoding="UTF-8" standalone="yes"?>
<Relationships xmlns="http://schemas.openxmlformats.org/package/2006/relationships"><Relationship Id="rId1" Type="http://schemas.microsoft.com/office/2006/relationships/activeXControlBinary" Target="activeX36.bin"/></Relationships>
</file>

<file path=ppt/activeX/_rels/activeX37.xml.rels><?xml version="1.0" encoding="UTF-8" standalone="yes"?>
<Relationships xmlns="http://schemas.openxmlformats.org/package/2006/relationships"><Relationship Id="rId1" Type="http://schemas.microsoft.com/office/2006/relationships/activeXControlBinary" Target="activeX37.bin"/></Relationships>
</file>

<file path=ppt/activeX/_rels/activeX38.xml.rels><?xml version="1.0" encoding="UTF-8" standalone="yes"?>
<Relationships xmlns="http://schemas.openxmlformats.org/package/2006/relationships"><Relationship Id="rId1" Type="http://schemas.microsoft.com/office/2006/relationships/activeXControlBinary" Target="activeX38.bin"/></Relationships>
</file>

<file path=ppt/activeX/_rels/activeX39.xml.rels><?xml version="1.0" encoding="UTF-8" standalone="yes"?>
<Relationships xmlns="http://schemas.openxmlformats.org/package/2006/relationships"><Relationship Id="rId1" Type="http://schemas.microsoft.com/office/2006/relationships/activeXControlBinary" Target="activeX39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40.xml.rels><?xml version="1.0" encoding="UTF-8" standalone="yes"?>
<Relationships xmlns="http://schemas.openxmlformats.org/package/2006/relationships"><Relationship Id="rId1" Type="http://schemas.microsoft.com/office/2006/relationships/activeXControlBinary" Target="activeX40.bin"/></Relationships>
</file>

<file path=ppt/activeX/_rels/activeX41.xml.rels><?xml version="1.0" encoding="UTF-8" standalone="yes"?>
<Relationships xmlns="http://schemas.openxmlformats.org/package/2006/relationships"><Relationship Id="rId1" Type="http://schemas.microsoft.com/office/2006/relationships/activeXControlBinary" Target="activeX41.bin"/></Relationships>
</file>

<file path=ppt/activeX/_rels/activeX42.xml.rels><?xml version="1.0" encoding="UTF-8" standalone="yes"?>
<Relationships xmlns="http://schemas.openxmlformats.org/package/2006/relationships"><Relationship Id="rId1" Type="http://schemas.microsoft.com/office/2006/relationships/activeXControlBinary" Target="activeX42.bin"/></Relationships>
</file>

<file path=ppt/activeX/_rels/activeX43.xml.rels><?xml version="1.0" encoding="UTF-8" standalone="yes"?>
<Relationships xmlns="http://schemas.openxmlformats.org/package/2006/relationships"><Relationship Id="rId1" Type="http://schemas.microsoft.com/office/2006/relationships/activeXControlBinary" Target="activeX43.bin"/></Relationships>
</file>

<file path=ppt/activeX/_rels/activeX44.xml.rels><?xml version="1.0" encoding="UTF-8" standalone="yes"?>
<Relationships xmlns="http://schemas.openxmlformats.org/package/2006/relationships"><Relationship Id="rId1" Type="http://schemas.microsoft.com/office/2006/relationships/activeXControlBinary" Target="activeX44.bin"/></Relationships>
</file>

<file path=ppt/activeX/_rels/activeX45.xml.rels><?xml version="1.0" encoding="UTF-8" standalone="yes"?>
<Relationships xmlns="http://schemas.openxmlformats.org/package/2006/relationships"><Relationship Id="rId1" Type="http://schemas.microsoft.com/office/2006/relationships/activeXControlBinary" Target="activeX45.bin"/></Relationships>
</file>

<file path=ppt/activeX/_rels/activeX46.xml.rels><?xml version="1.0" encoding="UTF-8" standalone="yes"?>
<Relationships xmlns="http://schemas.openxmlformats.org/package/2006/relationships"><Relationship Id="rId1" Type="http://schemas.microsoft.com/office/2006/relationships/activeXControlBinary" Target="activeX46.bin"/></Relationships>
</file>

<file path=ppt/activeX/_rels/activeX47.xml.rels><?xml version="1.0" encoding="UTF-8" standalone="yes"?>
<Relationships xmlns="http://schemas.openxmlformats.org/package/2006/relationships"><Relationship Id="rId1" Type="http://schemas.microsoft.com/office/2006/relationships/activeXControlBinary" Target="activeX47.bin"/></Relationships>
</file>

<file path=ppt/activeX/_rels/activeX48.xml.rels><?xml version="1.0" encoding="UTF-8" standalone="yes"?>
<Relationships xmlns="http://schemas.openxmlformats.org/package/2006/relationships"><Relationship Id="rId1" Type="http://schemas.microsoft.com/office/2006/relationships/activeXControlBinary" Target="activeX48.bin"/></Relationships>
</file>

<file path=ppt/activeX/_rels/activeX49.xml.rels><?xml version="1.0" encoding="UTF-8" standalone="yes"?>
<Relationships xmlns="http://schemas.openxmlformats.org/package/2006/relationships"><Relationship Id="rId1" Type="http://schemas.microsoft.com/office/2006/relationships/activeXControlBinary" Target="activeX49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50.xml.rels><?xml version="1.0" encoding="UTF-8" standalone="yes"?>
<Relationships xmlns="http://schemas.openxmlformats.org/package/2006/relationships"><Relationship Id="rId1" Type="http://schemas.microsoft.com/office/2006/relationships/activeXControlBinary" Target="activeX50.bin"/></Relationships>
</file>

<file path=ppt/activeX/_rels/activeX51.xml.rels><?xml version="1.0" encoding="UTF-8" standalone="yes"?>
<Relationships xmlns="http://schemas.openxmlformats.org/package/2006/relationships"><Relationship Id="rId1" Type="http://schemas.microsoft.com/office/2006/relationships/activeXControlBinary" Target="activeX51.bin"/></Relationships>
</file>

<file path=ppt/activeX/_rels/activeX52.xml.rels><?xml version="1.0" encoding="UTF-8" standalone="yes"?>
<Relationships xmlns="http://schemas.openxmlformats.org/package/2006/relationships"><Relationship Id="rId1" Type="http://schemas.microsoft.com/office/2006/relationships/activeXControlBinary" Target="activeX52.bin"/></Relationships>
</file>

<file path=ppt/activeX/_rels/activeX53.xml.rels><?xml version="1.0" encoding="UTF-8" standalone="yes"?>
<Relationships xmlns="http://schemas.openxmlformats.org/package/2006/relationships"><Relationship Id="rId1" Type="http://schemas.microsoft.com/office/2006/relationships/activeXControlBinary" Target="activeX53.bin"/></Relationships>
</file>

<file path=ppt/activeX/_rels/activeX54.xml.rels><?xml version="1.0" encoding="UTF-8" standalone="yes"?>
<Relationships xmlns="http://schemas.openxmlformats.org/package/2006/relationships"><Relationship Id="rId1" Type="http://schemas.microsoft.com/office/2006/relationships/activeXControlBinary" Target="activeX54.bin"/></Relationships>
</file>

<file path=ppt/activeX/_rels/activeX55.xml.rels><?xml version="1.0" encoding="UTF-8" standalone="yes"?>
<Relationships xmlns="http://schemas.openxmlformats.org/package/2006/relationships"><Relationship Id="rId1" Type="http://schemas.microsoft.com/office/2006/relationships/activeXControlBinary" Target="activeX55.bin"/></Relationships>
</file>

<file path=ppt/activeX/_rels/activeX56.xml.rels><?xml version="1.0" encoding="UTF-8" standalone="yes"?>
<Relationships xmlns="http://schemas.openxmlformats.org/package/2006/relationships"><Relationship Id="rId1" Type="http://schemas.microsoft.com/office/2006/relationships/activeXControlBinary" Target="activeX56.bin"/></Relationships>
</file>

<file path=ppt/activeX/_rels/activeX57.xml.rels><?xml version="1.0" encoding="UTF-8" standalone="yes"?>
<Relationships xmlns="http://schemas.openxmlformats.org/package/2006/relationships"><Relationship Id="rId1" Type="http://schemas.microsoft.com/office/2006/relationships/activeXControlBinary" Target="activeX57.bin"/></Relationships>
</file>

<file path=ppt/activeX/_rels/activeX58.xml.rels><?xml version="1.0" encoding="UTF-8" standalone="yes"?>
<Relationships xmlns="http://schemas.openxmlformats.org/package/2006/relationships"><Relationship Id="rId1" Type="http://schemas.microsoft.com/office/2006/relationships/activeXControlBinary" Target="activeX58.bin"/></Relationships>
</file>

<file path=ppt/activeX/_rels/activeX59.xml.rels><?xml version="1.0" encoding="UTF-8" standalone="yes"?>
<Relationships xmlns="http://schemas.openxmlformats.org/package/2006/relationships"><Relationship Id="rId1" Type="http://schemas.microsoft.com/office/2006/relationships/activeXControlBinary" Target="activeX59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60.xml.rels><?xml version="1.0" encoding="UTF-8" standalone="yes"?>
<Relationships xmlns="http://schemas.openxmlformats.org/package/2006/relationships"><Relationship Id="rId1" Type="http://schemas.microsoft.com/office/2006/relationships/activeXControlBinary" Target="activeX60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_rels/activeX8.xml.rels><?xml version="1.0" encoding="UTF-8" standalone="yes"?>
<Relationships xmlns="http://schemas.openxmlformats.org/package/2006/relationships"><Relationship Id="rId1" Type="http://schemas.microsoft.com/office/2006/relationships/activeXControlBinary" Target="activeX8.bin"/></Relationships>
</file>

<file path=ppt/activeX/_rels/activeX9.xml.rels><?xml version="1.0" encoding="UTF-8" standalone="yes"?>
<Relationships xmlns="http://schemas.openxmlformats.org/package/2006/relationships"><Relationship Id="rId1" Type="http://schemas.microsoft.com/office/2006/relationships/activeXControlBinary" Target="activeX9.bin"/></Relationships>
</file>

<file path=ppt/activeX/activeX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1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2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3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4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1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2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3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4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5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5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60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8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activeX/activeX9.xml><?xml version="1.0" encoding="utf-8"?>
<ax:ocx xmlns:ax="http://schemas.microsoft.com/office/2006/activeX" xmlns:r="http://schemas.openxmlformats.org/officeDocument/2006/relationships" ax:classid="{8BD21D10-EC42-11CE-9E0D-00AA006002F3}" ax:persistence="persistStorage" r:id="rId1"/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7/13/2023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18.xml"/><Relationship Id="rId7" Type="http://schemas.openxmlformats.org/officeDocument/2006/relationships/audio" Target="../media/audio1.wav"/><Relationship Id="rId2" Type="http://schemas.openxmlformats.org/officeDocument/2006/relationships/control" Target="../activeX/activeX17.xml"/><Relationship Id="rId1" Type="http://schemas.openxmlformats.org/officeDocument/2006/relationships/control" Target="../activeX/activeX16.x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0.xml"/><Relationship Id="rId4" Type="http://schemas.openxmlformats.org/officeDocument/2006/relationships/control" Target="../activeX/activeX19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23.xml"/><Relationship Id="rId7" Type="http://schemas.openxmlformats.org/officeDocument/2006/relationships/audio" Target="../media/audio1.wav"/><Relationship Id="rId2" Type="http://schemas.openxmlformats.org/officeDocument/2006/relationships/control" Target="../activeX/activeX22.xml"/><Relationship Id="rId1" Type="http://schemas.openxmlformats.org/officeDocument/2006/relationships/control" Target="../activeX/activeX21.x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25.xml"/><Relationship Id="rId4" Type="http://schemas.openxmlformats.org/officeDocument/2006/relationships/control" Target="../activeX/activeX24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control" Target="../activeX/activeX28.xml"/><Relationship Id="rId7" Type="http://schemas.openxmlformats.org/officeDocument/2006/relationships/audio" Target="../media/audio2.wav"/><Relationship Id="rId2" Type="http://schemas.openxmlformats.org/officeDocument/2006/relationships/control" Target="../activeX/activeX27.xml"/><Relationship Id="rId1" Type="http://schemas.openxmlformats.org/officeDocument/2006/relationships/control" Target="../activeX/activeX26.x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30.xml"/><Relationship Id="rId4" Type="http://schemas.openxmlformats.org/officeDocument/2006/relationships/control" Target="../activeX/activeX29.xml"/><Relationship Id="rId9" Type="http://schemas.openxmlformats.org/officeDocument/2006/relationships/image" Target="../media/image1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9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1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33.xml"/><Relationship Id="rId7" Type="http://schemas.openxmlformats.org/officeDocument/2006/relationships/audio" Target="../media/audio1.wav"/><Relationship Id="rId2" Type="http://schemas.openxmlformats.org/officeDocument/2006/relationships/control" Target="../activeX/activeX32.xml"/><Relationship Id="rId1" Type="http://schemas.openxmlformats.org/officeDocument/2006/relationships/control" Target="../activeX/activeX31.x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35.xml"/><Relationship Id="rId4" Type="http://schemas.openxmlformats.org/officeDocument/2006/relationships/control" Target="../activeX/activeX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6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38.xml"/><Relationship Id="rId7" Type="http://schemas.openxmlformats.org/officeDocument/2006/relationships/audio" Target="../media/audio1.wav"/><Relationship Id="rId2" Type="http://schemas.openxmlformats.org/officeDocument/2006/relationships/control" Target="../activeX/activeX37.xml"/><Relationship Id="rId1" Type="http://schemas.openxmlformats.org/officeDocument/2006/relationships/control" Target="../activeX/activeX36.x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40.xml"/><Relationship Id="rId4" Type="http://schemas.openxmlformats.org/officeDocument/2006/relationships/control" Target="../activeX/activeX39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43.xml"/><Relationship Id="rId7" Type="http://schemas.openxmlformats.org/officeDocument/2006/relationships/audio" Target="../media/audio1.wav"/><Relationship Id="rId2" Type="http://schemas.openxmlformats.org/officeDocument/2006/relationships/control" Target="../activeX/activeX42.xml"/><Relationship Id="rId1" Type="http://schemas.openxmlformats.org/officeDocument/2006/relationships/control" Target="../activeX/activeX41.x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45.xml"/><Relationship Id="rId4" Type="http://schemas.openxmlformats.org/officeDocument/2006/relationships/control" Target="../activeX/activeX4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48.xml"/><Relationship Id="rId7" Type="http://schemas.openxmlformats.org/officeDocument/2006/relationships/audio" Target="../media/audio1.wav"/><Relationship Id="rId2" Type="http://schemas.openxmlformats.org/officeDocument/2006/relationships/control" Target="../activeX/activeX47.xml"/><Relationship Id="rId1" Type="http://schemas.openxmlformats.org/officeDocument/2006/relationships/control" Target="../activeX/activeX46.x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50.xml"/><Relationship Id="rId4" Type="http://schemas.openxmlformats.org/officeDocument/2006/relationships/control" Target="../activeX/activeX49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53.xml"/><Relationship Id="rId7" Type="http://schemas.openxmlformats.org/officeDocument/2006/relationships/audio" Target="../media/audio1.wav"/><Relationship Id="rId2" Type="http://schemas.openxmlformats.org/officeDocument/2006/relationships/control" Target="../activeX/activeX52.xml"/><Relationship Id="rId1" Type="http://schemas.openxmlformats.org/officeDocument/2006/relationships/control" Target="../activeX/activeX51.x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55.xml"/><Relationship Id="rId4" Type="http://schemas.openxmlformats.org/officeDocument/2006/relationships/control" Target="../activeX/activeX54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control" Target="../activeX/activeX58.xml"/><Relationship Id="rId7" Type="http://schemas.openxmlformats.org/officeDocument/2006/relationships/audio" Target="../media/audio2.wav"/><Relationship Id="rId2" Type="http://schemas.openxmlformats.org/officeDocument/2006/relationships/control" Target="../activeX/activeX57.xml"/><Relationship Id="rId1" Type="http://schemas.openxmlformats.org/officeDocument/2006/relationships/control" Target="../activeX/activeX56.x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60.xml"/><Relationship Id="rId4" Type="http://schemas.openxmlformats.org/officeDocument/2006/relationships/control" Target="../activeX/activeX59.xml"/><Relationship Id="rId9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2.wav"/><Relationship Id="rId4" Type="http://schemas.openxmlformats.org/officeDocument/2006/relationships/slide" Target="slide2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3.xml"/><Relationship Id="rId7" Type="http://schemas.openxmlformats.org/officeDocument/2006/relationships/audio" Target="../media/audio1.wav"/><Relationship Id="rId2" Type="http://schemas.openxmlformats.org/officeDocument/2006/relationships/control" Target="../activeX/activeX2.xml"/><Relationship Id="rId1" Type="http://schemas.openxmlformats.org/officeDocument/2006/relationships/control" Target="../activeX/activeX1.x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5.xml"/><Relationship Id="rId4" Type="http://schemas.openxmlformats.org/officeDocument/2006/relationships/control" Target="../activeX/activeX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8.xml"/><Relationship Id="rId7" Type="http://schemas.openxmlformats.org/officeDocument/2006/relationships/audio" Target="../media/audio1.wav"/><Relationship Id="rId2" Type="http://schemas.openxmlformats.org/officeDocument/2006/relationships/control" Target="../activeX/activeX7.xml"/><Relationship Id="rId1" Type="http://schemas.openxmlformats.org/officeDocument/2006/relationships/control" Target="../activeX/activeX6.x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0.xml"/><Relationship Id="rId4" Type="http://schemas.openxmlformats.org/officeDocument/2006/relationships/control" Target="../activeX/activeX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control" Target="../activeX/activeX13.xml"/><Relationship Id="rId7" Type="http://schemas.openxmlformats.org/officeDocument/2006/relationships/audio" Target="../media/audio1.wav"/><Relationship Id="rId2" Type="http://schemas.openxmlformats.org/officeDocument/2006/relationships/control" Target="../activeX/activeX12.xml"/><Relationship Id="rId1" Type="http://schemas.openxmlformats.org/officeDocument/2006/relationships/control" Target="../activeX/activeX11.xml"/><Relationship Id="rId6" Type="http://schemas.openxmlformats.org/officeDocument/2006/relationships/slideLayout" Target="../slideLayouts/slideLayout2.xml"/><Relationship Id="rId5" Type="http://schemas.openxmlformats.org/officeDocument/2006/relationships/control" Target="../activeX/activeX15.xml"/><Relationship Id="rId4" Type="http://schemas.openxmlformats.org/officeDocument/2006/relationships/control" Target="../activeX/activeX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AE129E-CAB7-82C6-82ED-7E61B94470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227" y="1013931"/>
            <a:ext cx="7507735" cy="1477109"/>
          </a:xfrm>
        </p:spPr>
        <p:txBody>
          <a:bodyPr>
            <a:normAutofit fontScale="90000"/>
          </a:bodyPr>
          <a:lstStyle/>
          <a:p>
            <a:pPr algn="ctr"/>
            <a:r>
              <a:rPr lang="es-E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COMPRENSIÓN DE TEXTOS CORTOS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DC66F6A-38A6-6A3D-4BB6-371193644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3429000"/>
            <a:ext cx="10993546" cy="1241474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schemeClr val="bg1"/>
                </a:solidFill>
              </a:rPr>
              <a:t>FLUIDEZ LECTORA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schemeClr val="bg1"/>
                </a:solidFill>
              </a:rPr>
              <a:t>COMPRENSIÓN LECTORA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sz="2400" dirty="0">
                <a:solidFill>
                  <a:schemeClr val="bg1"/>
                </a:solidFill>
              </a:rPr>
              <a:t>COMPRESNSIÓN ORAL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endParaRPr lang="es-ES" sz="2400" dirty="0">
              <a:solidFill>
                <a:schemeClr val="bg1"/>
              </a:solidFill>
            </a:endParaRPr>
          </a:p>
        </p:txBody>
      </p:sp>
      <p:sp>
        <p:nvSpPr>
          <p:cNvPr id="4" name="Rectangle 8">
            <a:extLst>
              <a:ext uri="{FF2B5EF4-FFF2-40B4-BE49-F238E27FC236}">
                <a16:creationId xmlns:a16="http://schemas.microsoft.com/office/drawing/2014/main" id="{C4B1FECB-7540-A1AC-BF28-197E0241AE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4311" y="5191912"/>
            <a:ext cx="8123378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t-BR" alt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Autora: Psicóloga educativa Karen Marcela Herrera Chang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t-BR" alt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 pictogramas: Sergio </a:t>
            </a:r>
            <a:r>
              <a:rPr lang="pt-BR" altLang="es-E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Palao</a:t>
            </a:r>
            <a:r>
              <a:rPr lang="pt-BR" alt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t-BR" altLang="es-ES" sz="16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Procedencia</a:t>
            </a:r>
            <a:r>
              <a:rPr lang="pt-BR" alt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ARASAAC (http://arasaac.org). Licencia: CC (BY-NC-SA)</a:t>
            </a:r>
            <a:endParaRPr lang="es-ES" altLang="es-E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altLang="es-E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Propiedad: Gobierno de Aragón </a:t>
            </a:r>
            <a:endParaRPr lang="pt-BR" altLang="es-E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E7905ACA-E0C3-E31B-5E09-26EE23FB27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706">
            <a:off x="8012935" y="189734"/>
            <a:ext cx="3240000" cy="3240000"/>
          </a:xfrm>
          <a:prstGeom prst="rect">
            <a:avLst/>
          </a:prstGeom>
        </p:spPr>
      </p:pic>
      <p:sp>
        <p:nvSpPr>
          <p:cNvPr id="6" name="Botón de acción: ir hacia delante o siguiente 5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E446B1D9-9178-A540-3FE8-82452ED1FC58}"/>
              </a:ext>
            </a:extLst>
          </p:cNvPr>
          <p:cNvSpPr/>
          <p:nvPr/>
        </p:nvSpPr>
        <p:spPr>
          <a:xfrm>
            <a:off x="10157689" y="393171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827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97106-11A3-E245-342A-1C1AB6B1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TEXTO 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428FF1-325E-DE41-CB20-542FD047A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69" y="2036899"/>
            <a:ext cx="6302326" cy="42062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tx1"/>
                </a:solidFill>
              </a:rPr>
              <a:t>Luis está caminando por el parque, cuando sin darse cuenta se tropieza con una piedra y se hace daño. Su amiga Ana, que estaba en el lugar fue hacia él para ayudarlo.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21E8B83-9F0B-7603-FE60-1700630B0C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05" y="2463320"/>
            <a:ext cx="3994084" cy="3600000"/>
          </a:xfrm>
          <a:prstGeom prst="rect">
            <a:avLst/>
          </a:prstGeom>
        </p:spPr>
      </p:pic>
      <p:sp>
        <p:nvSpPr>
          <p:cNvPr id="4" name="Botón de acción: ir hacia delante o siguiente 3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FE6FA8D7-04D6-DBDB-D256-A949CCE10B1E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687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83330-9970-D111-8F36-36B5AB48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/>
              <a:t>Responde: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6599E-E124-7B7A-D9FE-92684831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34" y="2166427"/>
            <a:ext cx="5158426" cy="42625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¿Cómo se llama el niño?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¿Dónde estaba el niño?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¿Qué hacia el niño?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¿Qué le paso al niño?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¿Quién lo ayudó?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Botón de acción: ir hacia delante o siguiente 6">
            <a:hlinkClick r:id="" action="ppaction://hlinkshowjump?jump=nextslide" highlightClick="1">
              <a:snd r:embed="rId7" name="click.wav"/>
            </a:hlinkClick>
            <a:extLst>
              <a:ext uri="{FF2B5EF4-FFF2-40B4-BE49-F238E27FC236}">
                <a16:creationId xmlns:a16="http://schemas.microsoft.com/office/drawing/2014/main" id="{8EE39809-CB6E-A965-7BDC-D9C1F7E6F898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2" r:id="rId1" imgW="3381480" imgH="485640"/>
        </mc:Choice>
        <mc:Fallback>
          <p:control name="TextBox2" r:id="rId1" imgW="3381480" imgH="485640">
            <p:pic>
              <p:nvPicPr>
                <p:cNvPr id="4" name="TextBox2">
                  <a:extLst>
                    <a:ext uri="{FF2B5EF4-FFF2-40B4-BE49-F238E27FC236}">
                      <a16:creationId xmlns:a16="http://schemas.microsoft.com/office/drawing/2014/main" id="{4EF6C10A-DF59-2E3E-C86C-BD2E5F7F53A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166427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1" r:id="rId2" imgW="3381480" imgH="485640"/>
        </mc:Choice>
        <mc:Fallback>
          <p:control name="TextBox1" r:id="rId2" imgW="3381480" imgH="485640">
            <p:pic>
              <p:nvPicPr>
                <p:cNvPr id="11" name="TextBox1">
                  <a:extLst>
                    <a:ext uri="{FF2B5EF4-FFF2-40B4-BE49-F238E27FC236}">
                      <a16:creationId xmlns:a16="http://schemas.microsoft.com/office/drawing/2014/main" id="{4BF352F1-FD3A-1DD0-593A-D9CCBA4E47A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925428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3381480" imgH="485640"/>
        </mc:Choice>
        <mc:Fallback>
          <p:control name="TextBox3" r:id="rId3" imgW="3381480" imgH="485640">
            <p:pic>
              <p:nvPicPr>
                <p:cNvPr id="12" name="TextBox3">
                  <a:extLst>
                    <a:ext uri="{FF2B5EF4-FFF2-40B4-BE49-F238E27FC236}">
                      <a16:creationId xmlns:a16="http://schemas.microsoft.com/office/drawing/2014/main" id="{87D9CECC-15F2-AA72-99CE-CA10ADC3F71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4676770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3381480" imgH="485640"/>
        </mc:Choice>
        <mc:Fallback>
          <p:control name="TextBox4" r:id="rId4" imgW="3381480" imgH="485640">
            <p:pic>
              <p:nvPicPr>
                <p:cNvPr id="13" name="TextBox4">
                  <a:extLst>
                    <a:ext uri="{FF2B5EF4-FFF2-40B4-BE49-F238E27FC236}">
                      <a16:creationId xmlns:a16="http://schemas.microsoft.com/office/drawing/2014/main" id="{DE1F3ED7-DCB2-3796-FAFD-96ED98C35C2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1" y="5537227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3381480" imgH="485640"/>
        </mc:Choice>
        <mc:Fallback>
          <p:control name="TextBox5" r:id="rId5" imgW="3381480" imgH="485640">
            <p:pic>
              <p:nvPicPr>
                <p:cNvPr id="14" name="TextBox5">
                  <a:extLst>
                    <a:ext uri="{FF2B5EF4-FFF2-40B4-BE49-F238E27FC236}">
                      <a16:creationId xmlns:a16="http://schemas.microsoft.com/office/drawing/2014/main" id="{38321028-5A7C-3664-7281-D83DFC8B647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1" y="3785885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95559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97106-11A3-E245-342A-1C1AB6B1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TEXTO 5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428FF1-325E-DE41-CB20-542FD047A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69" y="2066995"/>
            <a:ext cx="6302326" cy="42062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tx1"/>
                </a:solidFill>
              </a:rPr>
              <a:t>Emily es una niña alegre, amable, y le gusta compartir. Un día, le dijo a su padre que le comprara a una bolsa de caramelos para compartirlos con sus compañeros de clase.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016AE7E-8842-3306-C40F-C863C0F083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05" y="2370113"/>
            <a:ext cx="3600000" cy="3600000"/>
          </a:xfrm>
          <a:prstGeom prst="rect">
            <a:avLst/>
          </a:prstGeom>
        </p:spPr>
      </p:pic>
      <p:sp>
        <p:nvSpPr>
          <p:cNvPr id="6" name="Botón de acción: ir hacia delante o siguiente 5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1BA60E5F-05EB-55CD-2300-1FB2B9260122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382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83330-9970-D111-8F36-36B5AB48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/>
              <a:t>Responde: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6599E-E124-7B7A-D9FE-92684831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34" y="2166427"/>
            <a:ext cx="5158426" cy="42625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¿Cómo se llama la niña?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¿Cómo es la niña?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¿Qué quería compartir?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¿Quién los compró?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¿Con quién compartió?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otón de acción: ir hacia delante o siguiente 5">
            <a:hlinkClick r:id="" action="ppaction://hlinkshowjump?jump=nextslide" highlightClick="1">
              <a:snd r:embed="rId7" name="click.wav"/>
            </a:hlinkClick>
            <a:extLst>
              <a:ext uri="{FF2B5EF4-FFF2-40B4-BE49-F238E27FC236}">
                <a16:creationId xmlns:a16="http://schemas.microsoft.com/office/drawing/2014/main" id="{84770C9A-29D8-1A5D-A16B-A51A0EFBD40E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2" r:id="rId1" imgW="3381480" imgH="485640"/>
        </mc:Choice>
        <mc:Fallback>
          <p:control name="TextBox2" r:id="rId1" imgW="3381480" imgH="485640">
            <p:pic>
              <p:nvPicPr>
                <p:cNvPr id="4" name="TextBox2">
                  <a:extLst>
                    <a:ext uri="{FF2B5EF4-FFF2-40B4-BE49-F238E27FC236}">
                      <a16:creationId xmlns:a16="http://schemas.microsoft.com/office/drawing/2014/main" id="{4EF6C10A-DF59-2E3E-C86C-BD2E5F7F53A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166427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1" r:id="rId2" imgW="3381480" imgH="485640"/>
        </mc:Choice>
        <mc:Fallback>
          <p:control name="TextBox1" r:id="rId2" imgW="3381480" imgH="485640">
            <p:pic>
              <p:nvPicPr>
                <p:cNvPr id="11" name="TextBox1">
                  <a:extLst>
                    <a:ext uri="{FF2B5EF4-FFF2-40B4-BE49-F238E27FC236}">
                      <a16:creationId xmlns:a16="http://schemas.microsoft.com/office/drawing/2014/main" id="{4BF352F1-FD3A-1DD0-593A-D9CCBA4E47A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925428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3381480" imgH="485640"/>
        </mc:Choice>
        <mc:Fallback>
          <p:control name="TextBox3" r:id="rId3" imgW="3381480" imgH="485640">
            <p:pic>
              <p:nvPicPr>
                <p:cNvPr id="12" name="TextBox3">
                  <a:extLst>
                    <a:ext uri="{FF2B5EF4-FFF2-40B4-BE49-F238E27FC236}">
                      <a16:creationId xmlns:a16="http://schemas.microsoft.com/office/drawing/2014/main" id="{87D9CECC-15F2-AA72-99CE-CA10ADC3F71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4676770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3381480" imgH="485640"/>
        </mc:Choice>
        <mc:Fallback>
          <p:control name="TextBox4" r:id="rId4" imgW="3381480" imgH="485640">
            <p:pic>
              <p:nvPicPr>
                <p:cNvPr id="13" name="TextBox4">
                  <a:extLst>
                    <a:ext uri="{FF2B5EF4-FFF2-40B4-BE49-F238E27FC236}">
                      <a16:creationId xmlns:a16="http://schemas.microsoft.com/office/drawing/2014/main" id="{DE1F3ED7-DCB2-3796-FAFD-96ED98C35C2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5552441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3381480" imgH="485640"/>
        </mc:Choice>
        <mc:Fallback>
          <p:control name="TextBox5" r:id="rId5" imgW="3381480" imgH="485640">
            <p:pic>
              <p:nvPicPr>
                <p:cNvPr id="14" name="TextBox5">
                  <a:extLst>
                    <a:ext uri="{FF2B5EF4-FFF2-40B4-BE49-F238E27FC236}">
                      <a16:creationId xmlns:a16="http://schemas.microsoft.com/office/drawing/2014/main" id="{38321028-5A7C-3664-7281-D83DFC8B647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1" y="3785885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85713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4801A-4728-A506-C6FF-2B39C78ED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200" b="1" dirty="0"/>
              <a:t>POR ÚLTIMO… </a:t>
            </a:r>
            <a:br>
              <a:rPr lang="es-ES" sz="3200" b="1" dirty="0"/>
            </a:br>
            <a:r>
              <a:rPr lang="es-ES" sz="3200" b="1" dirty="0"/>
              <a:t>¿QUÉ TÍTULO LE PONDRÍAS A CADA TEXTO?</a:t>
            </a:r>
          </a:p>
        </p:txBody>
      </p:sp>
      <p:sp>
        <p:nvSpPr>
          <p:cNvPr id="9" name="Botón de acción: ir hacia delante o siguiente 8">
            <a:hlinkClick r:id="" action="ppaction://hlinkshowjump?jump=nextslide" highlightClick="1">
              <a:snd r:embed="rId7" name="applause.wav"/>
            </a:hlinkClick>
            <a:extLst>
              <a:ext uri="{FF2B5EF4-FFF2-40B4-BE49-F238E27FC236}">
                <a16:creationId xmlns:a16="http://schemas.microsoft.com/office/drawing/2014/main" id="{E3304F6E-21CC-B177-6660-C8037F9EB815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209DAAD9-EA14-571D-CD35-3A839FD04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078" y="2152184"/>
            <a:ext cx="2255657" cy="42625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1 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2 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3 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4 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5 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2" r:id="rId1" imgW="6229440" imgH="495360"/>
        </mc:Choice>
        <mc:Fallback>
          <p:control name="TextBox2" r:id="rId1" imgW="6229440" imgH="495360">
            <p:pic>
              <p:nvPicPr>
                <p:cNvPr id="4" name="TextBox2">
                  <a:extLst>
                    <a:ext uri="{FF2B5EF4-FFF2-40B4-BE49-F238E27FC236}">
                      <a16:creationId xmlns:a16="http://schemas.microsoft.com/office/drawing/2014/main" id="{27F6562A-A18D-0C65-C354-26427338AB7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587260" y="2341949"/>
                  <a:ext cx="6231991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1" r:id="rId2" imgW="6229440" imgH="495360"/>
        </mc:Choice>
        <mc:Fallback>
          <p:control name="TextBox1" r:id="rId2" imgW="6229440" imgH="495360">
            <p:pic>
              <p:nvPicPr>
                <p:cNvPr id="5" name="TextBox1">
                  <a:extLst>
                    <a:ext uri="{FF2B5EF4-FFF2-40B4-BE49-F238E27FC236}">
                      <a16:creationId xmlns:a16="http://schemas.microsoft.com/office/drawing/2014/main" id="{037BA819-2F0B-6B1B-39C4-7677D2D1B2E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587260" y="3183597"/>
                  <a:ext cx="6231991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6229440" imgH="485640"/>
        </mc:Choice>
        <mc:Fallback>
          <p:control name="TextBox3" r:id="rId3" imgW="6229440" imgH="485640">
            <p:pic>
              <p:nvPicPr>
                <p:cNvPr id="6" name="TextBox3">
                  <a:extLst>
                    <a:ext uri="{FF2B5EF4-FFF2-40B4-BE49-F238E27FC236}">
                      <a16:creationId xmlns:a16="http://schemas.microsoft.com/office/drawing/2014/main" id="{C4A252E2-484B-6A76-532C-BB7BD085A0C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587260" y="4866895"/>
                  <a:ext cx="6231991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6229440" imgH="485640"/>
        </mc:Choice>
        <mc:Fallback>
          <p:control name="TextBox4" r:id="rId4" imgW="6229440" imgH="485640">
            <p:pic>
              <p:nvPicPr>
                <p:cNvPr id="7" name="TextBox4">
                  <a:extLst>
                    <a:ext uri="{FF2B5EF4-FFF2-40B4-BE49-F238E27FC236}">
                      <a16:creationId xmlns:a16="http://schemas.microsoft.com/office/drawing/2014/main" id="{DCAFC1C1-6E6D-745F-FF6F-C2ED75A5581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587260" y="5708544"/>
                  <a:ext cx="6231991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6229440" imgH="485640"/>
        </mc:Choice>
        <mc:Fallback>
          <p:control name="TextBox5" r:id="rId5" imgW="6229440" imgH="485640">
            <p:pic>
              <p:nvPicPr>
                <p:cNvPr id="8" name="TextBox5">
                  <a:extLst>
                    <a:ext uri="{FF2B5EF4-FFF2-40B4-BE49-F238E27FC236}">
                      <a16:creationId xmlns:a16="http://schemas.microsoft.com/office/drawing/2014/main" id="{4FE42811-D238-39C9-1F8B-DC4F7965287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587260" y="4025246"/>
                  <a:ext cx="6231991" cy="48950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796859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D801E-15C3-1D14-3939-1E61F3B5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b="1" dirty="0"/>
              <a:t>¡MUY BIEN!</a:t>
            </a:r>
          </a:p>
        </p:txBody>
      </p:sp>
      <p:sp>
        <p:nvSpPr>
          <p:cNvPr id="4" name="Rectángulo 3">
            <a:hlinkClick r:id="" action="ppaction://hlinkshowjump?jump=nextslide">
              <a:snd r:embed="rId2" name="click.wav"/>
            </a:hlinkClick>
            <a:extLst>
              <a:ext uri="{FF2B5EF4-FFF2-40B4-BE49-F238E27FC236}">
                <a16:creationId xmlns:a16="http://schemas.microsoft.com/office/drawing/2014/main" id="{977471C4-6534-DBED-49E3-C2F55A04FC02}"/>
              </a:ext>
            </a:extLst>
          </p:cNvPr>
          <p:cNvSpPr/>
          <p:nvPr/>
        </p:nvSpPr>
        <p:spPr>
          <a:xfrm>
            <a:off x="1477108" y="3010485"/>
            <a:ext cx="3713871" cy="17162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/>
              <a:t>COMPRENSIÓN ORAL</a:t>
            </a:r>
          </a:p>
        </p:txBody>
      </p:sp>
      <p:sp>
        <p:nvSpPr>
          <p:cNvPr id="5" name="Rectángulo 4">
            <a:hlinkClick r:id="rId3" action="ppaction://hlinksldjump">
              <a:snd r:embed="rId4" name="applause.wav"/>
            </a:hlinkClick>
            <a:extLst>
              <a:ext uri="{FF2B5EF4-FFF2-40B4-BE49-F238E27FC236}">
                <a16:creationId xmlns:a16="http://schemas.microsoft.com/office/drawing/2014/main" id="{EC9D45F3-F512-644E-E6A1-AA4CC86B7979}"/>
              </a:ext>
            </a:extLst>
          </p:cNvPr>
          <p:cNvSpPr/>
          <p:nvPr/>
        </p:nvSpPr>
        <p:spPr>
          <a:xfrm>
            <a:off x="6820486" y="3010485"/>
            <a:ext cx="3713871" cy="17162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/>
              <a:t>TERMINAR ACTIVIDAD </a:t>
            </a:r>
          </a:p>
        </p:txBody>
      </p:sp>
    </p:spTree>
    <p:extLst>
      <p:ext uri="{BB962C8B-B14F-4D97-AF65-F5344CB8AC3E}">
        <p14:creationId xmlns:p14="http://schemas.microsoft.com/office/powerpoint/2010/main" val="12409042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E15C1F-D666-9418-E74E-59397935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b="1" dirty="0"/>
              <a:t>COMPRENSIÓN ORAL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4905758-FE06-4E76-F352-892DD66F2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46836" y="3731960"/>
            <a:ext cx="2880000" cy="2880000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495A67A5-6324-913B-0718-C0087D0C4E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33934" y="3731960"/>
            <a:ext cx="2880000" cy="2880000"/>
          </a:xfrm>
          <a:prstGeom prst="rect">
            <a:avLst/>
          </a:prstGeom>
        </p:spPr>
      </p:pic>
      <p:sp>
        <p:nvSpPr>
          <p:cNvPr id="10" name="Flecha: a la derecha 9">
            <a:extLst>
              <a:ext uri="{FF2B5EF4-FFF2-40B4-BE49-F238E27FC236}">
                <a16:creationId xmlns:a16="http://schemas.microsoft.com/office/drawing/2014/main" id="{21BA5C19-025C-8701-F608-0F9CD0F4B7A2}"/>
              </a:ext>
            </a:extLst>
          </p:cNvPr>
          <p:cNvSpPr/>
          <p:nvPr/>
        </p:nvSpPr>
        <p:spPr>
          <a:xfrm>
            <a:off x="4813695" y="4890606"/>
            <a:ext cx="1533379" cy="562708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81218D0B-BE72-42AA-43F7-9996F113D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04646"/>
            <a:ext cx="11029615" cy="15142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ES" sz="3200" dirty="0">
                <a:solidFill>
                  <a:schemeClr val="tx1"/>
                </a:solidFill>
              </a:rPr>
              <a:t>DEBES ESCUCHAR DE FORMA ATENTA Y COMPRENDER LOS TEXTOS PARA LUEGO RESPONDER A LAS PREGUNTAS</a:t>
            </a:r>
          </a:p>
        </p:txBody>
      </p:sp>
      <p:sp>
        <p:nvSpPr>
          <p:cNvPr id="3" name="Botón de acción: ir hacia delante o siguiente 2">
            <a:hlinkClick r:id="" action="ppaction://hlinkshowjump?jump=nextslide" highlightClick="1">
              <a:snd r:embed="rId4" name="click.wav"/>
            </a:hlinkClick>
            <a:extLst>
              <a:ext uri="{FF2B5EF4-FFF2-40B4-BE49-F238E27FC236}">
                <a16:creationId xmlns:a16="http://schemas.microsoft.com/office/drawing/2014/main" id="{DAEA4F19-5288-D1B1-6A5D-118106AE551C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74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97106-11A3-E245-342A-1C1AB6B1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TEXTO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428FF1-325E-DE41-CB20-542FD047A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69" y="1949608"/>
            <a:ext cx="6302326" cy="42062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tx1"/>
                </a:solidFill>
              </a:rPr>
              <a:t>Ángela y su amigo Pedro, se van de camping. Tienen pensado pasar dos noches en el bosque. En sus mochilas llevan comida, agua y sus tiendas de campaña.  ¡Lo pasarán genial!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650D9CE-1DC1-FF56-B293-6DCD742755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05" y="2483614"/>
            <a:ext cx="3600000" cy="3600000"/>
          </a:xfrm>
          <a:prstGeom prst="rect">
            <a:avLst/>
          </a:prstGeom>
        </p:spPr>
      </p:pic>
      <p:sp>
        <p:nvSpPr>
          <p:cNvPr id="4" name="Botón de acción: ir hacia delante o siguiente 3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32397269-FFED-42C2-11DD-3EE432E020DF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126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83330-9970-D111-8F36-36B5AB48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/>
              <a:t>Responde: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6599E-E124-7B7A-D9FE-92684831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34" y="2166427"/>
            <a:ext cx="5158426" cy="42625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¿Cómo se llama la chica?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¿Cómo se llama el amigo?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¿Qué van hacer?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¿Por cuántos días se van?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¿Qué llevan en la mochila?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otón de acción: ir hacia delante o siguiente 5">
            <a:hlinkClick r:id="" action="ppaction://hlinkshowjump?jump=nextslide" highlightClick="1">
              <a:snd r:embed="rId7" name="click.wav"/>
            </a:hlinkClick>
            <a:extLst>
              <a:ext uri="{FF2B5EF4-FFF2-40B4-BE49-F238E27FC236}">
                <a16:creationId xmlns:a16="http://schemas.microsoft.com/office/drawing/2014/main" id="{F6802832-AFE7-ED25-4C4D-2D62B90DBBF1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2" r:id="rId1" imgW="3381480" imgH="485640"/>
        </mc:Choice>
        <mc:Fallback>
          <p:control name="TextBox2" r:id="rId1" imgW="3381480" imgH="485640">
            <p:pic>
              <p:nvPicPr>
                <p:cNvPr id="4" name="TextBox2">
                  <a:extLst>
                    <a:ext uri="{FF2B5EF4-FFF2-40B4-BE49-F238E27FC236}">
                      <a16:creationId xmlns:a16="http://schemas.microsoft.com/office/drawing/2014/main" id="{4EF6C10A-DF59-2E3E-C86C-BD2E5F7F53A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166427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1" r:id="rId2" imgW="3381480" imgH="485640"/>
        </mc:Choice>
        <mc:Fallback>
          <p:control name="TextBox1" r:id="rId2" imgW="3381480" imgH="485640">
            <p:pic>
              <p:nvPicPr>
                <p:cNvPr id="11" name="TextBox1">
                  <a:extLst>
                    <a:ext uri="{FF2B5EF4-FFF2-40B4-BE49-F238E27FC236}">
                      <a16:creationId xmlns:a16="http://schemas.microsoft.com/office/drawing/2014/main" id="{4BF352F1-FD3A-1DD0-593A-D9CCBA4E47A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925428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3381480" imgH="485640"/>
        </mc:Choice>
        <mc:Fallback>
          <p:control name="TextBox3" r:id="rId3" imgW="3381480" imgH="485640">
            <p:pic>
              <p:nvPicPr>
                <p:cNvPr id="12" name="TextBox3">
                  <a:extLst>
                    <a:ext uri="{FF2B5EF4-FFF2-40B4-BE49-F238E27FC236}">
                      <a16:creationId xmlns:a16="http://schemas.microsoft.com/office/drawing/2014/main" id="{87D9CECC-15F2-AA72-99CE-CA10ADC3F71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4676770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3381480" imgH="485640"/>
        </mc:Choice>
        <mc:Fallback>
          <p:control name="TextBox4" r:id="rId4" imgW="3381480" imgH="485640">
            <p:pic>
              <p:nvPicPr>
                <p:cNvPr id="13" name="TextBox4">
                  <a:extLst>
                    <a:ext uri="{FF2B5EF4-FFF2-40B4-BE49-F238E27FC236}">
                      <a16:creationId xmlns:a16="http://schemas.microsoft.com/office/drawing/2014/main" id="{DE1F3ED7-DCB2-3796-FAFD-96ED98C35C2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5552441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3381480" imgH="485640"/>
        </mc:Choice>
        <mc:Fallback>
          <p:control name="TextBox5" r:id="rId5" imgW="3381480" imgH="485640">
            <p:pic>
              <p:nvPicPr>
                <p:cNvPr id="14" name="TextBox5">
                  <a:extLst>
                    <a:ext uri="{FF2B5EF4-FFF2-40B4-BE49-F238E27FC236}">
                      <a16:creationId xmlns:a16="http://schemas.microsoft.com/office/drawing/2014/main" id="{38321028-5A7C-3664-7281-D83DFC8B647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1" y="3785885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31689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97106-11A3-E245-342A-1C1AB6B1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TEXTO 2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F97EC444-9B46-5240-CD08-B08F0C7F4F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05" y="2483614"/>
            <a:ext cx="3600000" cy="3600000"/>
          </a:xfrm>
          <a:prstGeom prst="rect">
            <a:avLst/>
          </a:prstGeom>
        </p:spPr>
      </p:pic>
      <p:sp>
        <p:nvSpPr>
          <p:cNvPr id="7" name="Marcador de contenido 2">
            <a:extLst>
              <a:ext uri="{FF2B5EF4-FFF2-40B4-BE49-F238E27FC236}">
                <a16:creationId xmlns:a16="http://schemas.microsoft.com/office/drawing/2014/main" id="{E9D7C481-8F71-5114-E905-A82431605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69" y="1832782"/>
            <a:ext cx="6302326" cy="42062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tx1"/>
                </a:solidFill>
              </a:rPr>
              <a:t>Francisco lleva tres días con fiebre y mucha tos. Por eso, no ha podido ir al colegio y su padre ha tenido que cuidarlo porque su madre se encuentra en un viaje.</a:t>
            </a:r>
          </a:p>
        </p:txBody>
      </p:sp>
      <p:sp>
        <p:nvSpPr>
          <p:cNvPr id="3" name="Botón de acción: ir hacia delante o siguiente 2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A3D44B12-5D01-2D93-DC9A-86F0A691A28F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9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48A237-9C4B-A84B-6A30-E76861350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b="1" dirty="0"/>
              <a:t>ELIGE EL TIPO DE COMPRENSIÓN:</a:t>
            </a:r>
          </a:p>
        </p:txBody>
      </p:sp>
      <p:sp>
        <p:nvSpPr>
          <p:cNvPr id="4" name="Rectángulo 3">
            <a:hlinkClick r:id="" action="ppaction://hlinkshowjump?jump=nextslide">
              <a:snd r:embed="rId2" name="click.wav"/>
            </a:hlinkClick>
            <a:extLst>
              <a:ext uri="{FF2B5EF4-FFF2-40B4-BE49-F238E27FC236}">
                <a16:creationId xmlns:a16="http://schemas.microsoft.com/office/drawing/2014/main" id="{13CE91BC-5E40-CBEE-7ACD-54C08C732C09}"/>
              </a:ext>
            </a:extLst>
          </p:cNvPr>
          <p:cNvSpPr/>
          <p:nvPr/>
        </p:nvSpPr>
        <p:spPr>
          <a:xfrm>
            <a:off x="1477108" y="3010485"/>
            <a:ext cx="3713871" cy="17162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/>
              <a:t>COMPRENSIÓN LECTORA</a:t>
            </a:r>
          </a:p>
        </p:txBody>
      </p:sp>
      <p:sp>
        <p:nvSpPr>
          <p:cNvPr id="5" name="Rectángulo 4">
            <a:hlinkClick r:id="rId3" action="ppaction://hlinksldjump">
              <a:snd r:embed="rId2" name="click.wav"/>
            </a:hlinkClick>
            <a:extLst>
              <a:ext uri="{FF2B5EF4-FFF2-40B4-BE49-F238E27FC236}">
                <a16:creationId xmlns:a16="http://schemas.microsoft.com/office/drawing/2014/main" id="{89C2C369-994A-1B0A-A0C5-4EFD475ED78B}"/>
              </a:ext>
            </a:extLst>
          </p:cNvPr>
          <p:cNvSpPr/>
          <p:nvPr/>
        </p:nvSpPr>
        <p:spPr>
          <a:xfrm>
            <a:off x="6820486" y="3010485"/>
            <a:ext cx="3713871" cy="17162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/>
              <a:t>COMPRENSIÓN ORAL</a:t>
            </a:r>
          </a:p>
        </p:txBody>
      </p:sp>
    </p:spTree>
    <p:extLst>
      <p:ext uri="{BB962C8B-B14F-4D97-AF65-F5344CB8AC3E}">
        <p14:creationId xmlns:p14="http://schemas.microsoft.com/office/powerpoint/2010/main" val="1611233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83330-9970-D111-8F36-36B5AB48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/>
              <a:t>Responde: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6599E-E124-7B7A-D9FE-92684831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34" y="2166427"/>
            <a:ext cx="5158426" cy="42625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¿Cómo se llama el niño?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¿Qué le sucede al niño?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¿Cuántos días lleva así?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¿Quién cuida al niño?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¿Dónde está la madre?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otón de acción: ir hacia delante o siguiente 5">
            <a:hlinkClick r:id="" action="ppaction://hlinkshowjump?jump=nextslide" highlightClick="1">
              <a:snd r:embed="rId7" name="click.wav"/>
            </a:hlinkClick>
            <a:extLst>
              <a:ext uri="{FF2B5EF4-FFF2-40B4-BE49-F238E27FC236}">
                <a16:creationId xmlns:a16="http://schemas.microsoft.com/office/drawing/2014/main" id="{F58769E9-890F-5DB9-3817-848C9E33A344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2" r:id="rId1" imgW="3381480" imgH="485640"/>
        </mc:Choice>
        <mc:Fallback>
          <p:control name="TextBox2" r:id="rId1" imgW="3381480" imgH="485640">
            <p:pic>
              <p:nvPicPr>
                <p:cNvPr id="4" name="TextBox2">
                  <a:extLst>
                    <a:ext uri="{FF2B5EF4-FFF2-40B4-BE49-F238E27FC236}">
                      <a16:creationId xmlns:a16="http://schemas.microsoft.com/office/drawing/2014/main" id="{4EF6C10A-DF59-2E3E-C86C-BD2E5F7F53A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166427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1" r:id="rId2" imgW="3381480" imgH="485640"/>
        </mc:Choice>
        <mc:Fallback>
          <p:control name="TextBox1" r:id="rId2" imgW="3381480" imgH="485640">
            <p:pic>
              <p:nvPicPr>
                <p:cNvPr id="11" name="TextBox1">
                  <a:extLst>
                    <a:ext uri="{FF2B5EF4-FFF2-40B4-BE49-F238E27FC236}">
                      <a16:creationId xmlns:a16="http://schemas.microsoft.com/office/drawing/2014/main" id="{4BF352F1-FD3A-1DD0-593A-D9CCBA4E47A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925428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3381480" imgH="485640"/>
        </mc:Choice>
        <mc:Fallback>
          <p:control name="TextBox3" r:id="rId3" imgW="3381480" imgH="485640">
            <p:pic>
              <p:nvPicPr>
                <p:cNvPr id="12" name="TextBox3">
                  <a:extLst>
                    <a:ext uri="{FF2B5EF4-FFF2-40B4-BE49-F238E27FC236}">
                      <a16:creationId xmlns:a16="http://schemas.microsoft.com/office/drawing/2014/main" id="{87D9CECC-15F2-AA72-99CE-CA10ADC3F71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4676770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3381480" imgH="485640"/>
        </mc:Choice>
        <mc:Fallback>
          <p:control name="TextBox4" r:id="rId4" imgW="3381480" imgH="485640">
            <p:pic>
              <p:nvPicPr>
                <p:cNvPr id="13" name="TextBox4">
                  <a:extLst>
                    <a:ext uri="{FF2B5EF4-FFF2-40B4-BE49-F238E27FC236}">
                      <a16:creationId xmlns:a16="http://schemas.microsoft.com/office/drawing/2014/main" id="{DE1F3ED7-DCB2-3796-FAFD-96ED98C35C2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5552441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3381480" imgH="485640"/>
        </mc:Choice>
        <mc:Fallback>
          <p:control name="TextBox5" r:id="rId5" imgW="3381480" imgH="485640">
            <p:pic>
              <p:nvPicPr>
                <p:cNvPr id="14" name="TextBox5">
                  <a:extLst>
                    <a:ext uri="{FF2B5EF4-FFF2-40B4-BE49-F238E27FC236}">
                      <a16:creationId xmlns:a16="http://schemas.microsoft.com/office/drawing/2014/main" id="{38321028-5A7C-3664-7281-D83DFC8B647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1" y="3785885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602633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97106-11A3-E245-342A-1C1AB6B1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TEXTO 3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6B42571E-B11C-A7E3-60E0-96F16F8306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69" y="1949608"/>
            <a:ext cx="6302326" cy="420623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tx1"/>
                </a:solidFill>
              </a:rPr>
              <a:t>Todos los jueves, se hacen torneos de ajedrez en el barrio de Fátima. A ella le gusta este juego, así que decide ir a uno de los torneos. Ahí conoce a Luis, que se convertirá en su compañero de juego.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81CEC934-2398-C3E4-FBCB-347AF52F71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05" y="2439018"/>
            <a:ext cx="3600000" cy="3600000"/>
          </a:xfrm>
          <a:prstGeom prst="rect">
            <a:avLst/>
          </a:prstGeom>
        </p:spPr>
      </p:pic>
      <p:sp>
        <p:nvSpPr>
          <p:cNvPr id="3" name="Botón de acción: ir hacia delante o siguiente 2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FD343AC6-E745-4FDF-1782-0FA52AA1ABD7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036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83330-9970-D111-8F36-36B5AB48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/>
              <a:t>Responde: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6599E-E124-7B7A-D9FE-92684831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3813" y="2144135"/>
            <a:ext cx="5989856" cy="42625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¿De qué son los torneos?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¿Cuándo se hacen?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¿A quién le gusta este juego?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¿Dónde se hacen?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¿A quién conoce la niña?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otón de acción: ir hacia delante o siguiente 5">
            <a:hlinkClick r:id="" action="ppaction://hlinkshowjump?jump=nextslide" highlightClick="1">
              <a:snd r:embed="rId7" name="click.wav"/>
            </a:hlinkClick>
            <a:extLst>
              <a:ext uri="{FF2B5EF4-FFF2-40B4-BE49-F238E27FC236}">
                <a16:creationId xmlns:a16="http://schemas.microsoft.com/office/drawing/2014/main" id="{31A4D7C4-3192-9CC2-4418-46959365B5AC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2" r:id="rId1" imgW="3381480" imgH="485640"/>
        </mc:Choice>
        <mc:Fallback>
          <p:control name="TextBox2" r:id="rId1" imgW="3381480" imgH="485640">
            <p:pic>
              <p:nvPicPr>
                <p:cNvPr id="7" name="TextBox2">
                  <a:extLst>
                    <a:ext uri="{FF2B5EF4-FFF2-40B4-BE49-F238E27FC236}">
                      <a16:creationId xmlns:a16="http://schemas.microsoft.com/office/drawing/2014/main" id="{14698C1A-F998-7DA8-FAF8-E8E460003A3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166427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1" r:id="rId2" imgW="3381480" imgH="485640"/>
        </mc:Choice>
        <mc:Fallback>
          <p:control name="TextBox1" r:id="rId2" imgW="3381480" imgH="485640">
            <p:pic>
              <p:nvPicPr>
                <p:cNvPr id="8" name="TextBox1">
                  <a:extLst>
                    <a:ext uri="{FF2B5EF4-FFF2-40B4-BE49-F238E27FC236}">
                      <a16:creationId xmlns:a16="http://schemas.microsoft.com/office/drawing/2014/main" id="{4A820137-0C99-8092-65E9-44E95124FB4B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925428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3381480" imgH="485640"/>
        </mc:Choice>
        <mc:Fallback>
          <p:control name="TextBox3" r:id="rId3" imgW="3381480" imgH="485640">
            <p:pic>
              <p:nvPicPr>
                <p:cNvPr id="9" name="TextBox3">
                  <a:extLst>
                    <a:ext uri="{FF2B5EF4-FFF2-40B4-BE49-F238E27FC236}">
                      <a16:creationId xmlns:a16="http://schemas.microsoft.com/office/drawing/2014/main" id="{5FFA0C90-9F81-6048-F813-1CE0367FA55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4676770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3381480" imgH="485640"/>
        </mc:Choice>
        <mc:Fallback>
          <p:control name="TextBox4" r:id="rId4" imgW="3381480" imgH="485640">
            <p:pic>
              <p:nvPicPr>
                <p:cNvPr id="10" name="TextBox4">
                  <a:extLst>
                    <a:ext uri="{FF2B5EF4-FFF2-40B4-BE49-F238E27FC236}">
                      <a16:creationId xmlns:a16="http://schemas.microsoft.com/office/drawing/2014/main" id="{E8A6D17A-FCC8-5BBF-9415-5C5C51492C2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5552441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3381480" imgH="485640"/>
        </mc:Choice>
        <mc:Fallback>
          <p:control name="TextBox5" r:id="rId5" imgW="3381480" imgH="485640">
            <p:pic>
              <p:nvPicPr>
                <p:cNvPr id="15" name="TextBox5">
                  <a:extLst>
                    <a:ext uri="{FF2B5EF4-FFF2-40B4-BE49-F238E27FC236}">
                      <a16:creationId xmlns:a16="http://schemas.microsoft.com/office/drawing/2014/main" id="{7B911440-19FD-65CA-A283-81B29D91B27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1" y="3785885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35125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97106-11A3-E245-342A-1C1AB6B1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TEXTO 4</a:t>
            </a: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43CAB7A7-9A35-4AD2-83F3-66E2CC9418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69" y="1949608"/>
            <a:ext cx="6302326" cy="420623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tx1"/>
                </a:solidFill>
              </a:rPr>
              <a:t>Todas las mañana,  Andrés antes de irse al colegio hace su cama. Después prepara su merienda y se va a coger el autobús. En la parada se encuentra con su compañero Marcos y se sientan juntos. 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0C0C75A9-5100-5B95-A8C7-DC1AF5E8E6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05" y="2463320"/>
            <a:ext cx="3600000" cy="3600000"/>
          </a:xfrm>
          <a:prstGeom prst="rect">
            <a:avLst/>
          </a:prstGeom>
        </p:spPr>
      </p:pic>
      <p:sp>
        <p:nvSpPr>
          <p:cNvPr id="10" name="Botón de acción: ir hacia delante o siguiente 9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133DD8F2-3C75-6E5C-E432-92267B02947C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75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83330-9970-D111-8F36-36B5AB48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/>
              <a:t>Responde: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6599E-E124-7B7A-D9FE-92684831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34" y="2166427"/>
            <a:ext cx="5158426" cy="42625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¿Cómo se llama el niño?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¿Qué hace en la mañana?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¿Qué hace después?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¿En qué transporte se va?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¿Con quién se sienta?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otón de acción: ir hacia delante o siguiente 5">
            <a:hlinkClick r:id="" action="ppaction://hlinkshowjump?jump=nextslide" highlightClick="1">
              <a:snd r:embed="rId7" name="click.wav"/>
            </a:hlinkClick>
            <a:extLst>
              <a:ext uri="{FF2B5EF4-FFF2-40B4-BE49-F238E27FC236}">
                <a16:creationId xmlns:a16="http://schemas.microsoft.com/office/drawing/2014/main" id="{06F4D11D-168D-458F-E0C4-52C993D4AE04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2" r:id="rId1" imgW="3381480" imgH="485640"/>
        </mc:Choice>
        <mc:Fallback>
          <p:control name="TextBox2" r:id="rId1" imgW="3381480" imgH="485640">
            <p:pic>
              <p:nvPicPr>
                <p:cNvPr id="4" name="TextBox2">
                  <a:extLst>
                    <a:ext uri="{FF2B5EF4-FFF2-40B4-BE49-F238E27FC236}">
                      <a16:creationId xmlns:a16="http://schemas.microsoft.com/office/drawing/2014/main" id="{4EF6C10A-DF59-2E3E-C86C-BD2E5F7F53A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166427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1" r:id="rId2" imgW="3381480" imgH="485640"/>
        </mc:Choice>
        <mc:Fallback>
          <p:control name="TextBox1" r:id="rId2" imgW="3381480" imgH="485640">
            <p:pic>
              <p:nvPicPr>
                <p:cNvPr id="11" name="TextBox1">
                  <a:extLst>
                    <a:ext uri="{FF2B5EF4-FFF2-40B4-BE49-F238E27FC236}">
                      <a16:creationId xmlns:a16="http://schemas.microsoft.com/office/drawing/2014/main" id="{4BF352F1-FD3A-1DD0-593A-D9CCBA4E47A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925428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3381480" imgH="485640"/>
        </mc:Choice>
        <mc:Fallback>
          <p:control name="TextBox3" r:id="rId3" imgW="3381480" imgH="485640">
            <p:pic>
              <p:nvPicPr>
                <p:cNvPr id="12" name="TextBox3">
                  <a:extLst>
                    <a:ext uri="{FF2B5EF4-FFF2-40B4-BE49-F238E27FC236}">
                      <a16:creationId xmlns:a16="http://schemas.microsoft.com/office/drawing/2014/main" id="{87D9CECC-15F2-AA72-99CE-CA10ADC3F71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4676770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3381480" imgH="485640"/>
        </mc:Choice>
        <mc:Fallback>
          <p:control name="TextBox4" r:id="rId4" imgW="3381480" imgH="485640">
            <p:pic>
              <p:nvPicPr>
                <p:cNvPr id="13" name="TextBox4">
                  <a:extLst>
                    <a:ext uri="{FF2B5EF4-FFF2-40B4-BE49-F238E27FC236}">
                      <a16:creationId xmlns:a16="http://schemas.microsoft.com/office/drawing/2014/main" id="{DE1F3ED7-DCB2-3796-FAFD-96ED98C35C2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5552441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3381480" imgH="485640"/>
        </mc:Choice>
        <mc:Fallback>
          <p:control name="TextBox5" r:id="rId5" imgW="3381480" imgH="485640">
            <p:pic>
              <p:nvPicPr>
                <p:cNvPr id="14" name="TextBox5">
                  <a:extLst>
                    <a:ext uri="{FF2B5EF4-FFF2-40B4-BE49-F238E27FC236}">
                      <a16:creationId xmlns:a16="http://schemas.microsoft.com/office/drawing/2014/main" id="{38321028-5A7C-3664-7281-D83DFC8B647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1" y="3785885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34736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97106-11A3-E245-342A-1C1AB6B1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TEXTO 3</a:t>
            </a:r>
          </a:p>
        </p:txBody>
      </p:sp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9CA09461-53A1-1E87-C305-1F60B7257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69" y="1949608"/>
            <a:ext cx="6302326" cy="420623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tx1"/>
                </a:solidFill>
              </a:rPr>
              <a:t>En verano,  Amaya va a la playa para broncearse. Se pone protector solar y se lleva su bikini preferido que es de color rosa.  Lo que más le gusta de la playa es el sonido de las olas porque la relajan.</a:t>
            </a: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CE357F7-358F-5179-743B-AB3C02156E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05" y="2463320"/>
            <a:ext cx="3600000" cy="3600000"/>
          </a:xfrm>
          <a:prstGeom prst="rect">
            <a:avLst/>
          </a:prstGeom>
        </p:spPr>
      </p:pic>
      <p:sp>
        <p:nvSpPr>
          <p:cNvPr id="3" name="Botón de acción: ir hacia delante o siguiente 2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60AE0B86-621D-6845-16BF-3B789F6230BB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7453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83330-9970-D111-8F36-36B5AB48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/>
              <a:t>Responde: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6599E-E124-7B7A-D9FE-92684831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34" y="2166427"/>
            <a:ext cx="5158426" cy="42625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¿Cómo se llama la chica?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¿Dónde va en verano?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¿Para qué va a la playa?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¿De qué color es el bikini?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¿Qué le gusta de la playa?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otón de acción: ir hacia delante o siguiente 5">
            <a:hlinkClick r:id="" action="ppaction://hlinkshowjump?jump=nextslide" highlightClick="1">
              <a:snd r:embed="rId7" name="click.wav"/>
            </a:hlinkClick>
            <a:extLst>
              <a:ext uri="{FF2B5EF4-FFF2-40B4-BE49-F238E27FC236}">
                <a16:creationId xmlns:a16="http://schemas.microsoft.com/office/drawing/2014/main" id="{9D9EC8B7-1F24-EB54-E08C-54D1AAB95A6F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2" r:id="rId1" imgW="3381480" imgH="485640"/>
        </mc:Choice>
        <mc:Fallback>
          <p:control name="TextBox2" r:id="rId1" imgW="3381480" imgH="485640">
            <p:pic>
              <p:nvPicPr>
                <p:cNvPr id="4" name="TextBox2">
                  <a:extLst>
                    <a:ext uri="{FF2B5EF4-FFF2-40B4-BE49-F238E27FC236}">
                      <a16:creationId xmlns:a16="http://schemas.microsoft.com/office/drawing/2014/main" id="{4EF6C10A-DF59-2E3E-C86C-BD2E5F7F53A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166427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1" r:id="rId2" imgW="3381480" imgH="485640"/>
        </mc:Choice>
        <mc:Fallback>
          <p:control name="TextBox1" r:id="rId2" imgW="3381480" imgH="485640">
            <p:pic>
              <p:nvPicPr>
                <p:cNvPr id="11" name="TextBox1">
                  <a:extLst>
                    <a:ext uri="{FF2B5EF4-FFF2-40B4-BE49-F238E27FC236}">
                      <a16:creationId xmlns:a16="http://schemas.microsoft.com/office/drawing/2014/main" id="{4BF352F1-FD3A-1DD0-593A-D9CCBA4E47A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925428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3381480" imgH="485640"/>
        </mc:Choice>
        <mc:Fallback>
          <p:control name="TextBox3" r:id="rId3" imgW="3381480" imgH="485640">
            <p:pic>
              <p:nvPicPr>
                <p:cNvPr id="12" name="TextBox3">
                  <a:extLst>
                    <a:ext uri="{FF2B5EF4-FFF2-40B4-BE49-F238E27FC236}">
                      <a16:creationId xmlns:a16="http://schemas.microsoft.com/office/drawing/2014/main" id="{87D9CECC-15F2-AA72-99CE-CA10ADC3F71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4676770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3381480" imgH="485640"/>
        </mc:Choice>
        <mc:Fallback>
          <p:control name="TextBox4" r:id="rId4" imgW="3381480" imgH="485640">
            <p:pic>
              <p:nvPicPr>
                <p:cNvPr id="13" name="TextBox4">
                  <a:extLst>
                    <a:ext uri="{FF2B5EF4-FFF2-40B4-BE49-F238E27FC236}">
                      <a16:creationId xmlns:a16="http://schemas.microsoft.com/office/drawing/2014/main" id="{DE1F3ED7-DCB2-3796-FAFD-96ED98C35C2E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5552441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3381480" imgH="485640"/>
        </mc:Choice>
        <mc:Fallback>
          <p:control name="TextBox5" r:id="rId5" imgW="3381480" imgH="485640">
            <p:pic>
              <p:nvPicPr>
                <p:cNvPr id="14" name="TextBox5">
                  <a:extLst>
                    <a:ext uri="{FF2B5EF4-FFF2-40B4-BE49-F238E27FC236}">
                      <a16:creationId xmlns:a16="http://schemas.microsoft.com/office/drawing/2014/main" id="{38321028-5A7C-3664-7281-D83DFC8B6472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1" y="3785885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34009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4801A-4728-A506-C6FF-2B39C78ED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sz="3200" b="1" dirty="0"/>
              <a:t>POR ÚLTIMO… </a:t>
            </a:r>
            <a:br>
              <a:rPr lang="es-ES" sz="3200" b="1" dirty="0"/>
            </a:br>
            <a:r>
              <a:rPr lang="es-ES" sz="3200" b="1" dirty="0"/>
              <a:t>¿QUÉ TÍTULO LE PONDRÍAS A CADA TEXTO?</a:t>
            </a:r>
          </a:p>
        </p:txBody>
      </p:sp>
      <p:sp>
        <p:nvSpPr>
          <p:cNvPr id="10" name="Marcador de contenido 2">
            <a:extLst>
              <a:ext uri="{FF2B5EF4-FFF2-40B4-BE49-F238E27FC236}">
                <a16:creationId xmlns:a16="http://schemas.microsoft.com/office/drawing/2014/main" id="{209DAAD9-EA14-571D-CD35-3A839FD04C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0078" y="2152184"/>
            <a:ext cx="2255657" cy="42625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1 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2 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</a:t>
            </a: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3 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4 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TEXTO 5 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</a:t>
            </a:r>
            <a:endParaRPr lang="es-ES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Botón de acción: ir hacia delante o siguiente 2">
            <a:hlinkClick r:id="" action="ppaction://hlinkshowjump?jump=nextslide" highlightClick="1">
              <a:snd r:embed="rId7" name="applause.wav"/>
            </a:hlinkClick>
            <a:extLst>
              <a:ext uri="{FF2B5EF4-FFF2-40B4-BE49-F238E27FC236}">
                <a16:creationId xmlns:a16="http://schemas.microsoft.com/office/drawing/2014/main" id="{9AEC8155-7CFB-6792-2AE1-586037517EC2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2" r:id="rId1" imgW="6229440" imgH="495360"/>
        </mc:Choice>
        <mc:Fallback>
          <p:control name="TextBox2" r:id="rId1" imgW="6229440" imgH="495360">
            <p:pic>
              <p:nvPicPr>
                <p:cNvPr id="4" name="TextBox2">
                  <a:extLst>
                    <a:ext uri="{FF2B5EF4-FFF2-40B4-BE49-F238E27FC236}">
                      <a16:creationId xmlns:a16="http://schemas.microsoft.com/office/drawing/2014/main" id="{27F6562A-A18D-0C65-C354-26427338AB7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587260" y="2341949"/>
                  <a:ext cx="6231991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1" r:id="rId2" imgW="6229440" imgH="495360"/>
        </mc:Choice>
        <mc:Fallback>
          <p:control name="TextBox1" r:id="rId2" imgW="6229440" imgH="495360">
            <p:pic>
              <p:nvPicPr>
                <p:cNvPr id="5" name="TextBox1">
                  <a:extLst>
                    <a:ext uri="{FF2B5EF4-FFF2-40B4-BE49-F238E27FC236}">
                      <a16:creationId xmlns:a16="http://schemas.microsoft.com/office/drawing/2014/main" id="{037BA819-2F0B-6B1B-39C4-7677D2D1B2E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3587260" y="3183597"/>
                  <a:ext cx="6231991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6229440" imgH="485640"/>
        </mc:Choice>
        <mc:Fallback>
          <p:control name="TextBox3" r:id="rId3" imgW="6229440" imgH="485640">
            <p:pic>
              <p:nvPicPr>
                <p:cNvPr id="6" name="TextBox3">
                  <a:extLst>
                    <a:ext uri="{FF2B5EF4-FFF2-40B4-BE49-F238E27FC236}">
                      <a16:creationId xmlns:a16="http://schemas.microsoft.com/office/drawing/2014/main" id="{C4A252E2-484B-6A76-532C-BB7BD085A0C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587260" y="4866895"/>
                  <a:ext cx="6231991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6229440" imgH="485640"/>
        </mc:Choice>
        <mc:Fallback>
          <p:control name="TextBox4" r:id="rId4" imgW="6229440" imgH="485640">
            <p:pic>
              <p:nvPicPr>
                <p:cNvPr id="7" name="TextBox4">
                  <a:extLst>
                    <a:ext uri="{FF2B5EF4-FFF2-40B4-BE49-F238E27FC236}">
                      <a16:creationId xmlns:a16="http://schemas.microsoft.com/office/drawing/2014/main" id="{DCAFC1C1-6E6D-745F-FF6F-C2ED75A5581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587260" y="5708544"/>
                  <a:ext cx="6231991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6229440" imgH="485640"/>
        </mc:Choice>
        <mc:Fallback>
          <p:control name="TextBox5" r:id="rId5" imgW="6229440" imgH="485640">
            <p:pic>
              <p:nvPicPr>
                <p:cNvPr id="8" name="TextBox5">
                  <a:extLst>
                    <a:ext uri="{FF2B5EF4-FFF2-40B4-BE49-F238E27FC236}">
                      <a16:creationId xmlns:a16="http://schemas.microsoft.com/office/drawing/2014/main" id="{4FE42811-D238-39C9-1F8B-DC4F7965287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587260" y="4025246"/>
                  <a:ext cx="6231991" cy="48950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1049490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9D801E-15C3-1D14-3939-1E61F3B5C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b="1" dirty="0"/>
              <a:t>¡MUY BIEN!</a:t>
            </a:r>
          </a:p>
        </p:txBody>
      </p:sp>
      <p:sp>
        <p:nvSpPr>
          <p:cNvPr id="4" name="Rectángulo 3">
            <a:hlinkClick r:id="rId2" action="ppaction://hlinksldjump">
              <a:snd r:embed="rId3" name="click.wav"/>
            </a:hlinkClick>
            <a:extLst>
              <a:ext uri="{FF2B5EF4-FFF2-40B4-BE49-F238E27FC236}">
                <a16:creationId xmlns:a16="http://schemas.microsoft.com/office/drawing/2014/main" id="{977471C4-6534-DBED-49E3-C2F55A04FC02}"/>
              </a:ext>
            </a:extLst>
          </p:cNvPr>
          <p:cNvSpPr/>
          <p:nvPr/>
        </p:nvSpPr>
        <p:spPr>
          <a:xfrm>
            <a:off x="1477108" y="3010485"/>
            <a:ext cx="3713871" cy="17162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/>
              <a:t>COMPRENSIÓN LECTORA</a:t>
            </a:r>
          </a:p>
        </p:txBody>
      </p:sp>
      <p:sp>
        <p:nvSpPr>
          <p:cNvPr id="5" name="Rectángulo 4">
            <a:hlinkClick r:id="rId4" action="ppaction://hlinksldjump">
              <a:snd r:embed="rId5" name="applause.wav"/>
            </a:hlinkClick>
            <a:extLst>
              <a:ext uri="{FF2B5EF4-FFF2-40B4-BE49-F238E27FC236}">
                <a16:creationId xmlns:a16="http://schemas.microsoft.com/office/drawing/2014/main" id="{EC9D45F3-F512-644E-E6A1-AA4CC86B7979}"/>
              </a:ext>
            </a:extLst>
          </p:cNvPr>
          <p:cNvSpPr/>
          <p:nvPr/>
        </p:nvSpPr>
        <p:spPr>
          <a:xfrm>
            <a:off x="6820486" y="3010485"/>
            <a:ext cx="3713871" cy="1716259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b="1" dirty="0"/>
              <a:t>TERMINAR ACTIVIDAD </a:t>
            </a:r>
          </a:p>
        </p:txBody>
      </p:sp>
    </p:spTree>
    <p:extLst>
      <p:ext uri="{BB962C8B-B14F-4D97-AF65-F5344CB8AC3E}">
        <p14:creationId xmlns:p14="http://schemas.microsoft.com/office/powerpoint/2010/main" val="222473711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3EB589-D07F-5475-20C0-607CDC82F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/>
              <a:t>¡LO HAS HECHO GENIAL!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85F4F76C-A3B0-E93D-CC1E-7C4FD7EEC3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6000" y="2201300"/>
            <a:ext cx="3240000" cy="3240000"/>
          </a:xfrm>
          <a:prstGeom prst="rect">
            <a:avLst/>
          </a:prstGeom>
        </p:spPr>
      </p:pic>
      <p:sp>
        <p:nvSpPr>
          <p:cNvPr id="3" name="Rectangle 8">
            <a:extLst>
              <a:ext uri="{FF2B5EF4-FFF2-40B4-BE49-F238E27FC236}">
                <a16:creationId xmlns:a16="http://schemas.microsoft.com/office/drawing/2014/main" id="{AFF03456-3AE2-BF54-4845-DF719093A4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4311" y="5905846"/>
            <a:ext cx="812337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rtlCol="0" anchor="t">
            <a:spAutoFit/>
          </a:bodyPr>
          <a:lstStyle>
            <a:defPPr>
              <a:defRPr lang="en-US"/>
            </a:defPPr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 cap="all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t-BR" alt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Autora: Psicóloga educativa Karen Marcela Herrera Chang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t-BR" altLang="es-ES" sz="1200" dirty="0">
                <a:latin typeface="Arial" panose="020B0604020202020204" pitchFamily="34" charset="0"/>
                <a:cs typeface="Arial" panose="020B0604020202020204" pitchFamily="34" charset="0"/>
              </a:rPr>
              <a:t>Autor pictogramas: Sergio </a:t>
            </a:r>
            <a:r>
              <a:rPr lang="pt-BR" alt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Palao</a:t>
            </a:r>
            <a:r>
              <a:rPr lang="pt-BR" altLang="es-ES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pt-BR" altLang="es-ES" sz="1200" dirty="0" err="1">
                <a:latin typeface="Arial" panose="020B0604020202020204" pitchFamily="34" charset="0"/>
                <a:cs typeface="Arial" panose="020B0604020202020204" pitchFamily="34" charset="0"/>
              </a:rPr>
              <a:t>Procedencia</a:t>
            </a:r>
            <a:r>
              <a:rPr lang="pt-BR" altLang="es-ES" sz="1200" dirty="0">
                <a:latin typeface="Arial" panose="020B0604020202020204" pitchFamily="34" charset="0"/>
                <a:cs typeface="Arial" panose="020B0604020202020204" pitchFamily="34" charset="0"/>
              </a:rPr>
              <a:t>: ARASAAC (http://arasaac.org). Licencia: CC (BY-NC-SA)</a:t>
            </a:r>
            <a:endParaRPr lang="es-ES" alt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s-ES" altLang="es-ES" sz="1200" dirty="0">
                <a:latin typeface="Arial" panose="020B0604020202020204" pitchFamily="34" charset="0"/>
                <a:cs typeface="Arial" panose="020B0604020202020204" pitchFamily="34" charset="0"/>
              </a:rPr>
              <a:t>Propiedad: Gobierno de Aragón </a:t>
            </a:r>
            <a:endParaRPr lang="pt-BR" altLang="es-ES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612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E15C1F-D666-9418-E74E-59397935E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400" b="1" dirty="0"/>
              <a:t>COMPRENSIÓN LECTORA</a:t>
            </a:r>
          </a:p>
        </p:txBody>
      </p:sp>
      <p:sp>
        <p:nvSpPr>
          <p:cNvPr id="13" name="Marcador de contenido 2">
            <a:extLst>
              <a:ext uri="{FF2B5EF4-FFF2-40B4-BE49-F238E27FC236}">
                <a16:creationId xmlns:a16="http://schemas.microsoft.com/office/drawing/2014/main" id="{81218D0B-BE72-42AA-43F7-9996F113D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04646"/>
            <a:ext cx="11029615" cy="15142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es-ES" sz="3200" dirty="0">
                <a:solidFill>
                  <a:schemeClr val="tx1"/>
                </a:solidFill>
              </a:rPr>
              <a:t>DEBES SER TÚ QUIEN LEA LOS TEXTOS Y COMPRENDER PARA LUEGO RESPONDER A LAS PREGUNTAS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9E0122F5-826A-C8C6-74B2-0F027A1A28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55999" y="3731960"/>
            <a:ext cx="2880000" cy="2880000"/>
          </a:xfrm>
          <a:prstGeom prst="rect">
            <a:avLst/>
          </a:prstGeom>
        </p:spPr>
      </p:pic>
      <p:sp>
        <p:nvSpPr>
          <p:cNvPr id="5" name="Botón de acción: ir hacia delante o siguiente 4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A14132D8-CA37-9EDF-D812-CA85E6F2DBE5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9319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97106-11A3-E245-342A-1C1AB6B1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TEXTO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428FF1-325E-DE41-CB20-542FD047A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69" y="2180496"/>
            <a:ext cx="6302326" cy="375607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tx1"/>
                </a:solidFill>
              </a:rPr>
              <a:t>Mariana está muy feliz porque hoy va a celebrar su 9º cumpleaños. Ha invitado a todos sus amigos y familiares, y su madre ha comprado una enorme tarta de chocolate. </a:t>
            </a: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A6AF1CB0-69E8-6631-1CF2-A0A8383BB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5305" y="2455479"/>
            <a:ext cx="3600000" cy="3600000"/>
          </a:xfrm>
          <a:prstGeom prst="rect">
            <a:avLst/>
          </a:prstGeom>
        </p:spPr>
      </p:pic>
      <p:sp>
        <p:nvSpPr>
          <p:cNvPr id="4" name="Botón de acción: ir hacia delante o siguiente 3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0160A2B7-0093-32CB-929B-5F8286578509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2315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83330-9970-D111-8F36-36B5AB48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/>
              <a:t>Responde: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6599E-E124-7B7A-D9FE-92684831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34" y="2166427"/>
            <a:ext cx="5158426" cy="42625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¿Cómo se llama la niña?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¿Cuántos años cumple?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¿A quiénes invitó?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¿Quién compró la tarta?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¿De qué sabor es la tarta?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otón de acción: ir hacia delante o siguiente 3">
            <a:hlinkClick r:id="" action="ppaction://hlinkshowjump?jump=nextslide" highlightClick="1">
              <a:snd r:embed="rId7" name="click.wav"/>
            </a:hlinkClick>
            <a:extLst>
              <a:ext uri="{FF2B5EF4-FFF2-40B4-BE49-F238E27FC236}">
                <a16:creationId xmlns:a16="http://schemas.microsoft.com/office/drawing/2014/main" id="{CC93FAB0-EBDD-DD38-BB9B-4FF0729F465B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2" r:id="rId1" imgW="3381480" imgH="485640"/>
        </mc:Choice>
        <mc:Fallback>
          <p:control name="TextBox2" r:id="rId1" imgW="3381480" imgH="485640">
            <p:pic>
              <p:nvPicPr>
                <p:cNvPr id="11" name="TextBox2">
                  <a:extLst>
                    <a:ext uri="{FF2B5EF4-FFF2-40B4-BE49-F238E27FC236}">
                      <a16:creationId xmlns:a16="http://schemas.microsoft.com/office/drawing/2014/main" id="{7323704B-768E-6736-0AA0-6F33730EF60A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166427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1" r:id="rId2" imgW="3381480" imgH="485640"/>
        </mc:Choice>
        <mc:Fallback>
          <p:control name="TextBox1" r:id="rId2" imgW="3381480" imgH="485640">
            <p:pic>
              <p:nvPicPr>
                <p:cNvPr id="12" name="TextBox1">
                  <a:extLst>
                    <a:ext uri="{FF2B5EF4-FFF2-40B4-BE49-F238E27FC236}">
                      <a16:creationId xmlns:a16="http://schemas.microsoft.com/office/drawing/2014/main" id="{95C9FFEE-2C58-6A6F-95CC-A3009F6E7B7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925428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3381480" imgH="485640"/>
        </mc:Choice>
        <mc:Fallback>
          <p:control name="TextBox3" r:id="rId3" imgW="3381480" imgH="485640">
            <p:pic>
              <p:nvPicPr>
                <p:cNvPr id="13" name="TextBox3">
                  <a:extLst>
                    <a:ext uri="{FF2B5EF4-FFF2-40B4-BE49-F238E27FC236}">
                      <a16:creationId xmlns:a16="http://schemas.microsoft.com/office/drawing/2014/main" id="{6D92E6F6-BDC0-D2EA-5141-EB2F17D33BA5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4676770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3381480" imgH="485640"/>
        </mc:Choice>
        <mc:Fallback>
          <p:control name="TextBox4" r:id="rId4" imgW="3381480" imgH="485640">
            <p:pic>
              <p:nvPicPr>
                <p:cNvPr id="14" name="TextBox4">
                  <a:extLst>
                    <a:ext uri="{FF2B5EF4-FFF2-40B4-BE49-F238E27FC236}">
                      <a16:creationId xmlns:a16="http://schemas.microsoft.com/office/drawing/2014/main" id="{B7934429-E38C-54F2-8F7B-1D93ABCF5F9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5552441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3381480" imgH="485640"/>
        </mc:Choice>
        <mc:Fallback>
          <p:control name="TextBox5" r:id="rId5" imgW="3381480" imgH="485640">
            <p:pic>
              <p:nvPicPr>
                <p:cNvPr id="15" name="TextBox5">
                  <a:extLst>
                    <a:ext uri="{FF2B5EF4-FFF2-40B4-BE49-F238E27FC236}">
                      <a16:creationId xmlns:a16="http://schemas.microsoft.com/office/drawing/2014/main" id="{BD814480-DC4D-3538-93E1-5907492EC75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1" y="3785885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40793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97106-11A3-E245-342A-1C1AB6B1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TEXTO 2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BECC82AB-164B-3521-EFE3-DE71A8262A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1" y="2483614"/>
            <a:ext cx="3435366" cy="3600000"/>
          </a:xfrm>
          <a:prstGeom prst="rect">
            <a:avLst/>
          </a:prstGeom>
        </p:spPr>
      </p:pic>
      <p:sp>
        <p:nvSpPr>
          <p:cNvPr id="8" name="Marcador de contenido 2">
            <a:extLst>
              <a:ext uri="{FF2B5EF4-FFF2-40B4-BE49-F238E27FC236}">
                <a16:creationId xmlns:a16="http://schemas.microsoft.com/office/drawing/2014/main" id="{737236F9-A850-1887-B013-F4E9482967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69" y="2180496"/>
            <a:ext cx="6302326" cy="375607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6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tx1"/>
                </a:solidFill>
              </a:rPr>
              <a:t>La madre de Julián, Elena, va al supermercado a comprar los ingredientes para su comida preferida, espaguetis con tomate, También lleva leche y pan para la merienda. </a:t>
            </a:r>
          </a:p>
        </p:txBody>
      </p:sp>
      <p:sp>
        <p:nvSpPr>
          <p:cNvPr id="3" name="Botón de acción: ir hacia delante o siguiente 2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BBC912DB-27C6-2C57-F6F9-90967F4FC370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608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83330-9970-D111-8F36-36B5AB48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/>
              <a:t>Responde: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6599E-E124-7B7A-D9FE-92684831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91480" y="2166427"/>
            <a:ext cx="5152642" cy="4517763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¿Cómo se llama la madre?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¿Dónde va la madre?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¿Cómo se llama el hijo?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¿Qué va a cocinar?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¿Qué compra para la merienda?</a:t>
            </a:r>
          </a:p>
          <a:p>
            <a:pPr marL="342900" indent="-342900" algn="just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Botón de acción: ir hacia delante o siguiente 3">
            <a:hlinkClick r:id="" action="ppaction://hlinkshowjump?jump=nextslide" highlightClick="1">
              <a:snd r:embed="rId7" name="click.wav"/>
            </a:hlinkClick>
            <a:extLst>
              <a:ext uri="{FF2B5EF4-FFF2-40B4-BE49-F238E27FC236}">
                <a16:creationId xmlns:a16="http://schemas.microsoft.com/office/drawing/2014/main" id="{F7B9DDE1-0FC4-5E68-A89C-1E8E4B3FA45C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2" r:id="rId1" imgW="3381480" imgH="485640"/>
        </mc:Choice>
        <mc:Fallback>
          <p:control name="TextBox2" r:id="rId1" imgW="3381480" imgH="485640">
            <p:pic>
              <p:nvPicPr>
                <p:cNvPr id="6" name="TextBox2">
                  <a:extLst>
                    <a:ext uri="{FF2B5EF4-FFF2-40B4-BE49-F238E27FC236}">
                      <a16:creationId xmlns:a16="http://schemas.microsoft.com/office/drawing/2014/main" id="{BC11F270-FB26-1D7E-76B7-2FC9D2140DE4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166427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1" r:id="rId2" imgW="3381480" imgH="485640"/>
        </mc:Choice>
        <mc:Fallback>
          <p:control name="TextBox1" r:id="rId2" imgW="3381480" imgH="485640">
            <p:pic>
              <p:nvPicPr>
                <p:cNvPr id="7" name="TextBox1">
                  <a:extLst>
                    <a:ext uri="{FF2B5EF4-FFF2-40B4-BE49-F238E27FC236}">
                      <a16:creationId xmlns:a16="http://schemas.microsoft.com/office/drawing/2014/main" id="{D021AA7B-D4E3-246A-F7E8-E8D05097BB9D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925428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3381480" imgH="485640"/>
        </mc:Choice>
        <mc:Fallback>
          <p:control name="TextBox3" r:id="rId3" imgW="3381480" imgH="485640">
            <p:pic>
              <p:nvPicPr>
                <p:cNvPr id="8" name="TextBox3">
                  <a:extLst>
                    <a:ext uri="{FF2B5EF4-FFF2-40B4-BE49-F238E27FC236}">
                      <a16:creationId xmlns:a16="http://schemas.microsoft.com/office/drawing/2014/main" id="{872291E2-BD4A-11BB-6B15-50D3C936103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4676770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3381480" imgH="485640"/>
        </mc:Choice>
        <mc:Fallback>
          <p:control name="TextBox4" r:id="rId4" imgW="3381480" imgH="485640">
            <p:pic>
              <p:nvPicPr>
                <p:cNvPr id="9" name="TextBox4">
                  <a:extLst>
                    <a:ext uri="{FF2B5EF4-FFF2-40B4-BE49-F238E27FC236}">
                      <a16:creationId xmlns:a16="http://schemas.microsoft.com/office/drawing/2014/main" id="{6CEF7F9E-B38E-FD12-10CE-0AA86D734C6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5552441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3381480" imgH="485640"/>
        </mc:Choice>
        <mc:Fallback>
          <p:control name="TextBox5" r:id="rId5" imgW="3381480" imgH="485640">
            <p:pic>
              <p:nvPicPr>
                <p:cNvPr id="10" name="TextBox5">
                  <a:extLst>
                    <a:ext uri="{FF2B5EF4-FFF2-40B4-BE49-F238E27FC236}">
                      <a16:creationId xmlns:a16="http://schemas.microsoft.com/office/drawing/2014/main" id="{A33CE0F7-3EC6-F536-33A6-95C8C586AEC6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1" y="3785885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59583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897106-11A3-E245-342A-1C1AB6B17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4800" b="1" dirty="0">
                <a:latin typeface="Arial" panose="020B0604020202020204" pitchFamily="34" charset="0"/>
                <a:cs typeface="Arial" panose="020B0604020202020204" pitchFamily="34" charset="0"/>
              </a:rPr>
              <a:t>TEXTO 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428FF1-325E-DE41-CB20-542FD047AD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4369" y="2161749"/>
            <a:ext cx="6302326" cy="420623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3200" dirty="0">
                <a:solidFill>
                  <a:schemeClr val="tx1"/>
                </a:solidFill>
              </a:rPr>
              <a:t>En un partido de fútbol, van ganando los visitantes 3-2. De repente, el arbitro ha sacado tarjeta roja porque uno de los jugadores ha empujado a otro del equipo contrario.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F677597-768E-CBF7-AAAA-328AD83BFB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373891"/>
            <a:ext cx="3972479" cy="3781953"/>
          </a:xfrm>
          <a:prstGeom prst="rect">
            <a:avLst/>
          </a:prstGeom>
        </p:spPr>
      </p:pic>
      <p:sp>
        <p:nvSpPr>
          <p:cNvPr id="4" name="Botón de acción: ir hacia delante o siguiente 3">
            <a:hlinkClick r:id="" action="ppaction://hlinkshowjump?jump=nextslide" highlightClick="1">
              <a:snd r:embed="rId3" name="click.wav"/>
            </a:hlinkClick>
            <a:extLst>
              <a:ext uri="{FF2B5EF4-FFF2-40B4-BE49-F238E27FC236}">
                <a16:creationId xmlns:a16="http://schemas.microsoft.com/office/drawing/2014/main" id="{B112AED2-2877-8A61-8787-E6D809A78489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8804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D83330-9970-D111-8F36-36B5AB48F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4800" b="1" dirty="0"/>
              <a:t>Responde: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C56599E-E124-7B7A-D9FE-9268483163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34" y="2166427"/>
            <a:ext cx="5158426" cy="4262507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¿Qué se está jugando?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¿Qué hizo el arbitro?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¿Por qué saco la tarjeta?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¿Cuánto va el partido?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¿Quién está ganando?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AutoNum type="arabicPeriod"/>
            </a:pPr>
            <a:endParaRPr lang="es-E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Botón de acción: ir hacia delante o siguiente 5">
            <a:hlinkClick r:id="" action="ppaction://hlinkshowjump?jump=nextslide" highlightClick="1">
              <a:snd r:embed="rId7" name="click.wav"/>
            </a:hlinkClick>
            <a:extLst>
              <a:ext uri="{FF2B5EF4-FFF2-40B4-BE49-F238E27FC236}">
                <a16:creationId xmlns:a16="http://schemas.microsoft.com/office/drawing/2014/main" id="{CC92E5F2-A8CD-CDCA-CDB8-9321A4AECAAE}"/>
              </a:ext>
            </a:extLst>
          </p:cNvPr>
          <p:cNvSpPr/>
          <p:nvPr/>
        </p:nvSpPr>
        <p:spPr>
          <a:xfrm>
            <a:off x="10500274" y="6063320"/>
            <a:ext cx="1110533" cy="548640"/>
          </a:xfrm>
          <a:prstGeom prst="actionButtonForwardNex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name="TextBox2" r:id="rId1" imgW="3381480" imgH="485640"/>
        </mc:Choice>
        <mc:Fallback>
          <p:control name="TextBox2" r:id="rId1" imgW="3381480" imgH="485640">
            <p:pic>
              <p:nvPicPr>
                <p:cNvPr id="4" name="TextBox2">
                  <a:extLst>
                    <a:ext uri="{FF2B5EF4-FFF2-40B4-BE49-F238E27FC236}">
                      <a16:creationId xmlns:a16="http://schemas.microsoft.com/office/drawing/2014/main" id="{5B701843-16B2-ECA6-87C5-DC37FD6F87A3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166427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1" r:id="rId2" imgW="3381480" imgH="485640"/>
        </mc:Choice>
        <mc:Fallback>
          <p:control name="TextBox1" r:id="rId2" imgW="3381480" imgH="485640">
            <p:pic>
              <p:nvPicPr>
                <p:cNvPr id="11" name="TextBox1">
                  <a:extLst>
                    <a:ext uri="{FF2B5EF4-FFF2-40B4-BE49-F238E27FC236}">
                      <a16:creationId xmlns:a16="http://schemas.microsoft.com/office/drawing/2014/main" id="{BF7D3667-B672-6D8A-4ECF-C8D3F4046249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2925428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3" r:id="rId3" imgW="3381480" imgH="485640"/>
        </mc:Choice>
        <mc:Fallback>
          <p:control name="TextBox3" r:id="rId3" imgW="3381480" imgH="485640">
            <p:pic>
              <p:nvPicPr>
                <p:cNvPr id="12" name="TextBox3">
                  <a:extLst>
                    <a:ext uri="{FF2B5EF4-FFF2-40B4-BE49-F238E27FC236}">
                      <a16:creationId xmlns:a16="http://schemas.microsoft.com/office/drawing/2014/main" id="{86FFDA59-28EF-B839-30DD-D8D06FFBA2BC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4676770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4" r:id="rId4" imgW="3381480" imgH="485640"/>
        </mc:Choice>
        <mc:Fallback>
          <p:control name="TextBox4" r:id="rId4" imgW="3381480" imgH="485640">
            <p:pic>
              <p:nvPicPr>
                <p:cNvPr id="13" name="TextBox4">
                  <a:extLst>
                    <a:ext uri="{FF2B5EF4-FFF2-40B4-BE49-F238E27FC236}">
                      <a16:creationId xmlns:a16="http://schemas.microsoft.com/office/drawing/2014/main" id="{8ACB7968-DAB4-184D-06B2-CAB9D83D06EF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2" y="5552441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  <mc:AlternateContent xmlns:mc="http://schemas.openxmlformats.org/markup-compatibility/2006">
        <mc:Choice xmlns:v="urn:schemas-microsoft-com:vml" Requires="v">
          <p:control name="TextBox5" r:id="rId5" imgW="3381480" imgH="485640"/>
        </mc:Choice>
        <mc:Fallback>
          <p:control name="TextBox5" r:id="rId5" imgW="3381480" imgH="485640">
            <p:pic>
              <p:nvPicPr>
                <p:cNvPr id="14" name="TextBox5">
                  <a:extLst>
                    <a:ext uri="{FF2B5EF4-FFF2-40B4-BE49-F238E27FC236}">
                      <a16:creationId xmlns:a16="http://schemas.microsoft.com/office/drawing/2014/main" id="{4398AA93-1190-9B53-8A0E-02DCF59BBF48}"/>
                    </a:ext>
                  </a:extLst>
                </p:cNvPr>
                <p:cNvPicPr>
                  <a:picLocks/>
                </p:cNvPicPr>
                <p:nvPr/>
              </p:nvPicPr>
              <p:blipFill>
                <a:blip r:embed="rId8"/>
                <a:stretch>
                  <a:fillRect/>
                </a:stretch>
              </p:blipFill>
              <p:spPr>
                <a:xfrm>
                  <a:off x="6610381" y="3785885"/>
                  <a:ext cx="3377683" cy="489504"/>
                </a:xfrm>
                <a:prstGeom prst="rect">
                  <a:avLst/>
                </a:prstGeom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029636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Dividendo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241</TotalTime>
  <Words>1035</Words>
  <Application>Microsoft Office PowerPoint</Application>
  <PresentationFormat>Panorámica</PresentationFormat>
  <Paragraphs>166</Paragraphs>
  <Slides>29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3" baseType="lpstr">
      <vt:lpstr>Arial</vt:lpstr>
      <vt:lpstr>Gill Sans MT</vt:lpstr>
      <vt:lpstr>Wingdings 2</vt:lpstr>
      <vt:lpstr>Dividendo</vt:lpstr>
      <vt:lpstr>COMPRENSIÓN DE TEXTOS CORTOS</vt:lpstr>
      <vt:lpstr>ELIGE EL TIPO DE COMPRENSIÓN:</vt:lpstr>
      <vt:lpstr>COMPRENSIÓN LECTORA</vt:lpstr>
      <vt:lpstr>TEXTO 1</vt:lpstr>
      <vt:lpstr>Responde: </vt:lpstr>
      <vt:lpstr>TEXTO 2</vt:lpstr>
      <vt:lpstr>Responde: </vt:lpstr>
      <vt:lpstr>TEXTO 3</vt:lpstr>
      <vt:lpstr>Responde: </vt:lpstr>
      <vt:lpstr>TEXTO 4</vt:lpstr>
      <vt:lpstr>Responde: </vt:lpstr>
      <vt:lpstr>TEXTO 5</vt:lpstr>
      <vt:lpstr>Responde: </vt:lpstr>
      <vt:lpstr>POR ÚLTIMO…  ¿QUÉ TÍTULO LE PONDRÍAS A CADA TEXTO?</vt:lpstr>
      <vt:lpstr>¡MUY BIEN!</vt:lpstr>
      <vt:lpstr>COMPRENSIÓN ORAL</vt:lpstr>
      <vt:lpstr>TEXTO 1</vt:lpstr>
      <vt:lpstr>Responde: </vt:lpstr>
      <vt:lpstr>TEXTO 2</vt:lpstr>
      <vt:lpstr>Responde: </vt:lpstr>
      <vt:lpstr>TEXTO 3</vt:lpstr>
      <vt:lpstr>Responde: </vt:lpstr>
      <vt:lpstr>TEXTO 4</vt:lpstr>
      <vt:lpstr>Responde: </vt:lpstr>
      <vt:lpstr>TEXTO 3</vt:lpstr>
      <vt:lpstr>Responde: </vt:lpstr>
      <vt:lpstr>POR ÚLTIMO…  ¿QUÉ TÍTULO LE PONDRÍAS A CADA TEXTO?</vt:lpstr>
      <vt:lpstr>¡MUY BIEN!</vt:lpstr>
      <vt:lpstr>¡LO HAS HECHO GENIAL!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COMPRENSIÓN DE TEXTOS CORTOS</dc:title>
  <dc:creator>KAREN MARCELA HERRERA CHANG</dc:creator>
  <cp:lastModifiedBy>KAREN MARCELA HERRERA CHANG</cp:lastModifiedBy>
  <cp:revision>23</cp:revision>
  <dcterms:created xsi:type="dcterms:W3CDTF">2023-06-12T10:24:33Z</dcterms:created>
  <dcterms:modified xsi:type="dcterms:W3CDTF">2023-07-13T08:57:05Z</dcterms:modified>
</cp:coreProperties>
</file>