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4" r:id="rId9"/>
    <p:sldId id="268" r:id="rId10"/>
    <p:sldId id="265" r:id="rId11"/>
    <p:sldId id="269" r:id="rId12"/>
    <p:sldId id="266" r:id="rId13"/>
    <p:sldId id="283" r:id="rId14"/>
    <p:sldId id="290" r:id="rId15"/>
    <p:sldId id="271" r:id="rId16"/>
    <p:sldId id="259" r:id="rId17"/>
    <p:sldId id="272" r:id="rId18"/>
    <p:sldId id="288" r:id="rId19"/>
    <p:sldId id="275" r:id="rId20"/>
    <p:sldId id="287" r:id="rId21"/>
    <p:sldId id="276" r:id="rId22"/>
    <p:sldId id="285" r:id="rId23"/>
    <p:sldId id="273" r:id="rId24"/>
    <p:sldId id="284" r:id="rId25"/>
    <p:sldId id="274" r:id="rId26"/>
    <p:sldId id="286" r:id="rId27"/>
    <p:sldId id="291" r:id="rId28"/>
    <p:sldId id="289" r:id="rId29"/>
    <p:sldId id="27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18.xml"/><Relationship Id="rId7" Type="http://schemas.openxmlformats.org/officeDocument/2006/relationships/audio" Target="../media/audio1.wav"/><Relationship Id="rId2" Type="http://schemas.openxmlformats.org/officeDocument/2006/relationships/control" Target="../activeX/activeX17.xml"/><Relationship Id="rId1" Type="http://schemas.openxmlformats.org/officeDocument/2006/relationships/control" Target="../activeX/activeX1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23.xml"/><Relationship Id="rId7" Type="http://schemas.openxmlformats.org/officeDocument/2006/relationships/audio" Target="../media/audio1.wav"/><Relationship Id="rId2" Type="http://schemas.openxmlformats.org/officeDocument/2006/relationships/control" Target="../activeX/activeX22.xml"/><Relationship Id="rId1" Type="http://schemas.openxmlformats.org/officeDocument/2006/relationships/control" Target="../activeX/activeX2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5.xml"/><Relationship Id="rId4" Type="http://schemas.openxmlformats.org/officeDocument/2006/relationships/control" Target="../activeX/activeX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control" Target="../activeX/activeX28.xml"/><Relationship Id="rId7" Type="http://schemas.openxmlformats.org/officeDocument/2006/relationships/audio" Target="../media/audio2.wav"/><Relationship Id="rId2" Type="http://schemas.openxmlformats.org/officeDocument/2006/relationships/control" Target="../activeX/activeX27.xml"/><Relationship Id="rId1" Type="http://schemas.openxmlformats.org/officeDocument/2006/relationships/control" Target="../activeX/activeX2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0.xml"/><Relationship Id="rId4" Type="http://schemas.openxmlformats.org/officeDocument/2006/relationships/control" Target="../activeX/activeX29.xml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33.xml"/><Relationship Id="rId7" Type="http://schemas.openxmlformats.org/officeDocument/2006/relationships/audio" Target="../media/audio1.wav"/><Relationship Id="rId2" Type="http://schemas.openxmlformats.org/officeDocument/2006/relationships/control" Target="../activeX/activeX32.xml"/><Relationship Id="rId1" Type="http://schemas.openxmlformats.org/officeDocument/2006/relationships/control" Target="../activeX/activeX3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5.xml"/><Relationship Id="rId4" Type="http://schemas.openxmlformats.org/officeDocument/2006/relationships/control" Target="../activeX/activeX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38.xml"/><Relationship Id="rId7" Type="http://schemas.openxmlformats.org/officeDocument/2006/relationships/audio" Target="../media/audio1.wav"/><Relationship Id="rId2" Type="http://schemas.openxmlformats.org/officeDocument/2006/relationships/control" Target="../activeX/activeX37.xml"/><Relationship Id="rId1" Type="http://schemas.openxmlformats.org/officeDocument/2006/relationships/control" Target="../activeX/activeX3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43.xml"/><Relationship Id="rId7" Type="http://schemas.openxmlformats.org/officeDocument/2006/relationships/audio" Target="../media/audio1.wav"/><Relationship Id="rId2" Type="http://schemas.openxmlformats.org/officeDocument/2006/relationships/control" Target="../activeX/activeX42.xml"/><Relationship Id="rId1" Type="http://schemas.openxmlformats.org/officeDocument/2006/relationships/control" Target="../activeX/activeX4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5.xml"/><Relationship Id="rId4" Type="http://schemas.openxmlformats.org/officeDocument/2006/relationships/control" Target="../activeX/activeX4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48.xml"/><Relationship Id="rId7" Type="http://schemas.openxmlformats.org/officeDocument/2006/relationships/audio" Target="../media/audio1.wav"/><Relationship Id="rId2" Type="http://schemas.openxmlformats.org/officeDocument/2006/relationships/control" Target="../activeX/activeX47.xml"/><Relationship Id="rId1" Type="http://schemas.openxmlformats.org/officeDocument/2006/relationships/control" Target="../activeX/activeX4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50.xml"/><Relationship Id="rId4" Type="http://schemas.openxmlformats.org/officeDocument/2006/relationships/control" Target="../activeX/activeX4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53.xml"/><Relationship Id="rId7" Type="http://schemas.openxmlformats.org/officeDocument/2006/relationships/audio" Target="../media/audio1.wav"/><Relationship Id="rId2" Type="http://schemas.openxmlformats.org/officeDocument/2006/relationships/control" Target="../activeX/activeX52.xml"/><Relationship Id="rId1" Type="http://schemas.openxmlformats.org/officeDocument/2006/relationships/control" Target="../activeX/activeX5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55.xml"/><Relationship Id="rId4" Type="http://schemas.openxmlformats.org/officeDocument/2006/relationships/control" Target="../activeX/activeX5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control" Target="../activeX/activeX58.xml"/><Relationship Id="rId7" Type="http://schemas.openxmlformats.org/officeDocument/2006/relationships/audio" Target="../media/audio2.wav"/><Relationship Id="rId2" Type="http://schemas.openxmlformats.org/officeDocument/2006/relationships/control" Target="../activeX/activeX57.xml"/><Relationship Id="rId1" Type="http://schemas.openxmlformats.org/officeDocument/2006/relationships/control" Target="../activeX/activeX5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60.xml"/><Relationship Id="rId4" Type="http://schemas.openxmlformats.org/officeDocument/2006/relationships/control" Target="../activeX/activeX59.xml"/><Relationship Id="rId9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3.xml"/><Relationship Id="rId7" Type="http://schemas.openxmlformats.org/officeDocument/2006/relationships/audio" Target="../media/audio1.wav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5.xml"/><Relationship Id="rId4" Type="http://schemas.openxmlformats.org/officeDocument/2006/relationships/control" Target="../activeX/activeX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8.xml"/><Relationship Id="rId7" Type="http://schemas.openxmlformats.org/officeDocument/2006/relationships/audio" Target="../media/audio1.wav"/><Relationship Id="rId2" Type="http://schemas.openxmlformats.org/officeDocument/2006/relationships/control" Target="../activeX/activeX7.xml"/><Relationship Id="rId1" Type="http://schemas.openxmlformats.org/officeDocument/2006/relationships/control" Target="../activeX/activeX6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0.xml"/><Relationship Id="rId4" Type="http://schemas.openxmlformats.org/officeDocument/2006/relationships/control" Target="../activeX/activeX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13.xml"/><Relationship Id="rId7" Type="http://schemas.openxmlformats.org/officeDocument/2006/relationships/audio" Target="../media/audio1.wav"/><Relationship Id="rId2" Type="http://schemas.openxmlformats.org/officeDocument/2006/relationships/control" Target="../activeX/activeX12.xml"/><Relationship Id="rId1" Type="http://schemas.openxmlformats.org/officeDocument/2006/relationships/control" Target="../activeX/activeX1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5.xml"/><Relationship Id="rId4" Type="http://schemas.openxmlformats.org/officeDocument/2006/relationships/control" Target="../activeX/activeX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E129E-CAB7-82C6-82ED-7E61B9447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7" y="1013931"/>
            <a:ext cx="7507735" cy="1477109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COMPRENSIÓN DE TEXTOS CORTOS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C66F6A-38A6-6A3D-4BB6-371193644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3429000"/>
            <a:ext cx="10993546" cy="124147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schemeClr val="bg1"/>
                </a:solidFill>
              </a:rPr>
              <a:t>FLUIDEZ LECTORA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schemeClr val="bg1"/>
                </a:solidFill>
              </a:rPr>
              <a:t>COMPRENSIÓN LECTORA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schemeClr val="bg1"/>
                </a:solidFill>
              </a:rPr>
              <a:t>COMPRESNSIÓN ORAL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4B1FECB-7540-A1AC-BF28-197E0241A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4311" y="5191912"/>
            <a:ext cx="812337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pictogramas: Sergio </a:t>
            </a:r>
            <a:r>
              <a:rPr lang="pt-BR" altLang="es-E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ARASAAC (http://arasaac.org). Licencia: CC (BY-NC-SA)</a:t>
            </a:r>
            <a:endParaRPr lang="es-ES" alt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alt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7905ACA-E0C3-E31B-5E09-26EE23FB2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706">
            <a:off x="8012935" y="189734"/>
            <a:ext cx="3240000" cy="3240000"/>
          </a:xfrm>
          <a:prstGeom prst="rect">
            <a:avLst/>
          </a:prstGeom>
        </p:spPr>
      </p:pic>
      <p:sp>
        <p:nvSpPr>
          <p:cNvPr id="6" name="Botón de acción: ir hacia delante o siguiente 5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E446B1D9-9178-A540-3FE8-82452ED1FC58}"/>
              </a:ext>
            </a:extLst>
          </p:cNvPr>
          <p:cNvSpPr/>
          <p:nvPr/>
        </p:nvSpPr>
        <p:spPr>
          <a:xfrm>
            <a:off x="10157689" y="393171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2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28FF1-325E-DE41-CB20-542FD047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036899"/>
            <a:ext cx="6302326" cy="4206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Luis está caminando por el parque, cuando sin darse cuenta se tropieza con una piedra y se hace daño. Su amiga Ana, que estaba en el lugar fue hacia él para ayudarlo.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1E8B83-9F0B-7603-FE60-1700630B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63320"/>
            <a:ext cx="3994084" cy="3600000"/>
          </a:xfrm>
          <a:prstGeom prst="rect">
            <a:avLst/>
          </a:prstGeom>
        </p:spPr>
      </p:pic>
      <p:sp>
        <p:nvSpPr>
          <p:cNvPr id="4" name="Botón de acción: ir hacia delante o siguiente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E6FA8D7-04D6-DBDB-D256-A949CCE10B1E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87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el niño?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¿Dónde estaba el niño?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¿Qué hacia el niño?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¿Qué le paso al niño?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¿Quién lo ayudó?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Botón de acción: ir hacia delante o siguiente 6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8EE39809-CB6E-A965-7BDC-D9C1F7E6F898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55372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555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28FF1-325E-DE41-CB20-542FD047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066995"/>
            <a:ext cx="6302326" cy="4206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Emily es una niña alegre, amable, y le gusta compartir. Un día, le dijo a su padre que le comprara a una bolsa de caramelos para compartirlos con sus compañeros de clase.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016AE7E-8842-3306-C40F-C863C0F08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370113"/>
            <a:ext cx="3600000" cy="3600000"/>
          </a:xfrm>
          <a:prstGeom prst="rect">
            <a:avLst/>
          </a:prstGeom>
        </p:spPr>
      </p:pic>
      <p:sp>
        <p:nvSpPr>
          <p:cNvPr id="6" name="Botón de acción: ir hacia delante o siguiente 5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1BA60E5F-05EB-55CD-2300-1FB2B9260122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82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la niña?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¿Cómo es la niña?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¿Qué quería compartir?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¿Quién los compró?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¿Con quién compartió?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84770C9A-29D8-1A5D-A16B-A51A0EFBD40E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85713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4801A-4728-A506-C6FF-2B39C78E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200" b="1" dirty="0"/>
              <a:t>POR ÚLTIMO… </a:t>
            </a:r>
            <a:br>
              <a:rPr lang="es-ES" sz="3200" b="1" dirty="0"/>
            </a:br>
            <a:r>
              <a:rPr lang="es-ES" sz="3200" b="1" dirty="0"/>
              <a:t>¿QUÉ TÍTULO LE PONDRÍAS A CADA TEXTO?</a:t>
            </a:r>
          </a:p>
        </p:txBody>
      </p:sp>
      <p:sp>
        <p:nvSpPr>
          <p:cNvPr id="9" name="Botón de acción: ir hacia delante o siguiente 8">
            <a:hlinkClick r:id="" action="ppaction://hlinkshowjump?jump=nextslide" highlightClick="1">
              <a:snd r:embed="rId7" name="applause.wav"/>
            </a:hlinkClick>
            <a:extLst>
              <a:ext uri="{FF2B5EF4-FFF2-40B4-BE49-F238E27FC236}">
                <a16:creationId xmlns:a16="http://schemas.microsoft.com/office/drawing/2014/main" id="{E3304F6E-21CC-B177-6660-C8037F9EB815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209DAAD9-EA14-571D-CD35-3A839FD04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078" y="2152184"/>
            <a:ext cx="2255657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1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2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3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4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5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6229440" imgH="495360"/>
        </mc:Choice>
        <mc:Fallback>
          <p:control name="TextBox2" r:id="rId1" imgW="6229440" imgH="49536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27F6562A-A18D-0C65-C354-26427338AB7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87260" y="2341949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6229440" imgH="495360"/>
        </mc:Choice>
        <mc:Fallback>
          <p:control name="TextBox1" r:id="rId2" imgW="6229440" imgH="495360">
            <p:pic>
              <p:nvPicPr>
                <p:cNvPr id="5" name="TextBox1">
                  <a:extLst>
                    <a:ext uri="{FF2B5EF4-FFF2-40B4-BE49-F238E27FC236}">
                      <a16:creationId xmlns:a16="http://schemas.microsoft.com/office/drawing/2014/main" id="{037BA819-2F0B-6B1B-39C4-7677D2D1B2E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87260" y="3183597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6229440" imgH="485640"/>
        </mc:Choice>
        <mc:Fallback>
          <p:control name="TextBox3" r:id="rId3" imgW="6229440" imgH="485640">
            <p:pic>
              <p:nvPicPr>
                <p:cNvPr id="6" name="TextBox3">
                  <a:extLst>
                    <a:ext uri="{FF2B5EF4-FFF2-40B4-BE49-F238E27FC236}">
                      <a16:creationId xmlns:a16="http://schemas.microsoft.com/office/drawing/2014/main" id="{C4A252E2-484B-6A76-532C-BB7BD085A0C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4866895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6229440" imgH="485640"/>
        </mc:Choice>
        <mc:Fallback>
          <p:control name="TextBox4" r:id="rId4" imgW="6229440" imgH="485640">
            <p:pic>
              <p:nvPicPr>
                <p:cNvPr id="7" name="TextBox4">
                  <a:extLst>
                    <a:ext uri="{FF2B5EF4-FFF2-40B4-BE49-F238E27FC236}">
                      <a16:creationId xmlns:a16="http://schemas.microsoft.com/office/drawing/2014/main" id="{DCAFC1C1-6E6D-745F-FF6F-C2ED75A5581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5708544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6229440" imgH="485640"/>
        </mc:Choice>
        <mc:Fallback>
          <p:control name="TextBox5" r:id="rId5" imgW="6229440" imgH="485640">
            <p:pic>
              <p:nvPicPr>
                <p:cNvPr id="8" name="TextBox5">
                  <a:extLst>
                    <a:ext uri="{FF2B5EF4-FFF2-40B4-BE49-F238E27FC236}">
                      <a16:creationId xmlns:a16="http://schemas.microsoft.com/office/drawing/2014/main" id="{4FE42811-D238-39C9-1F8B-DC4F796528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4025246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96859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D801E-15C3-1D14-3939-1E61F3B5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b="1" dirty="0"/>
              <a:t>¡MUY BIEN!</a:t>
            </a:r>
          </a:p>
        </p:txBody>
      </p:sp>
      <p:sp>
        <p:nvSpPr>
          <p:cNvPr id="4" name="Rectángulo 3">
            <a:hlinkClick r:id="" action="ppaction://hlinkshowjump?jump=nextslide">
              <a:snd r:embed="rId2" name="click.wav"/>
            </a:hlinkClick>
            <a:extLst>
              <a:ext uri="{FF2B5EF4-FFF2-40B4-BE49-F238E27FC236}">
                <a16:creationId xmlns:a16="http://schemas.microsoft.com/office/drawing/2014/main" id="{977471C4-6534-DBED-49E3-C2F55A04FC02}"/>
              </a:ext>
            </a:extLst>
          </p:cNvPr>
          <p:cNvSpPr/>
          <p:nvPr/>
        </p:nvSpPr>
        <p:spPr>
          <a:xfrm>
            <a:off x="1477108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COMPRENSIÓN ORAL</a:t>
            </a:r>
          </a:p>
        </p:txBody>
      </p:sp>
      <p:sp>
        <p:nvSpPr>
          <p:cNvPr id="5" name="Rectángulo 4">
            <a:hlinkClick r:id="rId3" action="ppaction://hlinksldjump">
              <a:snd r:embed="rId4" name="applause.wav"/>
            </a:hlinkClick>
            <a:extLst>
              <a:ext uri="{FF2B5EF4-FFF2-40B4-BE49-F238E27FC236}">
                <a16:creationId xmlns:a16="http://schemas.microsoft.com/office/drawing/2014/main" id="{EC9D45F3-F512-644E-E6A1-AA4CC86B7979}"/>
              </a:ext>
            </a:extLst>
          </p:cNvPr>
          <p:cNvSpPr/>
          <p:nvPr/>
        </p:nvSpPr>
        <p:spPr>
          <a:xfrm>
            <a:off x="6820486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TERMINAR ACTIVIDAD </a:t>
            </a:r>
          </a:p>
        </p:txBody>
      </p:sp>
    </p:spTree>
    <p:extLst>
      <p:ext uri="{BB962C8B-B14F-4D97-AF65-F5344CB8AC3E}">
        <p14:creationId xmlns:p14="http://schemas.microsoft.com/office/powerpoint/2010/main" val="1240904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15C1F-D666-9418-E74E-59397935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/>
              <a:t>COMPRENSIÓN ORAL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905758-FE06-4E76-F352-892DD66F2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836" y="3731960"/>
            <a:ext cx="2880000" cy="2880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95A67A5-6324-913B-0718-C0087D0C4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934" y="3731960"/>
            <a:ext cx="2880000" cy="2880000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21BA5C19-025C-8701-F608-0F9CD0F4B7A2}"/>
              </a:ext>
            </a:extLst>
          </p:cNvPr>
          <p:cNvSpPr/>
          <p:nvPr/>
        </p:nvSpPr>
        <p:spPr>
          <a:xfrm>
            <a:off x="4813695" y="4890606"/>
            <a:ext cx="1533379" cy="5627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81218D0B-BE72-42AA-43F7-9996F113D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04646"/>
            <a:ext cx="11029615" cy="15142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ES" sz="3200" dirty="0">
                <a:solidFill>
                  <a:schemeClr val="tx1"/>
                </a:solidFill>
              </a:rPr>
              <a:t>DEBES ESCUCHAR DE FORMA ATENTA Y COMPRENDER LOS TEXTOS PARA LUEGO RESPONDER A LAS PREGUNTAS</a:t>
            </a:r>
          </a:p>
        </p:txBody>
      </p:sp>
      <p:sp>
        <p:nvSpPr>
          <p:cNvPr id="3" name="Botón de acción: ir hacia delante o siguiente 2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DAEA4F19-5288-D1B1-6A5D-118106AE551C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7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28FF1-325E-DE41-CB20-542FD047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949608"/>
            <a:ext cx="6302326" cy="4206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Ángela y su amigo Pedro, se van de camping. Tienen pensado pasar dos noches en el bosque. En sus mochilas llevan comida, agua y sus tiendas de campaña.  ¡Lo pasarán genial!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50D9CE-1DC1-FF56-B293-6DCD74275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83614"/>
            <a:ext cx="3600000" cy="3600000"/>
          </a:xfrm>
          <a:prstGeom prst="rect">
            <a:avLst/>
          </a:prstGeom>
        </p:spPr>
      </p:pic>
      <p:sp>
        <p:nvSpPr>
          <p:cNvPr id="4" name="Botón de acción: ir hacia delante o siguiente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32397269-FFED-42C2-11DD-3EE432E020DF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2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la chica?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¿Cómo se llama el amigo?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¿Qué van hacer?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¿Por cuántos días se van?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¿Qué llevan en la mochila?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F6802832-AFE7-ED25-4C4D-2D62B90DBBF1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168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2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7EC444-9B46-5240-CD08-B08F0C7F4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83614"/>
            <a:ext cx="3600000" cy="3600000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E9D7C481-8F71-5114-E905-A82431605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832782"/>
            <a:ext cx="6302326" cy="4206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Francisco lleva tres días con fiebre y mucha tos. Por eso, no ha podido ir al colegio y su padre ha tenido que cuidarlo porque su madre se encuentra en un viaje.</a:t>
            </a:r>
          </a:p>
        </p:txBody>
      </p:sp>
      <p:sp>
        <p:nvSpPr>
          <p:cNvPr id="3" name="Botón de acción: ir hacia delante o siguiente 2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3D44B12-5D01-2D93-DC9A-86F0A691A28F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8A237-9C4B-A84B-6A30-E7686135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/>
              <a:t>ELIGE EL TIPO DE COMPRENSIÓN:</a:t>
            </a:r>
          </a:p>
        </p:txBody>
      </p:sp>
      <p:sp>
        <p:nvSpPr>
          <p:cNvPr id="4" name="Rectángulo 3">
            <a:hlinkClick r:id="" action="ppaction://hlinkshowjump?jump=nextslide">
              <a:snd r:embed="rId2" name="click.wav"/>
            </a:hlinkClick>
            <a:extLst>
              <a:ext uri="{FF2B5EF4-FFF2-40B4-BE49-F238E27FC236}">
                <a16:creationId xmlns:a16="http://schemas.microsoft.com/office/drawing/2014/main" id="{13CE91BC-5E40-CBEE-7ACD-54C08C732C09}"/>
              </a:ext>
            </a:extLst>
          </p:cNvPr>
          <p:cNvSpPr/>
          <p:nvPr/>
        </p:nvSpPr>
        <p:spPr>
          <a:xfrm>
            <a:off x="1477108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COMPRENSIÓN LECTORA</a:t>
            </a:r>
          </a:p>
        </p:txBody>
      </p:sp>
      <p:sp>
        <p:nvSpPr>
          <p:cNvPr id="5" name="Rectángulo 4">
            <a:hlinkClick r:id="rId3" action="ppaction://hlinksldjump">
              <a:snd r:embed="rId2" name="click.wav"/>
            </a:hlinkClick>
            <a:extLst>
              <a:ext uri="{FF2B5EF4-FFF2-40B4-BE49-F238E27FC236}">
                <a16:creationId xmlns:a16="http://schemas.microsoft.com/office/drawing/2014/main" id="{89C2C369-994A-1B0A-A0C5-4EFD475ED78B}"/>
              </a:ext>
            </a:extLst>
          </p:cNvPr>
          <p:cNvSpPr/>
          <p:nvPr/>
        </p:nvSpPr>
        <p:spPr>
          <a:xfrm>
            <a:off x="6820486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COMPRENSIÓN ORAL</a:t>
            </a:r>
          </a:p>
        </p:txBody>
      </p:sp>
    </p:spTree>
    <p:extLst>
      <p:ext uri="{BB962C8B-B14F-4D97-AF65-F5344CB8AC3E}">
        <p14:creationId xmlns:p14="http://schemas.microsoft.com/office/powerpoint/2010/main" val="161123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el niño?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¿Qué le sucede al niño?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¿Cuántos días lleva así?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¿Quién cuida al niño?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¿Dónde está la madre?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F58769E9-890F-5DB9-3817-848C9E33A344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0263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3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6B42571E-B11C-A7E3-60E0-96F16F830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949608"/>
            <a:ext cx="6302326" cy="420623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Todos los jueves, se hacen torneos de ajedrez en el barrio de Fátima. A ella le gusta este juego, así que decide ir a uno de los torneos. Ahí conoce a Luis, que se convertirá en su compañero de juego.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1CEC934-2398-C3E4-FBCB-347AF52F7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39018"/>
            <a:ext cx="3600000" cy="3600000"/>
          </a:xfrm>
          <a:prstGeom prst="rect">
            <a:avLst/>
          </a:prstGeom>
        </p:spPr>
      </p:pic>
      <p:sp>
        <p:nvSpPr>
          <p:cNvPr id="3" name="Botón de acción: ir hacia delante o siguiente 2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D343AC6-E745-4FDF-1782-0FA52AA1ABD7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3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813" y="2144135"/>
            <a:ext cx="598985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¿De qué son los torneos?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¿Cuándo se hacen?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¿A quién le gusta este juego?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¿Dónde se hacen?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¿A quién conoce la niña?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31A4D7C4-3192-9CC2-4418-46959365B5AC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7" name="TextBox2">
                  <a:extLst>
                    <a:ext uri="{FF2B5EF4-FFF2-40B4-BE49-F238E27FC236}">
                      <a16:creationId xmlns:a16="http://schemas.microsoft.com/office/drawing/2014/main" id="{14698C1A-F998-7DA8-FAF8-E8E460003A3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8" name="TextBox1">
                  <a:extLst>
                    <a:ext uri="{FF2B5EF4-FFF2-40B4-BE49-F238E27FC236}">
                      <a16:creationId xmlns:a16="http://schemas.microsoft.com/office/drawing/2014/main" id="{4A820137-0C99-8092-65E9-44E95124FB4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9" name="TextBox3">
                  <a:extLst>
                    <a:ext uri="{FF2B5EF4-FFF2-40B4-BE49-F238E27FC236}">
                      <a16:creationId xmlns:a16="http://schemas.microsoft.com/office/drawing/2014/main" id="{5FFA0C90-9F81-6048-F813-1CE0367FA55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0" name="TextBox4">
                  <a:extLst>
                    <a:ext uri="{FF2B5EF4-FFF2-40B4-BE49-F238E27FC236}">
                      <a16:creationId xmlns:a16="http://schemas.microsoft.com/office/drawing/2014/main" id="{E8A6D17A-FCC8-5BBF-9415-5C5C51492C2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5" name="TextBox5">
                  <a:extLst>
                    <a:ext uri="{FF2B5EF4-FFF2-40B4-BE49-F238E27FC236}">
                      <a16:creationId xmlns:a16="http://schemas.microsoft.com/office/drawing/2014/main" id="{7B911440-19FD-65CA-A283-81B29D91B27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03512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4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43CAB7A7-9A35-4AD2-83F3-66E2CC941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949608"/>
            <a:ext cx="6302326" cy="420623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Todas las mañana,  Andrés antes de irse al colegio hace su cama. Después prepara su merienda y se va a coger el autobús. En la parada se encuentra con su compañero Marcos y se sientan juntos.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C0C75A9-5100-5B95-A8C7-DC1AF5E8E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63320"/>
            <a:ext cx="3600000" cy="3600000"/>
          </a:xfrm>
          <a:prstGeom prst="rect">
            <a:avLst/>
          </a:prstGeom>
        </p:spPr>
      </p:pic>
      <p:sp>
        <p:nvSpPr>
          <p:cNvPr id="10" name="Botón de acción: ir hacia delante o siguiente 9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133DD8F2-3C75-6E5C-E432-92267B02947C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75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el niño?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¿Qué hace en la mañana?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¿Qué hace después?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¿En qué transporte se va?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¿Con quién se sienta?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06F4D11D-168D-458F-E0C4-52C993D4AE04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4736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3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CA09461-53A1-1E87-C305-1F60B7257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1949608"/>
            <a:ext cx="6302326" cy="420623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En verano,  Amaya va a la playa para broncearse. Se pone protector solar y se lleva su bikini preferido que es de color rosa.  Lo que más le gusta de la playa es el sonido de las olas porque la relajan.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CE357F7-358F-5179-743B-AB3C02156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63320"/>
            <a:ext cx="3600000" cy="3600000"/>
          </a:xfrm>
          <a:prstGeom prst="rect">
            <a:avLst/>
          </a:prstGeom>
        </p:spPr>
      </p:pic>
      <p:sp>
        <p:nvSpPr>
          <p:cNvPr id="3" name="Botón de acción: ir hacia delante o siguiente 2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AE0B86-621D-6845-16BF-3B789F6230BB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4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la chica?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¿Dónde va en verano?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¿Para qué va a la playa?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¿De qué color es el bikini?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¿Qué le gusta de la playa?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9D9EC8B7-1F24-EB54-E08C-54D1AAB95A6F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4EF6C10A-DF59-2E3E-C86C-BD2E5F7F53A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4BF352F1-FD3A-1DD0-593A-D9CCBA4E47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7D9CECC-15F2-AA72-99CE-CA10ADC3F7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DE1F3ED7-DCB2-3796-FAFD-96ED98C35C2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38321028-5A7C-3664-7281-D83DFC8B64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400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4801A-4728-A506-C6FF-2B39C78E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200" b="1" dirty="0"/>
              <a:t>POR ÚLTIMO… </a:t>
            </a:r>
            <a:br>
              <a:rPr lang="es-ES" sz="3200" b="1" dirty="0"/>
            </a:br>
            <a:r>
              <a:rPr lang="es-ES" sz="3200" b="1" dirty="0"/>
              <a:t>¿QUÉ TÍTULO LE PONDRÍAS A CADA TEXTO?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209DAAD9-EA14-571D-CD35-3A839FD04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078" y="2152184"/>
            <a:ext cx="2255657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1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2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3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4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5 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Botón de acción: ir hacia delante o siguiente 2">
            <a:hlinkClick r:id="" action="ppaction://hlinkshowjump?jump=nextslide" highlightClick="1">
              <a:snd r:embed="rId7" name="applause.wav"/>
            </a:hlinkClick>
            <a:extLst>
              <a:ext uri="{FF2B5EF4-FFF2-40B4-BE49-F238E27FC236}">
                <a16:creationId xmlns:a16="http://schemas.microsoft.com/office/drawing/2014/main" id="{9AEC8155-7CFB-6792-2AE1-586037517EC2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6229440" imgH="495360"/>
        </mc:Choice>
        <mc:Fallback>
          <p:control name="TextBox2" r:id="rId1" imgW="6229440" imgH="49536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27F6562A-A18D-0C65-C354-26427338AB7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87260" y="2341949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6229440" imgH="495360"/>
        </mc:Choice>
        <mc:Fallback>
          <p:control name="TextBox1" r:id="rId2" imgW="6229440" imgH="495360">
            <p:pic>
              <p:nvPicPr>
                <p:cNvPr id="5" name="TextBox1">
                  <a:extLst>
                    <a:ext uri="{FF2B5EF4-FFF2-40B4-BE49-F238E27FC236}">
                      <a16:creationId xmlns:a16="http://schemas.microsoft.com/office/drawing/2014/main" id="{037BA819-2F0B-6B1B-39C4-7677D2D1B2E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87260" y="3183597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6229440" imgH="485640"/>
        </mc:Choice>
        <mc:Fallback>
          <p:control name="TextBox3" r:id="rId3" imgW="6229440" imgH="485640">
            <p:pic>
              <p:nvPicPr>
                <p:cNvPr id="6" name="TextBox3">
                  <a:extLst>
                    <a:ext uri="{FF2B5EF4-FFF2-40B4-BE49-F238E27FC236}">
                      <a16:creationId xmlns:a16="http://schemas.microsoft.com/office/drawing/2014/main" id="{C4A252E2-484B-6A76-532C-BB7BD085A0C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4866895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6229440" imgH="485640"/>
        </mc:Choice>
        <mc:Fallback>
          <p:control name="TextBox4" r:id="rId4" imgW="6229440" imgH="485640">
            <p:pic>
              <p:nvPicPr>
                <p:cNvPr id="7" name="TextBox4">
                  <a:extLst>
                    <a:ext uri="{FF2B5EF4-FFF2-40B4-BE49-F238E27FC236}">
                      <a16:creationId xmlns:a16="http://schemas.microsoft.com/office/drawing/2014/main" id="{DCAFC1C1-6E6D-745F-FF6F-C2ED75A5581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5708544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6229440" imgH="485640"/>
        </mc:Choice>
        <mc:Fallback>
          <p:control name="TextBox5" r:id="rId5" imgW="6229440" imgH="485640">
            <p:pic>
              <p:nvPicPr>
                <p:cNvPr id="8" name="TextBox5">
                  <a:extLst>
                    <a:ext uri="{FF2B5EF4-FFF2-40B4-BE49-F238E27FC236}">
                      <a16:creationId xmlns:a16="http://schemas.microsoft.com/office/drawing/2014/main" id="{4FE42811-D238-39C9-1F8B-DC4F796528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87260" y="4025246"/>
                  <a:ext cx="6231991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04949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D801E-15C3-1D14-3939-1E61F3B5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b="1" dirty="0"/>
              <a:t>¡MUY BIEN!</a:t>
            </a:r>
          </a:p>
        </p:txBody>
      </p:sp>
      <p:sp>
        <p:nvSpPr>
          <p:cNvPr id="4" name="Rectángulo 3">
            <a:hlinkClick r:id="rId2" action="ppaction://hlinksldjump">
              <a:snd r:embed="rId3" name="click.wav"/>
            </a:hlinkClick>
            <a:extLst>
              <a:ext uri="{FF2B5EF4-FFF2-40B4-BE49-F238E27FC236}">
                <a16:creationId xmlns:a16="http://schemas.microsoft.com/office/drawing/2014/main" id="{977471C4-6534-DBED-49E3-C2F55A04FC02}"/>
              </a:ext>
            </a:extLst>
          </p:cNvPr>
          <p:cNvSpPr/>
          <p:nvPr/>
        </p:nvSpPr>
        <p:spPr>
          <a:xfrm>
            <a:off x="1477108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COMPRENSIÓN LECTORA</a:t>
            </a:r>
          </a:p>
        </p:txBody>
      </p:sp>
      <p:sp>
        <p:nvSpPr>
          <p:cNvPr id="5" name="Rectángulo 4">
            <a:hlinkClick r:id="rId4" action="ppaction://hlinksldjump">
              <a:snd r:embed="rId5" name="applause.wav"/>
            </a:hlinkClick>
            <a:extLst>
              <a:ext uri="{FF2B5EF4-FFF2-40B4-BE49-F238E27FC236}">
                <a16:creationId xmlns:a16="http://schemas.microsoft.com/office/drawing/2014/main" id="{EC9D45F3-F512-644E-E6A1-AA4CC86B7979}"/>
              </a:ext>
            </a:extLst>
          </p:cNvPr>
          <p:cNvSpPr/>
          <p:nvPr/>
        </p:nvSpPr>
        <p:spPr>
          <a:xfrm>
            <a:off x="6820486" y="3010485"/>
            <a:ext cx="3713871" cy="17162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/>
              <a:t>TERMINAR ACTIVIDAD </a:t>
            </a:r>
          </a:p>
        </p:txBody>
      </p:sp>
    </p:spTree>
    <p:extLst>
      <p:ext uri="{BB962C8B-B14F-4D97-AF65-F5344CB8AC3E}">
        <p14:creationId xmlns:p14="http://schemas.microsoft.com/office/powerpoint/2010/main" val="2224737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EB589-D07F-5475-20C0-607CDC82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/>
              <a:t>¡LO HAS HECHO GENIAL!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5F4F76C-A3B0-E93D-CC1E-7C4FD7EE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000" y="2201300"/>
            <a:ext cx="3240000" cy="3240000"/>
          </a:xfrm>
          <a:prstGeom prst="rect">
            <a:avLst/>
          </a:prstGeom>
        </p:spPr>
      </p:pic>
      <p:sp>
        <p:nvSpPr>
          <p:cNvPr id="3" name="Rectangle 8">
            <a:extLst>
              <a:ext uri="{FF2B5EF4-FFF2-40B4-BE49-F238E27FC236}">
                <a16:creationId xmlns:a16="http://schemas.microsoft.com/office/drawing/2014/main" id="{AFF03456-3AE2-BF54-4845-DF719093A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4311" y="5905846"/>
            <a:ext cx="81233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Autor pictogramas: Sergio </a:t>
            </a:r>
            <a:r>
              <a:rPr lang="pt-BR" alt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alt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: ARASAAC (http://arasaac.org). Licencia: CC (BY-NC-SA)</a:t>
            </a:r>
            <a:endParaRPr lang="es-ES" alt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15C1F-D666-9418-E74E-59397935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/>
              <a:t>COMPRENSIÓN LECTORA</a:t>
            </a: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81218D0B-BE72-42AA-43F7-9996F113D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04646"/>
            <a:ext cx="11029615" cy="15142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ES" sz="3200" dirty="0">
                <a:solidFill>
                  <a:schemeClr val="tx1"/>
                </a:solidFill>
              </a:rPr>
              <a:t>DEBES SER TÚ QUIEN LEA LOS TEXTOS Y COMPRENDER PARA LUEGO RESPONDER A LAS PREGUNTAS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E0122F5-826A-C8C6-74B2-0F027A1A2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999" y="3731960"/>
            <a:ext cx="2880000" cy="2880000"/>
          </a:xfrm>
          <a:prstGeom prst="rect">
            <a:avLst/>
          </a:prstGeom>
        </p:spPr>
      </p:pic>
      <p:sp>
        <p:nvSpPr>
          <p:cNvPr id="5" name="Botón de acción: ir hacia delante o siguiente 4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14132D8-CA37-9EDF-D812-CA85E6F2DBE5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31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28FF1-325E-DE41-CB20-542FD047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180496"/>
            <a:ext cx="6302326" cy="375607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Mariana está muy feliz porque hoy va a celebrar su 9º cumpleaños. Ha invitado a todos sus amigos y familiares, y su madre ha comprado una enorme tarta de chocolate.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6AF1CB0-69E8-6631-1CF2-A0A8383BB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5" y="2455479"/>
            <a:ext cx="3600000" cy="3600000"/>
          </a:xfrm>
          <a:prstGeom prst="rect">
            <a:avLst/>
          </a:prstGeom>
        </p:spPr>
      </p:pic>
      <p:sp>
        <p:nvSpPr>
          <p:cNvPr id="4" name="Botón de acción: ir hacia delante o siguiente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0160A2B7-0093-32CB-929B-5F8286578509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31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la niña?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¿Cuántos años cumple?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¿A quiénes invitó?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¿Quién compró la tarta?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¿De qué sabor es la tarta?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otón de acción: ir hacia delante o siguiente 3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CC93FAB0-EBDD-DD38-BB9B-4FF0729F465B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11" name="TextBox2">
                  <a:extLst>
                    <a:ext uri="{FF2B5EF4-FFF2-40B4-BE49-F238E27FC236}">
                      <a16:creationId xmlns:a16="http://schemas.microsoft.com/office/drawing/2014/main" id="{7323704B-768E-6736-0AA0-6F33730EF60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2" name="TextBox1">
                  <a:extLst>
                    <a:ext uri="{FF2B5EF4-FFF2-40B4-BE49-F238E27FC236}">
                      <a16:creationId xmlns:a16="http://schemas.microsoft.com/office/drawing/2014/main" id="{95C9FFEE-2C58-6A6F-95CC-A3009F6E7B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3" name="TextBox3">
                  <a:extLst>
                    <a:ext uri="{FF2B5EF4-FFF2-40B4-BE49-F238E27FC236}">
                      <a16:creationId xmlns:a16="http://schemas.microsoft.com/office/drawing/2014/main" id="{6D92E6F6-BDC0-D2EA-5141-EB2F17D33BA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4" name="TextBox4">
                  <a:extLst>
                    <a:ext uri="{FF2B5EF4-FFF2-40B4-BE49-F238E27FC236}">
                      <a16:creationId xmlns:a16="http://schemas.microsoft.com/office/drawing/2014/main" id="{B7934429-E38C-54F2-8F7B-1D93ABCF5F9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5" name="TextBox5">
                  <a:extLst>
                    <a:ext uri="{FF2B5EF4-FFF2-40B4-BE49-F238E27FC236}">
                      <a16:creationId xmlns:a16="http://schemas.microsoft.com/office/drawing/2014/main" id="{BD814480-DC4D-3538-93E1-5907492EC75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0793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ECC82AB-164B-3521-EFE3-DE71A8262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1" y="2483614"/>
            <a:ext cx="3435366" cy="3600000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737236F9-A850-1887-B013-F4E948296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180496"/>
            <a:ext cx="6302326" cy="375607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La madre de Julián, Elena, va al supermercado a comprar los ingredientes para su comida preferida, espaguetis con tomate, También lleva leche y pan para la merienda. </a:t>
            </a:r>
          </a:p>
        </p:txBody>
      </p:sp>
      <p:sp>
        <p:nvSpPr>
          <p:cNvPr id="3" name="Botón de acción: ir hacia delante o siguiente 2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BC912DB-27C6-2C57-F6F9-90967F4FC370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08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80" y="2166427"/>
            <a:ext cx="5152642" cy="45177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¿Cómo se llama la madre?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¿Dónde va la madre?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¿Cómo se llama el hijo?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¿Qué va a cocinar?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¿Qué compra para la merienda?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otón de acción: ir hacia delante o siguiente 3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F7B9DDE1-0FC4-5E68-A89C-1E8E4B3FA45C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6" name="TextBox2">
                  <a:extLst>
                    <a:ext uri="{FF2B5EF4-FFF2-40B4-BE49-F238E27FC236}">
                      <a16:creationId xmlns:a16="http://schemas.microsoft.com/office/drawing/2014/main" id="{BC11F270-FB26-1D7E-76B7-2FC9D2140DE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7" name="TextBox1">
                  <a:extLst>
                    <a:ext uri="{FF2B5EF4-FFF2-40B4-BE49-F238E27FC236}">
                      <a16:creationId xmlns:a16="http://schemas.microsoft.com/office/drawing/2014/main" id="{D021AA7B-D4E3-246A-F7E8-E8D05097BB9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8" name="TextBox3">
                  <a:extLst>
                    <a:ext uri="{FF2B5EF4-FFF2-40B4-BE49-F238E27FC236}">
                      <a16:creationId xmlns:a16="http://schemas.microsoft.com/office/drawing/2014/main" id="{872291E2-BD4A-11BB-6B15-50D3C936103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9" name="TextBox4">
                  <a:extLst>
                    <a:ext uri="{FF2B5EF4-FFF2-40B4-BE49-F238E27FC236}">
                      <a16:creationId xmlns:a16="http://schemas.microsoft.com/office/drawing/2014/main" id="{6CEF7F9E-B38E-FD12-10CE-0AA86D734C6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0" name="TextBox5">
                  <a:extLst>
                    <a:ext uri="{FF2B5EF4-FFF2-40B4-BE49-F238E27FC236}">
                      <a16:creationId xmlns:a16="http://schemas.microsoft.com/office/drawing/2014/main" id="{A33CE0F7-3EC6-F536-33A6-95C8C586AEC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59583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7106-11A3-E245-342A-1C1AB6B1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TEXTO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28FF1-325E-DE41-CB20-542FD047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161749"/>
            <a:ext cx="6302326" cy="4206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dirty="0">
                <a:solidFill>
                  <a:schemeClr val="tx1"/>
                </a:solidFill>
              </a:rPr>
              <a:t>En un partido de fútbol, van ganando los visitantes 3-2. De repente, el arbitro ha sacado tarjeta roja porque uno de los jugadores ha empujado a otro del equipo contrario.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F677597-768E-CBF7-AAAA-328AD83BF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373891"/>
            <a:ext cx="3972479" cy="3781953"/>
          </a:xfrm>
          <a:prstGeom prst="rect">
            <a:avLst/>
          </a:prstGeom>
        </p:spPr>
      </p:pic>
      <p:sp>
        <p:nvSpPr>
          <p:cNvPr id="4" name="Botón de acción: ir hacia delante o siguiente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112AED2-2877-8A61-8787-E6D809A78489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80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3330-9970-D111-8F36-36B5AB48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Responde: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6599E-E124-7B7A-D9FE-92684831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134" y="2166427"/>
            <a:ext cx="5158426" cy="42625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¿Qué se está jugando?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¿Qué hizo el arbitro?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¿Por qué saco la tarjeta?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¿Cuánto va el partido?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¿Quién está ganando?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otón de acción: ir hacia delante o siguiente 5">
            <a:hlinkClick r:id="" action="ppaction://hlinkshowjump?jump=nextslide" highlightClick="1">
              <a:snd r:embed="rId7" name="click.wav"/>
            </a:hlinkClick>
            <a:extLst>
              <a:ext uri="{FF2B5EF4-FFF2-40B4-BE49-F238E27FC236}">
                <a16:creationId xmlns:a16="http://schemas.microsoft.com/office/drawing/2014/main" id="{CC92E5F2-A8CD-CDCA-CDB8-9321A4AECAAE}"/>
              </a:ext>
            </a:extLst>
          </p:cNvPr>
          <p:cNvSpPr/>
          <p:nvPr/>
        </p:nvSpPr>
        <p:spPr>
          <a:xfrm>
            <a:off x="10500274" y="6063320"/>
            <a:ext cx="1110533" cy="548640"/>
          </a:xfrm>
          <a:prstGeom prst="actionButtonForwardNex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2" r:id="rId1" imgW="3381480" imgH="485640"/>
        </mc:Choice>
        <mc:Fallback>
          <p:control name="TextBox2" r:id="rId1" imgW="3381480" imgH="485640">
            <p:pic>
              <p:nvPicPr>
                <p:cNvPr id="4" name="TextBox2">
                  <a:extLst>
                    <a:ext uri="{FF2B5EF4-FFF2-40B4-BE49-F238E27FC236}">
                      <a16:creationId xmlns:a16="http://schemas.microsoft.com/office/drawing/2014/main" id="{5B701843-16B2-ECA6-87C5-DC37FD6F87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166427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1" r:id="rId2" imgW="3381480" imgH="485640"/>
        </mc:Choice>
        <mc:Fallback>
          <p:control name="TextBox1" r:id="rId2" imgW="3381480" imgH="48564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BF7D3667-B672-6D8A-4ECF-C8D3F404624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2925428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3381480" imgH="485640"/>
        </mc:Choice>
        <mc:Fallback>
          <p:control name="TextBox3" r:id="rId3" imgW="3381480" imgH="48564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86FFDA59-28EF-B839-30DD-D8D06FFBA2B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4676770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3381480" imgH="485640"/>
        </mc:Choice>
        <mc:Fallback>
          <p:control name="TextBox4" r:id="rId4" imgW="3381480" imgH="485640">
            <p:pic>
              <p:nvPicPr>
                <p:cNvPr id="13" name="TextBox4">
                  <a:extLst>
                    <a:ext uri="{FF2B5EF4-FFF2-40B4-BE49-F238E27FC236}">
                      <a16:creationId xmlns:a16="http://schemas.microsoft.com/office/drawing/2014/main" id="{8ACB7968-DAB4-184D-06B2-CAB9D83D06E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2" y="5552441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3381480" imgH="485640"/>
        </mc:Choice>
        <mc:Fallback>
          <p:control name="TextBox5" r:id="rId5" imgW="3381480" imgH="485640">
            <p:pic>
              <p:nvPicPr>
                <p:cNvPr id="14" name="TextBox5">
                  <a:extLst>
                    <a:ext uri="{FF2B5EF4-FFF2-40B4-BE49-F238E27FC236}">
                      <a16:creationId xmlns:a16="http://schemas.microsoft.com/office/drawing/2014/main" id="{4398AA93-1190-9B53-8A0E-02DCF59BBF4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10381" y="3785885"/>
                  <a:ext cx="3377683" cy="4895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2963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Dividend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241</TotalTime>
  <Words>1035</Words>
  <Application>Microsoft Office PowerPoint</Application>
  <PresentationFormat>Panorámica</PresentationFormat>
  <Paragraphs>166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Gill Sans MT</vt:lpstr>
      <vt:lpstr>Wingdings 2</vt:lpstr>
      <vt:lpstr>Dividendo</vt:lpstr>
      <vt:lpstr>COMPRENSIÓN DE TEXTOS CORTOS</vt:lpstr>
      <vt:lpstr>ELIGE EL TIPO DE COMPRENSIÓN:</vt:lpstr>
      <vt:lpstr>COMPRENSIÓN LECTORA</vt:lpstr>
      <vt:lpstr>TEXTO 1</vt:lpstr>
      <vt:lpstr>Responde: </vt:lpstr>
      <vt:lpstr>TEXTO 2</vt:lpstr>
      <vt:lpstr>Responde: </vt:lpstr>
      <vt:lpstr>TEXTO 3</vt:lpstr>
      <vt:lpstr>Responde: </vt:lpstr>
      <vt:lpstr>TEXTO 4</vt:lpstr>
      <vt:lpstr>Responde: </vt:lpstr>
      <vt:lpstr>TEXTO 5</vt:lpstr>
      <vt:lpstr>Responde: </vt:lpstr>
      <vt:lpstr>POR ÚLTIMO…  ¿QUÉ TÍTULO LE PONDRÍAS A CADA TEXTO?</vt:lpstr>
      <vt:lpstr>¡MUY BIEN!</vt:lpstr>
      <vt:lpstr>COMPRENSIÓN ORAL</vt:lpstr>
      <vt:lpstr>TEXTO 1</vt:lpstr>
      <vt:lpstr>Responde: </vt:lpstr>
      <vt:lpstr>TEXTO 2</vt:lpstr>
      <vt:lpstr>Responde: </vt:lpstr>
      <vt:lpstr>TEXTO 3</vt:lpstr>
      <vt:lpstr>Responde: </vt:lpstr>
      <vt:lpstr>TEXTO 4</vt:lpstr>
      <vt:lpstr>Responde: </vt:lpstr>
      <vt:lpstr>TEXTO 3</vt:lpstr>
      <vt:lpstr>Responde: </vt:lpstr>
      <vt:lpstr>POR ÚLTIMO…  ¿QUÉ TÍTULO LE PONDRÍAS A CADA TEXTO?</vt:lpstr>
      <vt:lpstr>¡MUY BIEN!</vt:lpstr>
      <vt:lpstr>¡LO HAS HECHO GENIAL!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COMPRENSIÓN DE TEXTOS CORTOS</dc:title>
  <dc:creator>KAREN MARCELA HERRERA CHANG</dc:creator>
  <cp:lastModifiedBy>KAREN MARCELA HERRERA CHANG</cp:lastModifiedBy>
  <cp:revision>23</cp:revision>
  <dcterms:created xsi:type="dcterms:W3CDTF">2023-06-12T10:24:33Z</dcterms:created>
  <dcterms:modified xsi:type="dcterms:W3CDTF">2023-07-13T08:57:05Z</dcterms:modified>
</cp:coreProperties>
</file>