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7" r:id="rId3"/>
    <p:sldId id="266" r:id="rId4"/>
    <p:sldId id="268" r:id="rId5"/>
    <p:sldId id="27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352" y="749"/>
      </p:cViewPr>
      <p:guideLst>
        <p:guide orient="horz" pos="350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74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26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0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49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35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54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77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74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63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16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84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2A84-60C5-4C89-8F80-0178BB8AE3E1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63AE-CCB8-4CF5-A8E8-974337C9E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07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871D9CAB-2999-4E91-6ECD-30BD0594AA2B}"/>
              </a:ext>
            </a:extLst>
          </p:cNvPr>
          <p:cNvSpPr/>
          <p:nvPr/>
        </p:nvSpPr>
        <p:spPr>
          <a:xfrm rot="5400000">
            <a:off x="-575160" y="1758932"/>
            <a:ext cx="7912822" cy="5678488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1DB4E7-EEF8-4480-0B11-4C8C227DFBE1}"/>
              </a:ext>
            </a:extLst>
          </p:cNvPr>
          <p:cNvSpPr txBox="1"/>
          <p:nvPr/>
        </p:nvSpPr>
        <p:spPr>
          <a:xfrm>
            <a:off x="1249175" y="573858"/>
            <a:ext cx="267875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3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GMomster" panose="02000603000000000000" pitchFamily="2" charset="0"/>
                <a:ea typeface="AGMomster" panose="02000603000000000000" pitchFamily="2" charset="0"/>
              </a:rPr>
              <a:t>E</a:t>
            </a:r>
            <a:endParaRPr lang="es-ES" sz="496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GMomster" panose="02000603000000000000" pitchFamily="2" charset="0"/>
              <a:ea typeface="AGMomster" panose="02000603000000000000" pitchFamily="2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0E49C95-BBFA-5EAD-B898-48519F2BB2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333" r="60417" b="6502"/>
          <a:stretch>
            <a:fillRect/>
          </a:stretch>
        </p:blipFill>
        <p:spPr>
          <a:xfrm>
            <a:off x="2838712" y="3797818"/>
            <a:ext cx="3018711" cy="32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871D9CAB-2999-4E91-6ECD-30BD0594AA2B}"/>
              </a:ext>
            </a:extLst>
          </p:cNvPr>
          <p:cNvSpPr/>
          <p:nvPr/>
        </p:nvSpPr>
        <p:spPr>
          <a:xfrm rot="5400000">
            <a:off x="-575160" y="1758932"/>
            <a:ext cx="7912822" cy="5678488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1DB4E7-EEF8-4480-0B11-4C8C227DFBE1}"/>
              </a:ext>
            </a:extLst>
          </p:cNvPr>
          <p:cNvSpPr txBox="1"/>
          <p:nvPr/>
        </p:nvSpPr>
        <p:spPr>
          <a:xfrm>
            <a:off x="1249175" y="573858"/>
            <a:ext cx="267875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3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GMomster" panose="02000603000000000000" pitchFamily="2" charset="0"/>
                <a:ea typeface="AGMomster" panose="02000603000000000000" pitchFamily="2" charset="0"/>
              </a:rPr>
              <a:t>N</a:t>
            </a:r>
            <a:endParaRPr lang="es-ES" sz="496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GMomster" panose="02000603000000000000" pitchFamily="2" charset="0"/>
              <a:ea typeface="AGMomster" panose="02000603000000000000" pitchFamily="2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0E49C95-BBFA-5EAD-B898-48519F2BB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" b="-626"/>
          <a:stretch/>
        </p:blipFill>
        <p:spPr>
          <a:xfrm>
            <a:off x="2838712" y="3259016"/>
            <a:ext cx="3018711" cy="43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3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871D9CAB-2999-4E91-6ECD-30BD0594AA2B}"/>
              </a:ext>
            </a:extLst>
          </p:cNvPr>
          <p:cNvSpPr/>
          <p:nvPr/>
        </p:nvSpPr>
        <p:spPr>
          <a:xfrm rot="5400000">
            <a:off x="-575160" y="1758932"/>
            <a:ext cx="7912822" cy="5678488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1DB4E7-EEF8-4480-0B11-4C8C227DFBE1}"/>
              </a:ext>
            </a:extLst>
          </p:cNvPr>
          <p:cNvSpPr txBox="1"/>
          <p:nvPr/>
        </p:nvSpPr>
        <p:spPr>
          <a:xfrm>
            <a:off x="1249175" y="573858"/>
            <a:ext cx="267875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3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GMomster" panose="02000603000000000000" pitchFamily="2" charset="0"/>
                <a:ea typeface="AGMomster" panose="02000603000000000000" pitchFamily="2" charset="0"/>
              </a:rPr>
              <a:t>E</a:t>
            </a:r>
            <a:endParaRPr lang="es-ES" sz="496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GMomster" panose="02000603000000000000" pitchFamily="2" charset="0"/>
              <a:ea typeface="AGMomster" panose="02000603000000000000" pitchFamily="2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0E49C95-BBFA-5EAD-B898-48519F2BB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4" b="-10605"/>
          <a:stretch/>
        </p:blipFill>
        <p:spPr>
          <a:xfrm>
            <a:off x="3362457" y="3681046"/>
            <a:ext cx="2545277" cy="39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2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871D9CAB-2999-4E91-6ECD-30BD0594AA2B}"/>
              </a:ext>
            </a:extLst>
          </p:cNvPr>
          <p:cNvSpPr/>
          <p:nvPr/>
        </p:nvSpPr>
        <p:spPr>
          <a:xfrm rot="5400000">
            <a:off x="-575160" y="1758932"/>
            <a:ext cx="7912822" cy="5678488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1DB4E7-EEF8-4480-0B11-4C8C227DFBE1}"/>
              </a:ext>
            </a:extLst>
          </p:cNvPr>
          <p:cNvSpPr txBox="1"/>
          <p:nvPr/>
        </p:nvSpPr>
        <p:spPr>
          <a:xfrm>
            <a:off x="1249175" y="573858"/>
            <a:ext cx="267875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3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GMomster" panose="02000603000000000000" pitchFamily="2" charset="0"/>
                <a:ea typeface="AGMomster" panose="02000603000000000000" pitchFamily="2" charset="0"/>
              </a:rPr>
              <a:t>R</a:t>
            </a:r>
            <a:endParaRPr lang="es-ES" sz="496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GMomster" panose="02000603000000000000" pitchFamily="2" charset="0"/>
              <a:ea typeface="AGMomster" panose="02000603000000000000" pitchFamily="2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0E49C95-BBFA-5EAD-B898-48519F2BB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2924"/>
          <a:stretch/>
        </p:blipFill>
        <p:spPr>
          <a:xfrm>
            <a:off x="2040298" y="4132207"/>
            <a:ext cx="3213467" cy="46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7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871D9CAB-2999-4E91-6ECD-30BD0594AA2B}"/>
              </a:ext>
            </a:extLst>
          </p:cNvPr>
          <p:cNvSpPr/>
          <p:nvPr/>
        </p:nvSpPr>
        <p:spPr>
          <a:xfrm rot="5400000">
            <a:off x="-575160" y="1758932"/>
            <a:ext cx="7912822" cy="5678488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1DB4E7-EEF8-4480-0B11-4C8C227DFBE1}"/>
              </a:ext>
            </a:extLst>
          </p:cNvPr>
          <p:cNvSpPr txBox="1"/>
          <p:nvPr/>
        </p:nvSpPr>
        <p:spPr>
          <a:xfrm>
            <a:off x="1249175" y="573858"/>
            <a:ext cx="267875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3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GMomster" panose="02000603000000000000" pitchFamily="2" charset="0"/>
                <a:ea typeface="AGMomster" panose="02000603000000000000" pitchFamily="2" charset="0"/>
              </a:rPr>
              <a:t>O</a:t>
            </a:r>
            <a:endParaRPr lang="es-ES" sz="496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GMomster" panose="02000603000000000000" pitchFamily="2" charset="0"/>
              <a:ea typeface="AGMomster" panose="02000603000000000000" pitchFamily="2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0E49C95-BBFA-5EAD-B898-48519F2BB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" r="-8462"/>
          <a:stretch/>
        </p:blipFill>
        <p:spPr>
          <a:xfrm>
            <a:off x="1736040" y="4953000"/>
            <a:ext cx="3385920" cy="23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36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29992</TotalTime>
  <Words>5</Words>
  <Application>Microsoft Office PowerPoint</Application>
  <PresentationFormat>A4 (210 x 297 mm)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AGMomster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 Ciudad Real</dc:creator>
  <cp:lastModifiedBy>Gines Ciudad Real</cp:lastModifiedBy>
  <cp:revision>7</cp:revision>
  <dcterms:created xsi:type="dcterms:W3CDTF">2023-11-03T09:36:45Z</dcterms:created>
  <dcterms:modified xsi:type="dcterms:W3CDTF">2023-12-26T17:39:00Z</dcterms:modified>
</cp:coreProperties>
</file>