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25199975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" d="100"/>
          <a:sy n="10" d="100"/>
        </p:scale>
        <p:origin x="2432" y="-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8248329"/>
            <a:ext cx="21419979" cy="17546649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26471644"/>
            <a:ext cx="18899981" cy="12168318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DD1C-9E79-4EB3-8D04-06F574DBB13C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2283-F96F-497E-AEA7-ED37C2557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26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DD1C-9E79-4EB3-8D04-06F574DBB13C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2283-F96F-497E-AEA7-ED37C2557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751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2683331"/>
            <a:ext cx="5433745" cy="427116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2683331"/>
            <a:ext cx="15986234" cy="4271162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DD1C-9E79-4EB3-8D04-06F574DBB13C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2283-F96F-497E-AEA7-ED37C2557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9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DD1C-9E79-4EB3-8D04-06F574DBB13C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2283-F96F-497E-AEA7-ED37C2557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460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12565002"/>
            <a:ext cx="21734978" cy="20964976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33728315"/>
            <a:ext cx="21734978" cy="11024985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DD1C-9E79-4EB3-8D04-06F574DBB13C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2283-F96F-497E-AEA7-ED37C2557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199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13416653"/>
            <a:ext cx="10709989" cy="3197830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13416653"/>
            <a:ext cx="10709989" cy="3197830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DD1C-9E79-4EB3-8D04-06F574DBB13C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2283-F96F-497E-AEA7-ED37C2557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14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2683342"/>
            <a:ext cx="21734978" cy="97416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12354992"/>
            <a:ext cx="10660769" cy="6054990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8409982"/>
            <a:ext cx="10660769" cy="2707831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12354992"/>
            <a:ext cx="10713272" cy="6054990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8409982"/>
            <a:ext cx="10713272" cy="2707831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DD1C-9E79-4EB3-8D04-06F574DBB13C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2283-F96F-497E-AEA7-ED37C2557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75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DD1C-9E79-4EB3-8D04-06F574DBB13C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2283-F96F-497E-AEA7-ED37C2557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203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DD1C-9E79-4EB3-8D04-06F574DBB13C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2283-F96F-497E-AEA7-ED37C2557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07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3359997"/>
            <a:ext cx="8127648" cy="11759988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7256671"/>
            <a:ext cx="12757487" cy="35816631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5119985"/>
            <a:ext cx="8127648" cy="28011643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DD1C-9E79-4EB3-8D04-06F574DBB13C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2283-F96F-497E-AEA7-ED37C2557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87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3359997"/>
            <a:ext cx="8127648" cy="11759988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7256671"/>
            <a:ext cx="12757487" cy="35816631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5119985"/>
            <a:ext cx="8127648" cy="28011643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DD1C-9E79-4EB3-8D04-06F574DBB13C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2283-F96F-497E-AEA7-ED37C2557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26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2683342"/>
            <a:ext cx="21734978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13416653"/>
            <a:ext cx="21734978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46713298"/>
            <a:ext cx="5669994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DD1C-9E79-4EB3-8D04-06F574DBB13C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46713298"/>
            <a:ext cx="8504992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46713298"/>
            <a:ext cx="5669994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2283-F96F-497E-AEA7-ED37C2557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3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7CDC9B11-340C-4DB6-82BA-4253D3BBD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25199975" cy="503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6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938959A-8FA0-4BAB-AF68-D6D00316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25199975" cy="503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34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Personalizado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estrellaq mendoza</dc:creator>
  <cp:lastModifiedBy>jessica herrera</cp:lastModifiedBy>
  <cp:revision>3</cp:revision>
  <dcterms:created xsi:type="dcterms:W3CDTF">2022-01-21T08:39:06Z</dcterms:created>
  <dcterms:modified xsi:type="dcterms:W3CDTF">2024-01-15T15:56:11Z</dcterms:modified>
</cp:coreProperties>
</file>