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2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932" userDrawn="1">
          <p15:clr>
            <a:srgbClr val="A4A3A4"/>
          </p15:clr>
        </p15:guide>
        <p15:guide id="4" orient="horz" pos="2440" userDrawn="1">
          <p15:clr>
            <a:srgbClr val="A4A3A4"/>
          </p15:clr>
        </p15:guide>
        <p15:guide id="5" orient="horz" pos="3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EE4"/>
    <a:srgbClr val="B85F68"/>
    <a:srgbClr val="FDE744"/>
    <a:srgbClr val="C7F8FE"/>
    <a:srgbClr val="FEC945"/>
    <a:srgbClr val="D9D460"/>
    <a:srgbClr val="F6A283"/>
    <a:srgbClr val="FFD297"/>
    <a:srgbClr val="9367AD"/>
    <a:srgbClr val="AC3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080" y="-3960"/>
      </p:cViewPr>
      <p:guideLst>
        <p:guide orient="horz" pos="3052"/>
        <p:guide pos="2160"/>
        <p:guide orient="horz" pos="5932"/>
        <p:guide orient="horz" pos="2440"/>
        <p:guide orient="horz" pos="32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62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555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02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983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85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752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542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49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902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55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885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DEFFC-1A1C-4662-8C2B-1A7AF8F3B3D7}" type="datetimeFigureOut">
              <a:rPr lang="es-ES" smtClean="0"/>
              <a:t>01/01/2024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91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397755"/>
              </p:ext>
            </p:extLst>
          </p:nvPr>
        </p:nvGraphicFramePr>
        <p:xfrm>
          <a:off x="225137" y="3859634"/>
          <a:ext cx="6407726" cy="55753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99705">
                <a:tc gridSpan="7"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ENERO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  <a:tr h="386223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845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89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877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877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89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9A67E68C-C2A0-3042-FEB8-602DD87D2B89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3358783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578087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OCTUBRE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2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F5933B36-0023-543C-8A7C-9F9FABC08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486930"/>
              </p:ext>
            </p:extLst>
          </p:nvPr>
        </p:nvGraphicFramePr>
        <p:xfrm>
          <a:off x="225137" y="4823021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918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207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918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918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918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885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9672572F-4A6D-5256-7F48-98E37AB9F2C2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28982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105998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NOVIEMBRE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4F9F69DF-04C3-9E61-44C4-C96455AD2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56011"/>
              </p:ext>
            </p:extLst>
          </p:nvPr>
        </p:nvGraphicFramePr>
        <p:xfrm>
          <a:off x="225138" y="4845050"/>
          <a:ext cx="6407725" cy="4571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919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162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24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216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216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24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E6ED360D-D6A2-A888-E369-06B5C35488D1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2072940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59921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DICIEMBRE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67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D3835A5C-E6F0-B23B-2354-60219A246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819978"/>
              </p:ext>
            </p:extLst>
          </p:nvPr>
        </p:nvGraphicFramePr>
        <p:xfrm>
          <a:off x="225136" y="4823020"/>
          <a:ext cx="6407726" cy="45940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3768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570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0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437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437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258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258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96983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F8C9DDC3-BD71-84E2-B4FD-EA99D11FF545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203799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468279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FEBRERO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D81EF415-47BD-1550-C035-16A12D81D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80295"/>
              </p:ext>
            </p:extLst>
          </p:nvPr>
        </p:nvGraphicFramePr>
        <p:xfrm>
          <a:off x="225138" y="4823020"/>
          <a:ext cx="6407725" cy="45940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778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210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250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250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7210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CDEAE0D9-8A18-64F6-EE96-F97FBA758336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34255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16377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chemeClr val="tx1"/>
                          </a:solidFill>
                          <a:latin typeface="KAMake" pitchFamily="2" charset="0"/>
                          <a:cs typeface="Lucida Sans Unicode"/>
                        </a:rPr>
                        <a:t>MARZO</a:t>
                      </a:r>
                      <a:endParaRPr sz="6000" dirty="0">
                        <a:solidFill>
                          <a:schemeClr val="tx1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C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55654742-B0D4-A261-D0D4-BFCC97AD9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506728"/>
              </p:ext>
            </p:extLst>
          </p:nvPr>
        </p:nvGraphicFramePr>
        <p:xfrm>
          <a:off x="225137" y="4823021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8359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449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426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938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938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5920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91F7E064-D893-0AE7-AF6B-8097420EA482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33107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65294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ABRIL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4AD1B008-B698-CC78-2E98-A6C5F51AF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771038"/>
              </p:ext>
            </p:extLst>
          </p:nvPr>
        </p:nvGraphicFramePr>
        <p:xfrm>
          <a:off x="225137" y="4823020"/>
          <a:ext cx="6407727" cy="45940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48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456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502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479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479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6629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2714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AF92CF10-6EA8-749F-9E7C-C73474058580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10146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36814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MAYO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F8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59CAFCD8-6FF6-20A8-B531-BABF28494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251425"/>
              </p:ext>
            </p:extLst>
          </p:nvPr>
        </p:nvGraphicFramePr>
        <p:xfrm>
          <a:off x="225137" y="4823020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690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610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850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231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231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204"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48A85F6C-743A-303D-66CF-FC804B06A820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275500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875145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JUNIO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0543809A-0558-38D8-F78C-93AC6B4BCC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015445"/>
              </p:ext>
            </p:extLst>
          </p:nvPr>
        </p:nvGraphicFramePr>
        <p:xfrm>
          <a:off x="225138" y="4845050"/>
          <a:ext cx="6407725" cy="4571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919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162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24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216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216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24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D7844823-1929-085D-5109-D5F6DDC958BF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99388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268570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JULIO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D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2021102B-F0A8-7F83-131A-7186C57EF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074215"/>
              </p:ext>
            </p:extLst>
          </p:nvPr>
        </p:nvGraphicFramePr>
        <p:xfrm>
          <a:off x="225137" y="4823020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3418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35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1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927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9927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0904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2714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8AE64054-349C-2B67-363B-BD9897ABB1CD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326349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156707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AGOSTO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9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22899371-68B0-E546-3CB1-B3062808B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064806"/>
              </p:ext>
            </p:extLst>
          </p:nvPr>
        </p:nvGraphicFramePr>
        <p:xfrm>
          <a:off x="225137" y="4823020"/>
          <a:ext cx="6407727" cy="45940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5835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27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61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444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444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418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E2DAA286-7FEA-1A09-6593-1E4D47F9BC82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3277586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26721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SEPTIEMBRE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4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22FFFC2B-BC05-7184-B304-E817042AC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632824"/>
              </p:ext>
            </p:extLst>
          </p:nvPr>
        </p:nvGraphicFramePr>
        <p:xfrm>
          <a:off x="225137" y="4823021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2368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112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894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005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005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82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823"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11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1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96983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EA00B330-797E-DA10-52AC-9BDF7C3274D3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3110839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7043</TotalTime>
  <Words>534</Words>
  <Application>Microsoft Office PowerPoint</Application>
  <PresentationFormat>A4 (210 x 297 mm)</PresentationFormat>
  <Paragraphs>474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KAMake</vt:lpstr>
      <vt:lpstr>KG Blank Space Solid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9</cp:revision>
  <dcterms:created xsi:type="dcterms:W3CDTF">2023-12-27T16:40:40Z</dcterms:created>
  <dcterms:modified xsi:type="dcterms:W3CDTF">2024-01-02T08:52:38Z</dcterms:modified>
</cp:coreProperties>
</file>