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945" cy="302260"/>
          </a:xfrm>
          <a:custGeom>
            <a:avLst/>
            <a:gdLst/>
            <a:ahLst/>
            <a:cxnLst/>
            <a:rect l="l" t="t" r="r" b="b"/>
            <a:pathLst>
              <a:path w="7560945" h="302260">
                <a:moveTo>
                  <a:pt x="0" y="302259"/>
                </a:moveTo>
                <a:lnTo>
                  <a:pt x="7560564" y="302259"/>
                </a:lnTo>
                <a:lnTo>
                  <a:pt x="7560564" y="0"/>
                </a:lnTo>
                <a:lnTo>
                  <a:pt x="0" y="0"/>
                </a:lnTo>
                <a:lnTo>
                  <a:pt x="0" y="302259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02259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0" y="0"/>
                </a:moveTo>
                <a:lnTo>
                  <a:pt x="7560564" y="0"/>
                </a:lnTo>
              </a:path>
            </a:pathLst>
          </a:custGeom>
          <a:ln w="317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151129"/>
            <a:ext cx="2505075" cy="429259"/>
          </a:xfrm>
          <a:custGeom>
            <a:avLst/>
            <a:gdLst/>
            <a:ahLst/>
            <a:cxnLst/>
            <a:rect l="l" t="t" r="r" b="b"/>
            <a:pathLst>
              <a:path w="2505075" h="429259">
                <a:moveTo>
                  <a:pt x="2433574" y="0"/>
                </a:moveTo>
                <a:lnTo>
                  <a:pt x="0" y="0"/>
                </a:lnTo>
                <a:lnTo>
                  <a:pt x="0" y="429259"/>
                </a:lnTo>
                <a:lnTo>
                  <a:pt x="2505075" y="429259"/>
                </a:lnTo>
                <a:lnTo>
                  <a:pt x="2505075" y="71501"/>
                </a:lnTo>
                <a:lnTo>
                  <a:pt x="2433574" y="0"/>
                </a:lnTo>
                <a:close/>
              </a:path>
            </a:pathLst>
          </a:custGeom>
          <a:solidFill>
            <a:srgbClr val="EDC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151129"/>
            <a:ext cx="2505075" cy="429259"/>
          </a:xfrm>
          <a:custGeom>
            <a:avLst/>
            <a:gdLst/>
            <a:ahLst/>
            <a:cxnLst/>
            <a:rect l="l" t="t" r="r" b="b"/>
            <a:pathLst>
              <a:path w="2505075" h="429259">
                <a:moveTo>
                  <a:pt x="0" y="0"/>
                </a:moveTo>
                <a:lnTo>
                  <a:pt x="2433574" y="0"/>
                </a:lnTo>
                <a:lnTo>
                  <a:pt x="2505075" y="71501"/>
                </a:lnTo>
                <a:lnTo>
                  <a:pt x="2505075" y="429259"/>
                </a:lnTo>
                <a:lnTo>
                  <a:pt x="0" y="429259"/>
                </a:lnTo>
              </a:path>
            </a:pathLst>
          </a:custGeom>
          <a:ln w="3175">
            <a:solidFill>
              <a:srgbClr val="92C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image" Target="../media/image3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image" Target="../media/image32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4" Type="http://schemas.openxmlformats.org/officeDocument/2006/relationships/image" Target="../media/image14.jpg"/><Relationship Id="rId15" Type="http://schemas.openxmlformats.org/officeDocument/2006/relationships/image" Target="../media/image1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jpg"/><Relationship Id="rId14" Type="http://schemas.openxmlformats.org/officeDocument/2006/relationships/image" Target="../media/image28.png"/><Relationship Id="rId15" Type="http://schemas.openxmlformats.org/officeDocument/2006/relationships/image" Target="../media/image29.jpg"/><Relationship Id="rId16" Type="http://schemas.openxmlformats.org/officeDocument/2006/relationships/image" Target="../media/image30.jpg"/><Relationship Id="rId17" Type="http://schemas.openxmlformats.org/officeDocument/2006/relationships/image" Target="../media/image31.png"/><Relationship Id="rId18" Type="http://schemas.openxmlformats.org/officeDocument/2006/relationships/image" Target="../media/image3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6.jpg"/><Relationship Id="rId7" Type="http://schemas.openxmlformats.org/officeDocument/2006/relationships/image" Target="../media/image32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8.jp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32.png"/><Relationship Id="rId13" Type="http://schemas.openxmlformats.org/officeDocument/2006/relationships/image" Target="../media/image4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3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20" Type="http://schemas.openxmlformats.org/officeDocument/2006/relationships/image" Target="../media/image3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564" cy="106923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878" y="674623"/>
            <a:ext cx="1308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5" b="1" i="1">
                <a:latin typeface="Trebuchet MS"/>
                <a:cs typeface="Trebuchet MS"/>
              </a:rPr>
              <a:t>DESCOMPOSICIÓN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327" y="1769617"/>
          <a:ext cx="297751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</a:tblGrid>
              <a:tr h="361187">
                <a:tc>
                  <a:txBody>
                    <a:bodyPr/>
                    <a:lstStyle/>
                    <a:p>
                      <a:pPr algn="ctr" marL="317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25875" y="1772665"/>
          <a:ext cx="2977515" cy="209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</a:tblGrid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5057266"/>
          <a:ext cx="297751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</a:tblGrid>
              <a:tr h="361188">
                <a:tc>
                  <a:txBody>
                    <a:bodyPr/>
                    <a:lstStyle/>
                    <a:p>
                      <a:pPr algn="ctr" marL="317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25875" y="5057266"/>
          <a:ext cx="297751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</a:tblGrid>
              <a:tr h="361188"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9327" y="7832725"/>
          <a:ext cx="2977515" cy="1748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</a:tblGrid>
              <a:tr h="359663">
                <a:tc>
                  <a:txBody>
                    <a:bodyPr/>
                    <a:lstStyle/>
                    <a:p>
                      <a:pPr algn="ctr" marL="317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25875" y="7832725"/>
          <a:ext cx="2977515" cy="1748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</a:tblGrid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27075" y="933449"/>
            <a:ext cx="2990850" cy="836294"/>
            <a:chOff x="727075" y="933449"/>
            <a:chExt cx="2990850" cy="836294"/>
          </a:xfrm>
        </p:grpSpPr>
        <p:sp>
          <p:nvSpPr>
            <p:cNvPr id="11" name="object 11"/>
            <p:cNvSpPr/>
            <p:nvPr/>
          </p:nvSpPr>
          <p:spPr>
            <a:xfrm>
              <a:off x="739775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9775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3811904" y="933449"/>
            <a:ext cx="2990850" cy="836294"/>
            <a:chOff x="3811904" y="933449"/>
            <a:chExt cx="2990850" cy="836294"/>
          </a:xfrm>
        </p:grpSpPr>
        <p:sp>
          <p:nvSpPr>
            <p:cNvPr id="14" name="object 14"/>
            <p:cNvSpPr/>
            <p:nvPr/>
          </p:nvSpPr>
          <p:spPr>
            <a:xfrm>
              <a:off x="3824604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24604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27075" y="4207255"/>
            <a:ext cx="2990850" cy="836294"/>
            <a:chOff x="727075" y="4207255"/>
            <a:chExt cx="2990850" cy="836294"/>
          </a:xfrm>
        </p:grpSpPr>
        <p:sp>
          <p:nvSpPr>
            <p:cNvPr id="17" name="object 17"/>
            <p:cNvSpPr/>
            <p:nvPr/>
          </p:nvSpPr>
          <p:spPr>
            <a:xfrm>
              <a:off x="739775" y="4219955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9775" y="4219955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811904" y="4204588"/>
            <a:ext cx="2990850" cy="836294"/>
            <a:chOff x="3811904" y="4204588"/>
            <a:chExt cx="2990850" cy="836294"/>
          </a:xfrm>
        </p:grpSpPr>
        <p:sp>
          <p:nvSpPr>
            <p:cNvPr id="20" name="object 20"/>
            <p:cNvSpPr/>
            <p:nvPr/>
          </p:nvSpPr>
          <p:spPr>
            <a:xfrm>
              <a:off x="3824604" y="4217288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24604" y="4217288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3814445" y="6998589"/>
            <a:ext cx="2990850" cy="836294"/>
            <a:chOff x="3814445" y="6998589"/>
            <a:chExt cx="2990850" cy="836294"/>
          </a:xfrm>
        </p:grpSpPr>
        <p:sp>
          <p:nvSpPr>
            <p:cNvPr id="23" name="object 23"/>
            <p:cNvSpPr/>
            <p:nvPr/>
          </p:nvSpPr>
          <p:spPr>
            <a:xfrm>
              <a:off x="3827145" y="701128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827145" y="701128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27075" y="6997953"/>
            <a:ext cx="2990850" cy="836294"/>
            <a:chOff x="727075" y="6997953"/>
            <a:chExt cx="2990850" cy="836294"/>
          </a:xfrm>
        </p:grpSpPr>
        <p:sp>
          <p:nvSpPr>
            <p:cNvPr id="26" name="object 26"/>
            <p:cNvSpPr/>
            <p:nvPr/>
          </p:nvSpPr>
          <p:spPr>
            <a:xfrm>
              <a:off x="739775" y="7010653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9775" y="7010653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17419" y="674623"/>
            <a:ext cx="21228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75" b="1" i="1">
                <a:latin typeface="Trebuchet MS"/>
                <a:cs typeface="Trebuchet MS"/>
              </a:rPr>
              <a:t>D</a:t>
            </a:r>
            <a:r>
              <a:rPr dirty="0" sz="1600" spc="-215" b="1" i="1">
                <a:latin typeface="Trebuchet MS"/>
                <a:cs typeface="Trebuchet MS"/>
              </a:rPr>
              <a:t>ES</a:t>
            </a:r>
            <a:r>
              <a:rPr dirty="0" sz="1600" spc="-229" b="1" i="1">
                <a:latin typeface="Trebuchet MS"/>
                <a:cs typeface="Trebuchet MS"/>
              </a:rPr>
              <a:t>C</a:t>
            </a:r>
            <a:r>
              <a:rPr dirty="0" sz="1600" spc="-225" b="1" i="1">
                <a:latin typeface="Trebuchet MS"/>
                <a:cs typeface="Trebuchet MS"/>
              </a:rPr>
              <a:t>O</a:t>
            </a:r>
            <a:r>
              <a:rPr dirty="0" sz="1600" spc="-295" b="1" i="1">
                <a:latin typeface="Trebuchet MS"/>
                <a:cs typeface="Trebuchet MS"/>
              </a:rPr>
              <a:t>M</a:t>
            </a:r>
            <a:r>
              <a:rPr dirty="0" sz="1600" spc="-210" b="1" i="1">
                <a:latin typeface="Trebuchet MS"/>
                <a:cs typeface="Trebuchet MS"/>
              </a:rPr>
              <a:t>P</a:t>
            </a:r>
            <a:r>
              <a:rPr dirty="0" sz="1600" spc="-225" b="1" i="1">
                <a:latin typeface="Trebuchet MS"/>
                <a:cs typeface="Trebuchet MS"/>
              </a:rPr>
              <a:t>O</a:t>
            </a:r>
            <a:r>
              <a:rPr dirty="0" sz="1600" spc="-114" b="1" i="1">
                <a:latin typeface="Trebuchet MS"/>
                <a:cs typeface="Trebuchet MS"/>
              </a:rPr>
              <a:t>S</a:t>
            </a:r>
            <a:r>
              <a:rPr dirty="0" sz="1600" spc="-175" b="1" i="1">
                <a:latin typeface="Trebuchet MS"/>
                <a:cs typeface="Trebuchet MS"/>
              </a:rPr>
              <a:t>ICI</a:t>
            </a:r>
            <a:r>
              <a:rPr dirty="0" sz="1600" spc="-305" b="1" i="1">
                <a:latin typeface="Trebuchet MS"/>
                <a:cs typeface="Trebuchet MS"/>
              </a:rPr>
              <a:t>Ó</a:t>
            </a:r>
            <a:r>
              <a:rPr dirty="0" sz="1600" spc="-240" b="1" i="1">
                <a:latin typeface="Trebuchet MS"/>
                <a:cs typeface="Trebuchet MS"/>
              </a:rPr>
              <a:t>N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204" b="1" i="1">
                <a:latin typeface="Trebuchet MS"/>
                <a:cs typeface="Trebuchet MS"/>
              </a:rPr>
              <a:t>AM</a:t>
            </a:r>
            <a:r>
              <a:rPr dirty="0" sz="1600" spc="-260" b="1" i="1">
                <a:latin typeface="Trebuchet MS"/>
                <a:cs typeface="Trebuchet MS"/>
              </a:rPr>
              <a:t>PL</a:t>
            </a:r>
            <a:r>
              <a:rPr dirty="0" sz="1600" spc="-125" b="1" i="1">
                <a:latin typeface="Trebuchet MS"/>
                <a:cs typeface="Trebuchet MS"/>
              </a:rPr>
              <a:t>I</a:t>
            </a:r>
            <a:r>
              <a:rPr dirty="0" sz="1600" spc="-160" b="1" i="1">
                <a:latin typeface="Trebuchet MS"/>
                <a:cs typeface="Trebuchet MS"/>
              </a:rPr>
              <a:t>A</a:t>
            </a:r>
            <a:r>
              <a:rPr dirty="0" sz="1600" spc="-160" b="1" i="1">
                <a:latin typeface="Trebuchet MS"/>
                <a:cs typeface="Trebuchet MS"/>
              </a:rPr>
              <a:t>D</a:t>
            </a:r>
            <a:r>
              <a:rPr dirty="0" sz="1600" spc="-140" b="1" i="1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327" y="2092705"/>
          <a:ext cx="5960110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  <a:gridCol w="2982595"/>
              </a:tblGrid>
              <a:tr h="361188">
                <a:tc>
                  <a:txBody>
                    <a:bodyPr/>
                    <a:lstStyle/>
                    <a:p>
                      <a:pPr algn="ctr" marL="317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9327" y="5038978"/>
          <a:ext cx="5960110" cy="1748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  <a:gridCol w="2982595"/>
              </a:tblGrid>
              <a:tr h="359663">
                <a:tc>
                  <a:txBody>
                    <a:bodyPr/>
                    <a:lstStyle/>
                    <a:p>
                      <a:pPr algn="ctr" marL="317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7983601"/>
          <a:ext cx="5960110" cy="1748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2980"/>
                <a:gridCol w="982980"/>
                <a:gridCol w="982344"/>
                <a:gridCol w="2982595"/>
              </a:tblGrid>
              <a:tr h="359663">
                <a:tc>
                  <a:txBody>
                    <a:bodyPr/>
                    <a:lstStyle/>
                    <a:p>
                      <a:pPr algn="ctr" marL="317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731519" y="1275587"/>
            <a:ext cx="5915660" cy="836294"/>
            <a:chOff x="731519" y="1275587"/>
            <a:chExt cx="5915660" cy="836294"/>
          </a:xfrm>
        </p:grpSpPr>
        <p:sp>
          <p:nvSpPr>
            <p:cNvPr id="8" name="object 8"/>
            <p:cNvSpPr/>
            <p:nvPr/>
          </p:nvSpPr>
          <p:spPr>
            <a:xfrm>
              <a:off x="744219" y="1288287"/>
              <a:ext cx="5890260" cy="810895"/>
            </a:xfrm>
            <a:custGeom>
              <a:avLst/>
              <a:gdLst/>
              <a:ahLst/>
              <a:cxnLst/>
              <a:rect l="l" t="t" r="r" b="b"/>
              <a:pathLst>
                <a:path w="5890259" h="810894">
                  <a:moveTo>
                    <a:pt x="2945130" y="0"/>
                  </a:moveTo>
                  <a:lnTo>
                    <a:pt x="0" y="810895"/>
                  </a:lnTo>
                  <a:lnTo>
                    <a:pt x="5890260" y="810895"/>
                  </a:lnTo>
                  <a:lnTo>
                    <a:pt x="294513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44219" y="1288287"/>
              <a:ext cx="5890260" cy="810895"/>
            </a:xfrm>
            <a:custGeom>
              <a:avLst/>
              <a:gdLst/>
              <a:ahLst/>
              <a:cxnLst/>
              <a:rect l="l" t="t" r="r" b="b"/>
              <a:pathLst>
                <a:path w="5890259" h="810894">
                  <a:moveTo>
                    <a:pt x="0" y="810895"/>
                  </a:moveTo>
                  <a:lnTo>
                    <a:pt x="2945130" y="0"/>
                  </a:lnTo>
                  <a:lnTo>
                    <a:pt x="589026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731519" y="4197603"/>
            <a:ext cx="5915660" cy="836294"/>
            <a:chOff x="731519" y="4197603"/>
            <a:chExt cx="5915660" cy="836294"/>
          </a:xfrm>
        </p:grpSpPr>
        <p:sp>
          <p:nvSpPr>
            <p:cNvPr id="11" name="object 11"/>
            <p:cNvSpPr/>
            <p:nvPr/>
          </p:nvSpPr>
          <p:spPr>
            <a:xfrm>
              <a:off x="744219" y="4210303"/>
              <a:ext cx="5890260" cy="810895"/>
            </a:xfrm>
            <a:custGeom>
              <a:avLst/>
              <a:gdLst/>
              <a:ahLst/>
              <a:cxnLst/>
              <a:rect l="l" t="t" r="r" b="b"/>
              <a:pathLst>
                <a:path w="5890259" h="810895">
                  <a:moveTo>
                    <a:pt x="2945130" y="0"/>
                  </a:moveTo>
                  <a:lnTo>
                    <a:pt x="0" y="810895"/>
                  </a:lnTo>
                  <a:lnTo>
                    <a:pt x="5890260" y="810895"/>
                  </a:lnTo>
                  <a:lnTo>
                    <a:pt x="294513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4219" y="4210303"/>
              <a:ext cx="5890260" cy="810895"/>
            </a:xfrm>
            <a:custGeom>
              <a:avLst/>
              <a:gdLst/>
              <a:ahLst/>
              <a:cxnLst/>
              <a:rect l="l" t="t" r="r" b="b"/>
              <a:pathLst>
                <a:path w="5890259" h="810895">
                  <a:moveTo>
                    <a:pt x="0" y="810895"/>
                  </a:moveTo>
                  <a:lnTo>
                    <a:pt x="2945130" y="0"/>
                  </a:lnTo>
                  <a:lnTo>
                    <a:pt x="589026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31519" y="7137018"/>
            <a:ext cx="5915660" cy="836294"/>
            <a:chOff x="731519" y="7137018"/>
            <a:chExt cx="5915660" cy="836294"/>
          </a:xfrm>
        </p:grpSpPr>
        <p:sp>
          <p:nvSpPr>
            <p:cNvPr id="14" name="object 14"/>
            <p:cNvSpPr/>
            <p:nvPr/>
          </p:nvSpPr>
          <p:spPr>
            <a:xfrm>
              <a:off x="744219" y="7149718"/>
              <a:ext cx="5890260" cy="810895"/>
            </a:xfrm>
            <a:custGeom>
              <a:avLst/>
              <a:gdLst/>
              <a:ahLst/>
              <a:cxnLst/>
              <a:rect l="l" t="t" r="r" b="b"/>
              <a:pathLst>
                <a:path w="5890259" h="810895">
                  <a:moveTo>
                    <a:pt x="2945130" y="0"/>
                  </a:moveTo>
                  <a:lnTo>
                    <a:pt x="0" y="810895"/>
                  </a:lnTo>
                  <a:lnTo>
                    <a:pt x="5890260" y="810895"/>
                  </a:lnTo>
                  <a:lnTo>
                    <a:pt x="294513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4219" y="7149718"/>
              <a:ext cx="5890260" cy="810895"/>
            </a:xfrm>
            <a:custGeom>
              <a:avLst/>
              <a:gdLst/>
              <a:ahLst/>
              <a:cxnLst/>
              <a:rect l="l" t="t" r="r" b="b"/>
              <a:pathLst>
                <a:path w="5890259" h="810895">
                  <a:moveTo>
                    <a:pt x="0" y="810895"/>
                  </a:moveTo>
                  <a:lnTo>
                    <a:pt x="2945130" y="0"/>
                  </a:lnTo>
                  <a:lnTo>
                    <a:pt x="589026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3407" y="395043"/>
            <a:ext cx="353575" cy="3993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4358" y="1486519"/>
            <a:ext cx="5978298" cy="36730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6301" y="5930832"/>
            <a:ext cx="5847941" cy="391243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681503" y="934821"/>
            <a:ext cx="226695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390">
                <a:solidFill>
                  <a:srgbClr val="FFAA00"/>
                </a:solidFill>
                <a:latin typeface="Lucida Sans Unicode"/>
                <a:cs typeface="Lucida Sans Unicode"/>
              </a:rPr>
              <a:t>3LUPLGHV QXPULFDV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9327" y="1123187"/>
            <a:ext cx="1855470" cy="2292350"/>
            <a:chOff x="719327" y="1123187"/>
            <a:chExt cx="1855470" cy="2292350"/>
          </a:xfrm>
        </p:grpSpPr>
        <p:sp>
          <p:nvSpPr>
            <p:cNvPr id="4" name="object 4"/>
            <p:cNvSpPr/>
            <p:nvPr/>
          </p:nvSpPr>
          <p:spPr>
            <a:xfrm>
              <a:off x="719328" y="1123187"/>
              <a:ext cx="1855470" cy="2292350"/>
            </a:xfrm>
            <a:custGeom>
              <a:avLst/>
              <a:gdLst/>
              <a:ahLst/>
              <a:cxnLst/>
              <a:rect l="l" t="t" r="r" b="b"/>
              <a:pathLst>
                <a:path w="1855470" h="2292350">
                  <a:moveTo>
                    <a:pt x="1243825" y="379730"/>
                  </a:moveTo>
                  <a:lnTo>
                    <a:pt x="1243825" y="379730"/>
                  </a:lnTo>
                  <a:lnTo>
                    <a:pt x="18288" y="379730"/>
                  </a:lnTo>
                  <a:lnTo>
                    <a:pt x="0" y="379742"/>
                  </a:lnTo>
                  <a:lnTo>
                    <a:pt x="0" y="399542"/>
                  </a:lnTo>
                  <a:lnTo>
                    <a:pt x="0" y="759206"/>
                  </a:lnTo>
                  <a:lnTo>
                    <a:pt x="18288" y="759206"/>
                  </a:lnTo>
                  <a:lnTo>
                    <a:pt x="18288" y="399542"/>
                  </a:lnTo>
                  <a:lnTo>
                    <a:pt x="18288" y="398018"/>
                  </a:lnTo>
                  <a:lnTo>
                    <a:pt x="612902" y="398018"/>
                  </a:lnTo>
                  <a:lnTo>
                    <a:pt x="612902" y="399542"/>
                  </a:lnTo>
                  <a:lnTo>
                    <a:pt x="612902" y="759206"/>
                  </a:lnTo>
                  <a:lnTo>
                    <a:pt x="18288" y="759206"/>
                  </a:lnTo>
                  <a:lnTo>
                    <a:pt x="0" y="759218"/>
                  </a:lnTo>
                  <a:lnTo>
                    <a:pt x="0" y="779018"/>
                  </a:lnTo>
                  <a:lnTo>
                    <a:pt x="0" y="1138682"/>
                  </a:lnTo>
                  <a:lnTo>
                    <a:pt x="18288" y="1138682"/>
                  </a:lnTo>
                  <a:lnTo>
                    <a:pt x="18288" y="779018"/>
                  </a:lnTo>
                  <a:lnTo>
                    <a:pt x="18288" y="777494"/>
                  </a:lnTo>
                  <a:lnTo>
                    <a:pt x="612902" y="777494"/>
                  </a:lnTo>
                  <a:lnTo>
                    <a:pt x="612902" y="2274062"/>
                  </a:lnTo>
                  <a:lnTo>
                    <a:pt x="18288" y="227406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902" y="1914398"/>
                  </a:lnTo>
                  <a:lnTo>
                    <a:pt x="612902" y="1896110"/>
                  </a:lnTo>
                  <a:lnTo>
                    <a:pt x="18288" y="1896110"/>
                  </a:lnTo>
                  <a:lnTo>
                    <a:pt x="18288" y="1536446"/>
                  </a:lnTo>
                  <a:lnTo>
                    <a:pt x="18288" y="1534922"/>
                  </a:lnTo>
                  <a:lnTo>
                    <a:pt x="612902" y="1534922"/>
                  </a:lnTo>
                  <a:lnTo>
                    <a:pt x="612902" y="1516634"/>
                  </a:lnTo>
                  <a:lnTo>
                    <a:pt x="18288" y="1516634"/>
                  </a:lnTo>
                  <a:lnTo>
                    <a:pt x="18288" y="1158494"/>
                  </a:lnTo>
                  <a:lnTo>
                    <a:pt x="18288" y="1156970"/>
                  </a:lnTo>
                  <a:lnTo>
                    <a:pt x="612902" y="1156970"/>
                  </a:lnTo>
                  <a:lnTo>
                    <a:pt x="612902" y="1138682"/>
                  </a:lnTo>
                  <a:lnTo>
                    <a:pt x="18288" y="1138682"/>
                  </a:lnTo>
                  <a:lnTo>
                    <a:pt x="0" y="1138694"/>
                  </a:lnTo>
                  <a:lnTo>
                    <a:pt x="0" y="2292350"/>
                  </a:lnTo>
                  <a:lnTo>
                    <a:pt x="18288" y="2292350"/>
                  </a:lnTo>
                  <a:lnTo>
                    <a:pt x="1243825" y="2292350"/>
                  </a:lnTo>
                  <a:lnTo>
                    <a:pt x="1243825" y="2274062"/>
                  </a:lnTo>
                  <a:lnTo>
                    <a:pt x="1243825" y="1138694"/>
                  </a:lnTo>
                  <a:lnTo>
                    <a:pt x="1225550" y="1138694"/>
                  </a:lnTo>
                  <a:lnTo>
                    <a:pt x="1225550" y="2274062"/>
                  </a:lnTo>
                  <a:lnTo>
                    <a:pt x="631190" y="2274062"/>
                  </a:lnTo>
                  <a:lnTo>
                    <a:pt x="631190" y="1915922"/>
                  </a:lnTo>
                  <a:lnTo>
                    <a:pt x="631190" y="1914398"/>
                  </a:lnTo>
                  <a:lnTo>
                    <a:pt x="1225550" y="1914398"/>
                  </a:lnTo>
                  <a:lnTo>
                    <a:pt x="1225550" y="1896110"/>
                  </a:lnTo>
                  <a:lnTo>
                    <a:pt x="631190" y="1896110"/>
                  </a:lnTo>
                  <a:lnTo>
                    <a:pt x="631190" y="1536446"/>
                  </a:lnTo>
                  <a:lnTo>
                    <a:pt x="631190" y="1534922"/>
                  </a:lnTo>
                  <a:lnTo>
                    <a:pt x="1225550" y="1534922"/>
                  </a:lnTo>
                  <a:lnTo>
                    <a:pt x="1225550" y="1516634"/>
                  </a:lnTo>
                  <a:lnTo>
                    <a:pt x="631190" y="1516634"/>
                  </a:lnTo>
                  <a:lnTo>
                    <a:pt x="631190" y="1158494"/>
                  </a:lnTo>
                  <a:lnTo>
                    <a:pt x="631190" y="1156970"/>
                  </a:lnTo>
                  <a:lnTo>
                    <a:pt x="1225550" y="1156970"/>
                  </a:lnTo>
                  <a:lnTo>
                    <a:pt x="1225550" y="1138694"/>
                  </a:lnTo>
                  <a:lnTo>
                    <a:pt x="631190" y="1138682"/>
                  </a:lnTo>
                  <a:lnTo>
                    <a:pt x="612952" y="1138694"/>
                  </a:lnTo>
                  <a:lnTo>
                    <a:pt x="631190" y="1138682"/>
                  </a:lnTo>
                  <a:lnTo>
                    <a:pt x="631190" y="779018"/>
                  </a:lnTo>
                  <a:lnTo>
                    <a:pt x="631190" y="777494"/>
                  </a:lnTo>
                  <a:lnTo>
                    <a:pt x="1225550" y="777494"/>
                  </a:lnTo>
                  <a:lnTo>
                    <a:pt x="1225550" y="779018"/>
                  </a:lnTo>
                  <a:lnTo>
                    <a:pt x="1225550" y="1138682"/>
                  </a:lnTo>
                  <a:lnTo>
                    <a:pt x="1243825" y="1138682"/>
                  </a:lnTo>
                  <a:lnTo>
                    <a:pt x="1243825" y="779018"/>
                  </a:lnTo>
                  <a:lnTo>
                    <a:pt x="1243825" y="759218"/>
                  </a:lnTo>
                  <a:lnTo>
                    <a:pt x="1225550" y="759218"/>
                  </a:lnTo>
                  <a:lnTo>
                    <a:pt x="631190" y="759206"/>
                  </a:lnTo>
                  <a:lnTo>
                    <a:pt x="612952" y="759218"/>
                  </a:lnTo>
                  <a:lnTo>
                    <a:pt x="631190" y="759206"/>
                  </a:lnTo>
                  <a:lnTo>
                    <a:pt x="631190" y="399542"/>
                  </a:lnTo>
                  <a:lnTo>
                    <a:pt x="631190" y="398018"/>
                  </a:lnTo>
                  <a:lnTo>
                    <a:pt x="1225550" y="398018"/>
                  </a:lnTo>
                  <a:lnTo>
                    <a:pt x="1225550" y="399542"/>
                  </a:lnTo>
                  <a:lnTo>
                    <a:pt x="1225550" y="759206"/>
                  </a:lnTo>
                  <a:lnTo>
                    <a:pt x="1243825" y="759206"/>
                  </a:lnTo>
                  <a:lnTo>
                    <a:pt x="1243825" y="399542"/>
                  </a:lnTo>
                  <a:lnTo>
                    <a:pt x="1243825" y="398018"/>
                  </a:lnTo>
                  <a:lnTo>
                    <a:pt x="1243825" y="379730"/>
                  </a:lnTo>
                  <a:close/>
                </a:path>
                <a:path w="1855470" h="2292350">
                  <a:moveTo>
                    <a:pt x="1836978" y="2274062"/>
                  </a:moveTo>
                  <a:lnTo>
                    <a:pt x="1243838" y="2274062"/>
                  </a:lnTo>
                  <a:lnTo>
                    <a:pt x="1243838" y="2292350"/>
                  </a:lnTo>
                  <a:lnTo>
                    <a:pt x="1836978" y="2292350"/>
                  </a:lnTo>
                  <a:lnTo>
                    <a:pt x="1836978" y="2274062"/>
                  </a:lnTo>
                  <a:close/>
                </a:path>
                <a:path w="1855470" h="2292350">
                  <a:moveTo>
                    <a:pt x="1836978" y="1896110"/>
                  </a:moveTo>
                  <a:lnTo>
                    <a:pt x="1243838" y="1896110"/>
                  </a:lnTo>
                  <a:lnTo>
                    <a:pt x="1243838" y="1914398"/>
                  </a:lnTo>
                  <a:lnTo>
                    <a:pt x="1836978" y="1914398"/>
                  </a:lnTo>
                  <a:lnTo>
                    <a:pt x="1836978" y="1896110"/>
                  </a:lnTo>
                  <a:close/>
                </a:path>
                <a:path w="1855470" h="2292350">
                  <a:moveTo>
                    <a:pt x="1836978" y="1516634"/>
                  </a:moveTo>
                  <a:lnTo>
                    <a:pt x="1243838" y="1516634"/>
                  </a:lnTo>
                  <a:lnTo>
                    <a:pt x="1243838" y="1534922"/>
                  </a:lnTo>
                  <a:lnTo>
                    <a:pt x="1836978" y="1534922"/>
                  </a:lnTo>
                  <a:lnTo>
                    <a:pt x="1836978" y="1516634"/>
                  </a:lnTo>
                  <a:close/>
                </a:path>
                <a:path w="1855470" h="2292350">
                  <a:moveTo>
                    <a:pt x="1836978" y="1138682"/>
                  </a:moveTo>
                  <a:lnTo>
                    <a:pt x="1243838" y="1138682"/>
                  </a:lnTo>
                  <a:lnTo>
                    <a:pt x="1243838" y="1156970"/>
                  </a:lnTo>
                  <a:lnTo>
                    <a:pt x="1836978" y="1156970"/>
                  </a:lnTo>
                  <a:lnTo>
                    <a:pt x="1836978" y="1138682"/>
                  </a:lnTo>
                  <a:close/>
                </a:path>
                <a:path w="1855470" h="2292350">
                  <a:moveTo>
                    <a:pt x="1836978" y="759206"/>
                  </a:moveTo>
                  <a:lnTo>
                    <a:pt x="1243838" y="759206"/>
                  </a:lnTo>
                  <a:lnTo>
                    <a:pt x="1243838" y="777494"/>
                  </a:lnTo>
                  <a:lnTo>
                    <a:pt x="1836978" y="777494"/>
                  </a:lnTo>
                  <a:lnTo>
                    <a:pt x="1836978" y="759206"/>
                  </a:lnTo>
                  <a:close/>
                </a:path>
                <a:path w="1855470" h="2292350">
                  <a:moveTo>
                    <a:pt x="1836978" y="379730"/>
                  </a:moveTo>
                  <a:lnTo>
                    <a:pt x="1243838" y="379730"/>
                  </a:lnTo>
                  <a:lnTo>
                    <a:pt x="1243838" y="398018"/>
                  </a:lnTo>
                  <a:lnTo>
                    <a:pt x="1836978" y="398018"/>
                  </a:lnTo>
                  <a:lnTo>
                    <a:pt x="1836978" y="379730"/>
                  </a:lnTo>
                  <a:close/>
                </a:path>
                <a:path w="1855470" h="2292350">
                  <a:moveTo>
                    <a:pt x="1855343" y="1138694"/>
                  </a:moveTo>
                  <a:lnTo>
                    <a:pt x="1837055" y="1138694"/>
                  </a:lnTo>
                  <a:lnTo>
                    <a:pt x="1837055" y="1158494"/>
                  </a:lnTo>
                  <a:lnTo>
                    <a:pt x="1837055" y="1516634"/>
                  </a:lnTo>
                  <a:lnTo>
                    <a:pt x="1837055" y="1536446"/>
                  </a:lnTo>
                  <a:lnTo>
                    <a:pt x="1837055" y="1896110"/>
                  </a:lnTo>
                  <a:lnTo>
                    <a:pt x="1837055" y="1915922"/>
                  </a:lnTo>
                  <a:lnTo>
                    <a:pt x="1837055" y="2274062"/>
                  </a:lnTo>
                  <a:lnTo>
                    <a:pt x="1855343" y="2274062"/>
                  </a:lnTo>
                  <a:lnTo>
                    <a:pt x="1855343" y="1158494"/>
                  </a:lnTo>
                  <a:lnTo>
                    <a:pt x="1855343" y="1138694"/>
                  </a:lnTo>
                  <a:close/>
                </a:path>
                <a:path w="1855470" h="2292350">
                  <a:moveTo>
                    <a:pt x="1855343" y="759218"/>
                  </a:moveTo>
                  <a:lnTo>
                    <a:pt x="1837055" y="759218"/>
                  </a:lnTo>
                  <a:lnTo>
                    <a:pt x="1837055" y="779018"/>
                  </a:lnTo>
                  <a:lnTo>
                    <a:pt x="1837055" y="1138682"/>
                  </a:lnTo>
                  <a:lnTo>
                    <a:pt x="1855343" y="1138682"/>
                  </a:lnTo>
                  <a:lnTo>
                    <a:pt x="1855343" y="779018"/>
                  </a:lnTo>
                  <a:lnTo>
                    <a:pt x="1855343" y="759218"/>
                  </a:lnTo>
                  <a:close/>
                </a:path>
                <a:path w="1855470" h="2292350">
                  <a:moveTo>
                    <a:pt x="1855343" y="379742"/>
                  </a:moveTo>
                  <a:lnTo>
                    <a:pt x="1837055" y="379742"/>
                  </a:lnTo>
                  <a:lnTo>
                    <a:pt x="1837055" y="399542"/>
                  </a:lnTo>
                  <a:lnTo>
                    <a:pt x="1837055" y="759206"/>
                  </a:lnTo>
                  <a:lnTo>
                    <a:pt x="1855343" y="759206"/>
                  </a:lnTo>
                  <a:lnTo>
                    <a:pt x="1855343" y="399542"/>
                  </a:lnTo>
                  <a:lnTo>
                    <a:pt x="1855343" y="379742"/>
                  </a:lnTo>
                  <a:close/>
                </a:path>
                <a:path w="1855470" h="2292350">
                  <a:moveTo>
                    <a:pt x="1855343" y="0"/>
                  </a:moveTo>
                  <a:lnTo>
                    <a:pt x="1837055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761"/>
                  </a:lnTo>
                  <a:lnTo>
                    <a:pt x="0" y="379730"/>
                  </a:lnTo>
                  <a:lnTo>
                    <a:pt x="18288" y="379730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7055" y="18288"/>
                  </a:lnTo>
                  <a:lnTo>
                    <a:pt x="1837055" y="19761"/>
                  </a:lnTo>
                  <a:lnTo>
                    <a:pt x="1837055" y="379730"/>
                  </a:lnTo>
                  <a:lnTo>
                    <a:pt x="1855343" y="379730"/>
                  </a:lnTo>
                  <a:lnTo>
                    <a:pt x="1855343" y="19812"/>
                  </a:lnTo>
                  <a:lnTo>
                    <a:pt x="1855343" y="18288"/>
                  </a:lnTo>
                  <a:lnTo>
                    <a:pt x="1855343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556383" y="3039109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4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068189" y="1123187"/>
            <a:ext cx="1855470" cy="2292350"/>
            <a:chOff x="5068189" y="1123187"/>
            <a:chExt cx="1855470" cy="2292350"/>
          </a:xfrm>
        </p:grpSpPr>
        <p:sp>
          <p:nvSpPr>
            <p:cNvPr id="7" name="object 7"/>
            <p:cNvSpPr/>
            <p:nvPr/>
          </p:nvSpPr>
          <p:spPr>
            <a:xfrm>
              <a:off x="5068189" y="1123187"/>
              <a:ext cx="1855470" cy="2292350"/>
            </a:xfrm>
            <a:custGeom>
              <a:avLst/>
              <a:gdLst/>
              <a:ahLst/>
              <a:cxnLst/>
              <a:rect l="l" t="t" r="r" b="b"/>
              <a:pathLst>
                <a:path w="1855470" h="2292350">
                  <a:moveTo>
                    <a:pt x="612952" y="1138682"/>
                  </a:moveTo>
                  <a:lnTo>
                    <a:pt x="18288" y="1138682"/>
                  </a:lnTo>
                  <a:lnTo>
                    <a:pt x="0" y="1138694"/>
                  </a:lnTo>
                  <a:lnTo>
                    <a:pt x="0" y="2292350"/>
                  </a:lnTo>
                  <a:lnTo>
                    <a:pt x="18288" y="2292350"/>
                  </a:lnTo>
                  <a:lnTo>
                    <a:pt x="612952" y="2292350"/>
                  </a:lnTo>
                  <a:lnTo>
                    <a:pt x="612952" y="2274062"/>
                  </a:lnTo>
                  <a:lnTo>
                    <a:pt x="18288" y="227406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952" y="1914398"/>
                  </a:lnTo>
                  <a:lnTo>
                    <a:pt x="612952" y="1896110"/>
                  </a:lnTo>
                  <a:lnTo>
                    <a:pt x="18288" y="1896110"/>
                  </a:lnTo>
                  <a:lnTo>
                    <a:pt x="18288" y="1536446"/>
                  </a:lnTo>
                  <a:lnTo>
                    <a:pt x="18288" y="1534922"/>
                  </a:lnTo>
                  <a:lnTo>
                    <a:pt x="612952" y="1534922"/>
                  </a:lnTo>
                  <a:lnTo>
                    <a:pt x="612952" y="1516634"/>
                  </a:lnTo>
                  <a:lnTo>
                    <a:pt x="18288" y="1516634"/>
                  </a:lnTo>
                  <a:lnTo>
                    <a:pt x="18288" y="1158494"/>
                  </a:lnTo>
                  <a:lnTo>
                    <a:pt x="18288" y="1156970"/>
                  </a:lnTo>
                  <a:lnTo>
                    <a:pt x="612952" y="1156970"/>
                  </a:lnTo>
                  <a:lnTo>
                    <a:pt x="612952" y="1138682"/>
                  </a:lnTo>
                  <a:close/>
                </a:path>
                <a:path w="1855470" h="2292350">
                  <a:moveTo>
                    <a:pt x="612952" y="759206"/>
                  </a:moveTo>
                  <a:lnTo>
                    <a:pt x="18288" y="759206"/>
                  </a:lnTo>
                  <a:lnTo>
                    <a:pt x="0" y="759218"/>
                  </a:lnTo>
                  <a:lnTo>
                    <a:pt x="0" y="779018"/>
                  </a:lnTo>
                  <a:lnTo>
                    <a:pt x="0" y="1138682"/>
                  </a:lnTo>
                  <a:lnTo>
                    <a:pt x="18288" y="1138682"/>
                  </a:lnTo>
                  <a:lnTo>
                    <a:pt x="18288" y="779018"/>
                  </a:lnTo>
                  <a:lnTo>
                    <a:pt x="18288" y="777494"/>
                  </a:lnTo>
                  <a:lnTo>
                    <a:pt x="612952" y="777494"/>
                  </a:lnTo>
                  <a:lnTo>
                    <a:pt x="612952" y="759206"/>
                  </a:lnTo>
                  <a:close/>
                </a:path>
                <a:path w="1855470" h="2292350">
                  <a:moveTo>
                    <a:pt x="612952" y="379730"/>
                  </a:moveTo>
                  <a:lnTo>
                    <a:pt x="18288" y="379730"/>
                  </a:lnTo>
                  <a:lnTo>
                    <a:pt x="0" y="379742"/>
                  </a:lnTo>
                  <a:lnTo>
                    <a:pt x="0" y="399542"/>
                  </a:lnTo>
                  <a:lnTo>
                    <a:pt x="0" y="759206"/>
                  </a:lnTo>
                  <a:lnTo>
                    <a:pt x="18288" y="759206"/>
                  </a:lnTo>
                  <a:lnTo>
                    <a:pt x="18288" y="399542"/>
                  </a:lnTo>
                  <a:lnTo>
                    <a:pt x="18288" y="398018"/>
                  </a:lnTo>
                  <a:lnTo>
                    <a:pt x="612952" y="398018"/>
                  </a:lnTo>
                  <a:lnTo>
                    <a:pt x="612952" y="379730"/>
                  </a:lnTo>
                  <a:close/>
                </a:path>
                <a:path w="1855470" h="2292350">
                  <a:moveTo>
                    <a:pt x="1836674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761"/>
                  </a:lnTo>
                  <a:lnTo>
                    <a:pt x="0" y="379730"/>
                  </a:lnTo>
                  <a:lnTo>
                    <a:pt x="18288" y="379730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674" y="18288"/>
                  </a:lnTo>
                  <a:lnTo>
                    <a:pt x="1836674" y="0"/>
                  </a:lnTo>
                  <a:close/>
                </a:path>
                <a:path w="1855470" h="2292350">
                  <a:moveTo>
                    <a:pt x="1836788" y="1138682"/>
                  </a:moveTo>
                  <a:lnTo>
                    <a:pt x="1243965" y="1138682"/>
                  </a:lnTo>
                  <a:lnTo>
                    <a:pt x="1225677" y="1138694"/>
                  </a:lnTo>
                  <a:lnTo>
                    <a:pt x="1225677" y="2274062"/>
                  </a:lnTo>
                  <a:lnTo>
                    <a:pt x="631317" y="2274062"/>
                  </a:lnTo>
                  <a:lnTo>
                    <a:pt x="631317" y="1915922"/>
                  </a:lnTo>
                  <a:lnTo>
                    <a:pt x="631317" y="1914398"/>
                  </a:lnTo>
                  <a:lnTo>
                    <a:pt x="1225677" y="1914398"/>
                  </a:lnTo>
                  <a:lnTo>
                    <a:pt x="1225677" y="1896110"/>
                  </a:lnTo>
                  <a:lnTo>
                    <a:pt x="631317" y="1896110"/>
                  </a:lnTo>
                  <a:lnTo>
                    <a:pt x="631317" y="1536446"/>
                  </a:lnTo>
                  <a:lnTo>
                    <a:pt x="631317" y="1534922"/>
                  </a:lnTo>
                  <a:lnTo>
                    <a:pt x="1225677" y="1534922"/>
                  </a:lnTo>
                  <a:lnTo>
                    <a:pt x="1225677" y="1516634"/>
                  </a:lnTo>
                  <a:lnTo>
                    <a:pt x="631317" y="1516634"/>
                  </a:lnTo>
                  <a:lnTo>
                    <a:pt x="631317" y="1158494"/>
                  </a:lnTo>
                  <a:lnTo>
                    <a:pt x="631317" y="1156970"/>
                  </a:lnTo>
                  <a:lnTo>
                    <a:pt x="1225677" y="1156970"/>
                  </a:lnTo>
                  <a:lnTo>
                    <a:pt x="1225677" y="1138694"/>
                  </a:lnTo>
                  <a:lnTo>
                    <a:pt x="631317" y="1138682"/>
                  </a:lnTo>
                  <a:lnTo>
                    <a:pt x="613029" y="1138694"/>
                  </a:lnTo>
                  <a:lnTo>
                    <a:pt x="613029" y="2292350"/>
                  </a:lnTo>
                  <a:lnTo>
                    <a:pt x="631317" y="2292350"/>
                  </a:lnTo>
                  <a:lnTo>
                    <a:pt x="1225677" y="2292350"/>
                  </a:lnTo>
                  <a:lnTo>
                    <a:pt x="1243965" y="2292350"/>
                  </a:lnTo>
                  <a:lnTo>
                    <a:pt x="1836788" y="2292350"/>
                  </a:lnTo>
                  <a:lnTo>
                    <a:pt x="1836788" y="2274062"/>
                  </a:lnTo>
                  <a:lnTo>
                    <a:pt x="1243965" y="2274062"/>
                  </a:lnTo>
                  <a:lnTo>
                    <a:pt x="1243965" y="1915922"/>
                  </a:lnTo>
                  <a:lnTo>
                    <a:pt x="1243965" y="1914398"/>
                  </a:lnTo>
                  <a:lnTo>
                    <a:pt x="1836788" y="1914398"/>
                  </a:lnTo>
                  <a:lnTo>
                    <a:pt x="1836788" y="1896110"/>
                  </a:lnTo>
                  <a:lnTo>
                    <a:pt x="1243965" y="1896110"/>
                  </a:lnTo>
                  <a:lnTo>
                    <a:pt x="1243965" y="1536446"/>
                  </a:lnTo>
                  <a:lnTo>
                    <a:pt x="1243965" y="1534922"/>
                  </a:lnTo>
                  <a:lnTo>
                    <a:pt x="1836788" y="1534922"/>
                  </a:lnTo>
                  <a:lnTo>
                    <a:pt x="1836788" y="1516634"/>
                  </a:lnTo>
                  <a:lnTo>
                    <a:pt x="1243965" y="1516634"/>
                  </a:lnTo>
                  <a:lnTo>
                    <a:pt x="1243965" y="1158494"/>
                  </a:lnTo>
                  <a:lnTo>
                    <a:pt x="1243965" y="1156970"/>
                  </a:lnTo>
                  <a:lnTo>
                    <a:pt x="1836788" y="1156970"/>
                  </a:lnTo>
                  <a:lnTo>
                    <a:pt x="1836788" y="1138682"/>
                  </a:lnTo>
                  <a:close/>
                </a:path>
                <a:path w="1855470" h="2292350">
                  <a:moveTo>
                    <a:pt x="1836788" y="759206"/>
                  </a:moveTo>
                  <a:lnTo>
                    <a:pt x="1243965" y="759206"/>
                  </a:lnTo>
                  <a:lnTo>
                    <a:pt x="1225677" y="759218"/>
                  </a:lnTo>
                  <a:lnTo>
                    <a:pt x="631317" y="759206"/>
                  </a:lnTo>
                  <a:lnTo>
                    <a:pt x="613029" y="759218"/>
                  </a:lnTo>
                  <a:lnTo>
                    <a:pt x="613029" y="779018"/>
                  </a:lnTo>
                  <a:lnTo>
                    <a:pt x="613029" y="1138682"/>
                  </a:lnTo>
                  <a:lnTo>
                    <a:pt x="631317" y="1138682"/>
                  </a:lnTo>
                  <a:lnTo>
                    <a:pt x="631317" y="779018"/>
                  </a:lnTo>
                  <a:lnTo>
                    <a:pt x="631317" y="777494"/>
                  </a:lnTo>
                  <a:lnTo>
                    <a:pt x="1225677" y="777494"/>
                  </a:lnTo>
                  <a:lnTo>
                    <a:pt x="1225677" y="779018"/>
                  </a:lnTo>
                  <a:lnTo>
                    <a:pt x="1225677" y="1138682"/>
                  </a:lnTo>
                  <a:lnTo>
                    <a:pt x="1243965" y="1138682"/>
                  </a:lnTo>
                  <a:lnTo>
                    <a:pt x="1243965" y="779018"/>
                  </a:lnTo>
                  <a:lnTo>
                    <a:pt x="1243965" y="777494"/>
                  </a:lnTo>
                  <a:lnTo>
                    <a:pt x="1836788" y="777494"/>
                  </a:lnTo>
                  <a:lnTo>
                    <a:pt x="1836788" y="759206"/>
                  </a:lnTo>
                  <a:close/>
                </a:path>
                <a:path w="1855470" h="2292350">
                  <a:moveTo>
                    <a:pt x="1836788" y="379730"/>
                  </a:moveTo>
                  <a:lnTo>
                    <a:pt x="1243965" y="379730"/>
                  </a:lnTo>
                  <a:lnTo>
                    <a:pt x="1225677" y="379730"/>
                  </a:lnTo>
                  <a:lnTo>
                    <a:pt x="631317" y="379730"/>
                  </a:lnTo>
                  <a:lnTo>
                    <a:pt x="613029" y="379730"/>
                  </a:lnTo>
                  <a:lnTo>
                    <a:pt x="613029" y="398018"/>
                  </a:lnTo>
                  <a:lnTo>
                    <a:pt x="613029" y="399542"/>
                  </a:lnTo>
                  <a:lnTo>
                    <a:pt x="613029" y="759206"/>
                  </a:lnTo>
                  <a:lnTo>
                    <a:pt x="631317" y="759206"/>
                  </a:lnTo>
                  <a:lnTo>
                    <a:pt x="631317" y="399542"/>
                  </a:lnTo>
                  <a:lnTo>
                    <a:pt x="631317" y="398018"/>
                  </a:lnTo>
                  <a:lnTo>
                    <a:pt x="1225677" y="398018"/>
                  </a:lnTo>
                  <a:lnTo>
                    <a:pt x="1225677" y="399542"/>
                  </a:lnTo>
                  <a:lnTo>
                    <a:pt x="1225677" y="759206"/>
                  </a:lnTo>
                  <a:lnTo>
                    <a:pt x="1243965" y="759206"/>
                  </a:lnTo>
                  <a:lnTo>
                    <a:pt x="1243965" y="399542"/>
                  </a:lnTo>
                  <a:lnTo>
                    <a:pt x="1243965" y="398018"/>
                  </a:lnTo>
                  <a:lnTo>
                    <a:pt x="1836788" y="398018"/>
                  </a:lnTo>
                  <a:lnTo>
                    <a:pt x="1836788" y="379730"/>
                  </a:lnTo>
                  <a:close/>
                </a:path>
                <a:path w="1855470" h="2292350">
                  <a:moveTo>
                    <a:pt x="1855089" y="1138694"/>
                  </a:moveTo>
                  <a:lnTo>
                    <a:pt x="1836801" y="1138694"/>
                  </a:lnTo>
                  <a:lnTo>
                    <a:pt x="1836801" y="1158494"/>
                  </a:lnTo>
                  <a:lnTo>
                    <a:pt x="1836801" y="1516634"/>
                  </a:lnTo>
                  <a:lnTo>
                    <a:pt x="1836801" y="1536446"/>
                  </a:lnTo>
                  <a:lnTo>
                    <a:pt x="1836801" y="1896110"/>
                  </a:lnTo>
                  <a:lnTo>
                    <a:pt x="1836801" y="1915922"/>
                  </a:lnTo>
                  <a:lnTo>
                    <a:pt x="1836801" y="2274062"/>
                  </a:lnTo>
                  <a:lnTo>
                    <a:pt x="1855089" y="2274062"/>
                  </a:lnTo>
                  <a:lnTo>
                    <a:pt x="1855089" y="1158494"/>
                  </a:lnTo>
                  <a:lnTo>
                    <a:pt x="1855089" y="1138694"/>
                  </a:lnTo>
                  <a:close/>
                </a:path>
                <a:path w="1855470" h="2292350">
                  <a:moveTo>
                    <a:pt x="1855089" y="759218"/>
                  </a:moveTo>
                  <a:lnTo>
                    <a:pt x="1836801" y="759218"/>
                  </a:lnTo>
                  <a:lnTo>
                    <a:pt x="1836801" y="779018"/>
                  </a:lnTo>
                  <a:lnTo>
                    <a:pt x="1836801" y="1138682"/>
                  </a:lnTo>
                  <a:lnTo>
                    <a:pt x="1855089" y="1138682"/>
                  </a:lnTo>
                  <a:lnTo>
                    <a:pt x="1855089" y="779018"/>
                  </a:lnTo>
                  <a:lnTo>
                    <a:pt x="1855089" y="759218"/>
                  </a:lnTo>
                  <a:close/>
                </a:path>
                <a:path w="1855470" h="2292350">
                  <a:moveTo>
                    <a:pt x="1855089" y="379742"/>
                  </a:moveTo>
                  <a:lnTo>
                    <a:pt x="1836801" y="379742"/>
                  </a:lnTo>
                  <a:lnTo>
                    <a:pt x="1836801" y="399542"/>
                  </a:lnTo>
                  <a:lnTo>
                    <a:pt x="1836801" y="759206"/>
                  </a:lnTo>
                  <a:lnTo>
                    <a:pt x="1855089" y="759206"/>
                  </a:lnTo>
                  <a:lnTo>
                    <a:pt x="1855089" y="399542"/>
                  </a:lnTo>
                  <a:lnTo>
                    <a:pt x="1855089" y="379742"/>
                  </a:lnTo>
                  <a:close/>
                </a:path>
                <a:path w="1855470" h="2292350">
                  <a:moveTo>
                    <a:pt x="1855089" y="0"/>
                  </a:moveTo>
                  <a:lnTo>
                    <a:pt x="1836801" y="0"/>
                  </a:lnTo>
                  <a:lnTo>
                    <a:pt x="1836801" y="18288"/>
                  </a:lnTo>
                  <a:lnTo>
                    <a:pt x="1836801" y="19761"/>
                  </a:lnTo>
                  <a:lnTo>
                    <a:pt x="1836801" y="379730"/>
                  </a:lnTo>
                  <a:lnTo>
                    <a:pt x="1855089" y="379730"/>
                  </a:lnTo>
                  <a:lnTo>
                    <a:pt x="1855089" y="19812"/>
                  </a:lnTo>
                  <a:lnTo>
                    <a:pt x="1855089" y="18288"/>
                  </a:lnTo>
                  <a:lnTo>
                    <a:pt x="1855089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904990" y="3039109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5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949575" y="375022"/>
            <a:ext cx="3847465" cy="3041015"/>
            <a:chOff x="2949575" y="375022"/>
            <a:chExt cx="3847465" cy="3041015"/>
          </a:xfrm>
        </p:grpSpPr>
        <p:sp>
          <p:nvSpPr>
            <p:cNvPr id="10" name="object 10"/>
            <p:cNvSpPr/>
            <p:nvPr/>
          </p:nvSpPr>
          <p:spPr>
            <a:xfrm>
              <a:off x="2949575" y="1123187"/>
              <a:ext cx="1855470" cy="2292350"/>
            </a:xfrm>
            <a:custGeom>
              <a:avLst/>
              <a:gdLst/>
              <a:ahLst/>
              <a:cxnLst/>
              <a:rect l="l" t="t" r="r" b="b"/>
              <a:pathLst>
                <a:path w="1855470" h="2292350">
                  <a:moveTo>
                    <a:pt x="1854962" y="379742"/>
                  </a:moveTo>
                  <a:lnTo>
                    <a:pt x="1836674" y="379742"/>
                  </a:lnTo>
                  <a:lnTo>
                    <a:pt x="1243838" y="379730"/>
                  </a:lnTo>
                  <a:lnTo>
                    <a:pt x="18288" y="379730"/>
                  </a:lnTo>
                  <a:lnTo>
                    <a:pt x="0" y="379742"/>
                  </a:lnTo>
                  <a:lnTo>
                    <a:pt x="0" y="399542"/>
                  </a:lnTo>
                  <a:lnTo>
                    <a:pt x="0" y="759206"/>
                  </a:lnTo>
                  <a:lnTo>
                    <a:pt x="18288" y="759206"/>
                  </a:lnTo>
                  <a:lnTo>
                    <a:pt x="18288" y="399542"/>
                  </a:lnTo>
                  <a:lnTo>
                    <a:pt x="18288" y="398018"/>
                  </a:lnTo>
                  <a:lnTo>
                    <a:pt x="612648" y="398018"/>
                  </a:lnTo>
                  <a:lnTo>
                    <a:pt x="612648" y="399542"/>
                  </a:lnTo>
                  <a:lnTo>
                    <a:pt x="612648" y="759206"/>
                  </a:lnTo>
                  <a:lnTo>
                    <a:pt x="630936" y="759206"/>
                  </a:lnTo>
                  <a:lnTo>
                    <a:pt x="630936" y="399542"/>
                  </a:lnTo>
                  <a:lnTo>
                    <a:pt x="630936" y="398018"/>
                  </a:lnTo>
                  <a:lnTo>
                    <a:pt x="1225550" y="398018"/>
                  </a:lnTo>
                  <a:lnTo>
                    <a:pt x="1225550" y="399542"/>
                  </a:lnTo>
                  <a:lnTo>
                    <a:pt x="1225550" y="759206"/>
                  </a:lnTo>
                  <a:lnTo>
                    <a:pt x="630936" y="759206"/>
                  </a:lnTo>
                  <a:lnTo>
                    <a:pt x="612648" y="759218"/>
                  </a:lnTo>
                  <a:lnTo>
                    <a:pt x="18288" y="759206"/>
                  </a:lnTo>
                  <a:lnTo>
                    <a:pt x="0" y="759218"/>
                  </a:lnTo>
                  <a:lnTo>
                    <a:pt x="0" y="779018"/>
                  </a:lnTo>
                  <a:lnTo>
                    <a:pt x="0" y="1138682"/>
                  </a:lnTo>
                  <a:lnTo>
                    <a:pt x="18288" y="1138682"/>
                  </a:lnTo>
                  <a:lnTo>
                    <a:pt x="18288" y="779018"/>
                  </a:lnTo>
                  <a:lnTo>
                    <a:pt x="18288" y="777494"/>
                  </a:lnTo>
                  <a:lnTo>
                    <a:pt x="612648" y="777494"/>
                  </a:lnTo>
                  <a:lnTo>
                    <a:pt x="612648" y="779018"/>
                  </a:lnTo>
                  <a:lnTo>
                    <a:pt x="612648" y="1138682"/>
                  </a:lnTo>
                  <a:lnTo>
                    <a:pt x="630936" y="1138682"/>
                  </a:lnTo>
                  <a:lnTo>
                    <a:pt x="630936" y="779018"/>
                  </a:lnTo>
                  <a:lnTo>
                    <a:pt x="630936" y="777494"/>
                  </a:lnTo>
                  <a:lnTo>
                    <a:pt x="1225550" y="777494"/>
                  </a:lnTo>
                  <a:lnTo>
                    <a:pt x="1225550" y="2274062"/>
                  </a:lnTo>
                  <a:lnTo>
                    <a:pt x="630936" y="2274062"/>
                  </a:lnTo>
                  <a:lnTo>
                    <a:pt x="630936" y="1915922"/>
                  </a:lnTo>
                  <a:lnTo>
                    <a:pt x="630936" y="1914398"/>
                  </a:lnTo>
                  <a:lnTo>
                    <a:pt x="1225550" y="1914398"/>
                  </a:lnTo>
                  <a:lnTo>
                    <a:pt x="1225550" y="1896110"/>
                  </a:lnTo>
                  <a:lnTo>
                    <a:pt x="630936" y="1896110"/>
                  </a:lnTo>
                  <a:lnTo>
                    <a:pt x="630936" y="1536446"/>
                  </a:lnTo>
                  <a:lnTo>
                    <a:pt x="630936" y="1534922"/>
                  </a:lnTo>
                  <a:lnTo>
                    <a:pt x="1225550" y="1534922"/>
                  </a:lnTo>
                  <a:lnTo>
                    <a:pt x="1225550" y="1516634"/>
                  </a:lnTo>
                  <a:lnTo>
                    <a:pt x="630936" y="1516634"/>
                  </a:lnTo>
                  <a:lnTo>
                    <a:pt x="630936" y="1158494"/>
                  </a:lnTo>
                  <a:lnTo>
                    <a:pt x="630936" y="1156970"/>
                  </a:lnTo>
                  <a:lnTo>
                    <a:pt x="1225550" y="1156970"/>
                  </a:lnTo>
                  <a:lnTo>
                    <a:pt x="1225550" y="1138682"/>
                  </a:lnTo>
                  <a:lnTo>
                    <a:pt x="630936" y="1138682"/>
                  </a:lnTo>
                  <a:lnTo>
                    <a:pt x="612648" y="1138694"/>
                  </a:lnTo>
                  <a:lnTo>
                    <a:pt x="612648" y="2274062"/>
                  </a:lnTo>
                  <a:lnTo>
                    <a:pt x="18288" y="227406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648" y="1914398"/>
                  </a:lnTo>
                  <a:lnTo>
                    <a:pt x="612648" y="1896110"/>
                  </a:lnTo>
                  <a:lnTo>
                    <a:pt x="18288" y="1896110"/>
                  </a:lnTo>
                  <a:lnTo>
                    <a:pt x="18288" y="1536446"/>
                  </a:lnTo>
                  <a:lnTo>
                    <a:pt x="18288" y="1534922"/>
                  </a:lnTo>
                  <a:lnTo>
                    <a:pt x="612648" y="1534922"/>
                  </a:lnTo>
                  <a:lnTo>
                    <a:pt x="612648" y="1516634"/>
                  </a:lnTo>
                  <a:lnTo>
                    <a:pt x="18288" y="1516634"/>
                  </a:lnTo>
                  <a:lnTo>
                    <a:pt x="18288" y="1158494"/>
                  </a:lnTo>
                  <a:lnTo>
                    <a:pt x="18288" y="1156970"/>
                  </a:lnTo>
                  <a:lnTo>
                    <a:pt x="612648" y="1156970"/>
                  </a:lnTo>
                  <a:lnTo>
                    <a:pt x="612648" y="1138694"/>
                  </a:lnTo>
                  <a:lnTo>
                    <a:pt x="18288" y="1138682"/>
                  </a:lnTo>
                  <a:lnTo>
                    <a:pt x="0" y="1138694"/>
                  </a:lnTo>
                  <a:lnTo>
                    <a:pt x="0" y="2292350"/>
                  </a:lnTo>
                  <a:lnTo>
                    <a:pt x="18288" y="2292350"/>
                  </a:lnTo>
                  <a:lnTo>
                    <a:pt x="1836674" y="2292350"/>
                  </a:lnTo>
                  <a:lnTo>
                    <a:pt x="1836674" y="2274062"/>
                  </a:lnTo>
                  <a:lnTo>
                    <a:pt x="1243838" y="2274062"/>
                  </a:lnTo>
                  <a:lnTo>
                    <a:pt x="1243838" y="1915922"/>
                  </a:lnTo>
                  <a:lnTo>
                    <a:pt x="1243838" y="1914398"/>
                  </a:lnTo>
                  <a:lnTo>
                    <a:pt x="1836674" y="1914398"/>
                  </a:lnTo>
                  <a:lnTo>
                    <a:pt x="1836674" y="1915922"/>
                  </a:lnTo>
                  <a:lnTo>
                    <a:pt x="1836674" y="2274062"/>
                  </a:lnTo>
                  <a:lnTo>
                    <a:pt x="1854962" y="2274062"/>
                  </a:lnTo>
                  <a:lnTo>
                    <a:pt x="1854962" y="1915922"/>
                  </a:lnTo>
                  <a:lnTo>
                    <a:pt x="1854962" y="1896110"/>
                  </a:lnTo>
                  <a:lnTo>
                    <a:pt x="1854962" y="1536446"/>
                  </a:lnTo>
                  <a:lnTo>
                    <a:pt x="1854962" y="1516634"/>
                  </a:lnTo>
                  <a:lnTo>
                    <a:pt x="1854962" y="1158494"/>
                  </a:lnTo>
                  <a:lnTo>
                    <a:pt x="1854962" y="1138694"/>
                  </a:lnTo>
                  <a:lnTo>
                    <a:pt x="1836674" y="1138694"/>
                  </a:lnTo>
                  <a:lnTo>
                    <a:pt x="1836674" y="1896110"/>
                  </a:lnTo>
                  <a:lnTo>
                    <a:pt x="1243838" y="1896110"/>
                  </a:lnTo>
                  <a:lnTo>
                    <a:pt x="1243838" y="1536446"/>
                  </a:lnTo>
                  <a:lnTo>
                    <a:pt x="1243838" y="1534922"/>
                  </a:lnTo>
                  <a:lnTo>
                    <a:pt x="1836674" y="1534922"/>
                  </a:lnTo>
                  <a:lnTo>
                    <a:pt x="1836674" y="1516634"/>
                  </a:lnTo>
                  <a:lnTo>
                    <a:pt x="1243838" y="1516634"/>
                  </a:lnTo>
                  <a:lnTo>
                    <a:pt x="1243838" y="1158494"/>
                  </a:lnTo>
                  <a:lnTo>
                    <a:pt x="1243838" y="1156970"/>
                  </a:lnTo>
                  <a:lnTo>
                    <a:pt x="1836674" y="1156970"/>
                  </a:lnTo>
                  <a:lnTo>
                    <a:pt x="1836674" y="1138694"/>
                  </a:lnTo>
                  <a:lnTo>
                    <a:pt x="1243838" y="1138682"/>
                  </a:lnTo>
                  <a:lnTo>
                    <a:pt x="1225600" y="1138694"/>
                  </a:lnTo>
                  <a:lnTo>
                    <a:pt x="1243838" y="1138682"/>
                  </a:lnTo>
                  <a:lnTo>
                    <a:pt x="1243838" y="779018"/>
                  </a:lnTo>
                  <a:lnTo>
                    <a:pt x="1243838" y="777494"/>
                  </a:lnTo>
                  <a:lnTo>
                    <a:pt x="1836674" y="777494"/>
                  </a:lnTo>
                  <a:lnTo>
                    <a:pt x="1836674" y="779018"/>
                  </a:lnTo>
                  <a:lnTo>
                    <a:pt x="1836674" y="1138682"/>
                  </a:lnTo>
                  <a:lnTo>
                    <a:pt x="1854962" y="1138682"/>
                  </a:lnTo>
                  <a:lnTo>
                    <a:pt x="1854962" y="779018"/>
                  </a:lnTo>
                  <a:lnTo>
                    <a:pt x="1854962" y="759218"/>
                  </a:lnTo>
                  <a:lnTo>
                    <a:pt x="1836674" y="759218"/>
                  </a:lnTo>
                  <a:lnTo>
                    <a:pt x="1243838" y="759206"/>
                  </a:lnTo>
                  <a:lnTo>
                    <a:pt x="1225600" y="759218"/>
                  </a:lnTo>
                  <a:lnTo>
                    <a:pt x="1243838" y="759206"/>
                  </a:lnTo>
                  <a:lnTo>
                    <a:pt x="1243838" y="399542"/>
                  </a:lnTo>
                  <a:lnTo>
                    <a:pt x="1243838" y="398018"/>
                  </a:lnTo>
                  <a:lnTo>
                    <a:pt x="1836674" y="398018"/>
                  </a:lnTo>
                  <a:lnTo>
                    <a:pt x="1836674" y="399542"/>
                  </a:lnTo>
                  <a:lnTo>
                    <a:pt x="1836674" y="759206"/>
                  </a:lnTo>
                  <a:lnTo>
                    <a:pt x="1854962" y="759206"/>
                  </a:lnTo>
                  <a:lnTo>
                    <a:pt x="1854962" y="399542"/>
                  </a:lnTo>
                  <a:lnTo>
                    <a:pt x="1854962" y="379742"/>
                  </a:lnTo>
                  <a:close/>
                </a:path>
                <a:path w="1855470" h="2292350">
                  <a:moveTo>
                    <a:pt x="1854962" y="0"/>
                  </a:moveTo>
                  <a:lnTo>
                    <a:pt x="1836674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761"/>
                  </a:lnTo>
                  <a:lnTo>
                    <a:pt x="0" y="379730"/>
                  </a:lnTo>
                  <a:lnTo>
                    <a:pt x="18288" y="379730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674" y="18288"/>
                  </a:lnTo>
                  <a:lnTo>
                    <a:pt x="1836674" y="19761"/>
                  </a:lnTo>
                  <a:lnTo>
                    <a:pt x="1836674" y="379730"/>
                  </a:lnTo>
                  <a:lnTo>
                    <a:pt x="1854962" y="379730"/>
                  </a:lnTo>
                  <a:lnTo>
                    <a:pt x="1854962" y="19812"/>
                  </a:lnTo>
                  <a:lnTo>
                    <a:pt x="1854962" y="18288"/>
                  </a:lnTo>
                  <a:lnTo>
                    <a:pt x="1854962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786249" y="3039109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4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0795" y="475487"/>
              <a:ext cx="1135379" cy="8427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9061" y="569213"/>
              <a:ext cx="950340" cy="42024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3251" y="375022"/>
              <a:ext cx="273724" cy="31610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719327" y="4270882"/>
            <a:ext cx="1855470" cy="2292350"/>
            <a:chOff x="719327" y="4270882"/>
            <a:chExt cx="1855470" cy="2292350"/>
          </a:xfrm>
        </p:grpSpPr>
        <p:sp>
          <p:nvSpPr>
            <p:cNvPr id="16" name="object 16"/>
            <p:cNvSpPr/>
            <p:nvPr/>
          </p:nvSpPr>
          <p:spPr>
            <a:xfrm>
              <a:off x="719328" y="4270882"/>
              <a:ext cx="1855470" cy="2292350"/>
            </a:xfrm>
            <a:custGeom>
              <a:avLst/>
              <a:gdLst/>
              <a:ahLst/>
              <a:cxnLst/>
              <a:rect l="l" t="t" r="r" b="b"/>
              <a:pathLst>
                <a:path w="1855470" h="2292350">
                  <a:moveTo>
                    <a:pt x="1836978" y="2274062"/>
                  </a:moveTo>
                  <a:lnTo>
                    <a:pt x="1243838" y="2274062"/>
                  </a:lnTo>
                  <a:lnTo>
                    <a:pt x="1243838" y="2292350"/>
                  </a:lnTo>
                  <a:lnTo>
                    <a:pt x="1836978" y="2292350"/>
                  </a:lnTo>
                  <a:lnTo>
                    <a:pt x="1836978" y="2274062"/>
                  </a:lnTo>
                  <a:close/>
                </a:path>
                <a:path w="1855470" h="2292350">
                  <a:moveTo>
                    <a:pt x="1836978" y="1896110"/>
                  </a:moveTo>
                  <a:lnTo>
                    <a:pt x="1243838" y="1896110"/>
                  </a:lnTo>
                  <a:lnTo>
                    <a:pt x="1243838" y="1914398"/>
                  </a:lnTo>
                  <a:lnTo>
                    <a:pt x="1836978" y="1914398"/>
                  </a:lnTo>
                  <a:lnTo>
                    <a:pt x="1836978" y="1896110"/>
                  </a:lnTo>
                  <a:close/>
                </a:path>
                <a:path w="1855470" h="2292350">
                  <a:moveTo>
                    <a:pt x="1836978" y="1516380"/>
                  </a:moveTo>
                  <a:lnTo>
                    <a:pt x="1243838" y="1516380"/>
                  </a:lnTo>
                  <a:lnTo>
                    <a:pt x="1243838" y="1534668"/>
                  </a:lnTo>
                  <a:lnTo>
                    <a:pt x="1836978" y="1534668"/>
                  </a:lnTo>
                  <a:lnTo>
                    <a:pt x="1836978" y="1516380"/>
                  </a:lnTo>
                  <a:close/>
                </a:path>
                <a:path w="1855470" h="2292350">
                  <a:moveTo>
                    <a:pt x="1836978" y="1136904"/>
                  </a:moveTo>
                  <a:lnTo>
                    <a:pt x="1243838" y="1136904"/>
                  </a:lnTo>
                  <a:lnTo>
                    <a:pt x="1243838" y="1155192"/>
                  </a:lnTo>
                  <a:lnTo>
                    <a:pt x="1836978" y="1155192"/>
                  </a:lnTo>
                  <a:lnTo>
                    <a:pt x="1836978" y="1136904"/>
                  </a:lnTo>
                  <a:close/>
                </a:path>
                <a:path w="1855470" h="2292350">
                  <a:moveTo>
                    <a:pt x="1836978" y="757428"/>
                  </a:moveTo>
                  <a:lnTo>
                    <a:pt x="1243838" y="757428"/>
                  </a:lnTo>
                  <a:lnTo>
                    <a:pt x="1243838" y="775716"/>
                  </a:lnTo>
                  <a:lnTo>
                    <a:pt x="1836978" y="775716"/>
                  </a:lnTo>
                  <a:lnTo>
                    <a:pt x="1836978" y="757428"/>
                  </a:lnTo>
                  <a:close/>
                </a:path>
                <a:path w="1855470" h="2292350">
                  <a:moveTo>
                    <a:pt x="1836978" y="379476"/>
                  </a:moveTo>
                  <a:lnTo>
                    <a:pt x="1243838" y="379476"/>
                  </a:lnTo>
                  <a:lnTo>
                    <a:pt x="1243838" y="397764"/>
                  </a:lnTo>
                  <a:lnTo>
                    <a:pt x="1836978" y="397764"/>
                  </a:lnTo>
                  <a:lnTo>
                    <a:pt x="1836978" y="379476"/>
                  </a:lnTo>
                  <a:close/>
                </a:path>
                <a:path w="1855470" h="2292350">
                  <a:moveTo>
                    <a:pt x="1855343" y="0"/>
                  </a:moveTo>
                  <a:lnTo>
                    <a:pt x="1837055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2292350"/>
                  </a:lnTo>
                  <a:lnTo>
                    <a:pt x="18288" y="2292350"/>
                  </a:lnTo>
                  <a:lnTo>
                    <a:pt x="1243825" y="2292350"/>
                  </a:lnTo>
                  <a:lnTo>
                    <a:pt x="1243825" y="2274062"/>
                  </a:lnTo>
                  <a:lnTo>
                    <a:pt x="1243825" y="379476"/>
                  </a:lnTo>
                  <a:lnTo>
                    <a:pt x="1225550" y="379476"/>
                  </a:lnTo>
                  <a:lnTo>
                    <a:pt x="1225550" y="2274062"/>
                  </a:lnTo>
                  <a:lnTo>
                    <a:pt x="631190" y="2274062"/>
                  </a:lnTo>
                  <a:lnTo>
                    <a:pt x="631190" y="1915922"/>
                  </a:lnTo>
                  <a:lnTo>
                    <a:pt x="631190" y="1914398"/>
                  </a:lnTo>
                  <a:lnTo>
                    <a:pt x="1225550" y="1914398"/>
                  </a:lnTo>
                  <a:lnTo>
                    <a:pt x="1225550" y="1896110"/>
                  </a:lnTo>
                  <a:lnTo>
                    <a:pt x="631190" y="1896110"/>
                  </a:lnTo>
                  <a:lnTo>
                    <a:pt x="631190" y="1536192"/>
                  </a:lnTo>
                  <a:lnTo>
                    <a:pt x="631190" y="1534668"/>
                  </a:lnTo>
                  <a:lnTo>
                    <a:pt x="1225550" y="1534668"/>
                  </a:lnTo>
                  <a:lnTo>
                    <a:pt x="1225550" y="1516380"/>
                  </a:lnTo>
                  <a:lnTo>
                    <a:pt x="631190" y="1516380"/>
                  </a:lnTo>
                  <a:lnTo>
                    <a:pt x="631190" y="1156716"/>
                  </a:lnTo>
                  <a:lnTo>
                    <a:pt x="631190" y="1155192"/>
                  </a:lnTo>
                  <a:lnTo>
                    <a:pt x="1225550" y="1155192"/>
                  </a:lnTo>
                  <a:lnTo>
                    <a:pt x="1225550" y="1136904"/>
                  </a:lnTo>
                  <a:lnTo>
                    <a:pt x="631190" y="1136904"/>
                  </a:lnTo>
                  <a:lnTo>
                    <a:pt x="631190" y="777240"/>
                  </a:lnTo>
                  <a:lnTo>
                    <a:pt x="631190" y="775716"/>
                  </a:lnTo>
                  <a:lnTo>
                    <a:pt x="1225550" y="775716"/>
                  </a:lnTo>
                  <a:lnTo>
                    <a:pt x="1225550" y="757428"/>
                  </a:lnTo>
                  <a:lnTo>
                    <a:pt x="631190" y="757428"/>
                  </a:lnTo>
                  <a:lnTo>
                    <a:pt x="631190" y="399288"/>
                  </a:lnTo>
                  <a:lnTo>
                    <a:pt x="631190" y="397764"/>
                  </a:lnTo>
                  <a:lnTo>
                    <a:pt x="1225550" y="397764"/>
                  </a:lnTo>
                  <a:lnTo>
                    <a:pt x="1225550" y="379476"/>
                  </a:lnTo>
                  <a:lnTo>
                    <a:pt x="631190" y="379476"/>
                  </a:lnTo>
                  <a:lnTo>
                    <a:pt x="612952" y="379476"/>
                  </a:lnTo>
                  <a:lnTo>
                    <a:pt x="612902" y="397764"/>
                  </a:lnTo>
                  <a:lnTo>
                    <a:pt x="612902" y="2274062"/>
                  </a:lnTo>
                  <a:lnTo>
                    <a:pt x="18288" y="227406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902" y="1914398"/>
                  </a:lnTo>
                  <a:lnTo>
                    <a:pt x="612902" y="1896110"/>
                  </a:lnTo>
                  <a:lnTo>
                    <a:pt x="18288" y="1896110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902" y="1534668"/>
                  </a:lnTo>
                  <a:lnTo>
                    <a:pt x="612902" y="1516380"/>
                  </a:lnTo>
                  <a:lnTo>
                    <a:pt x="18288" y="1516380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902" y="1155192"/>
                  </a:lnTo>
                  <a:lnTo>
                    <a:pt x="612902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902" y="775716"/>
                  </a:lnTo>
                  <a:lnTo>
                    <a:pt x="61290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902" y="397764"/>
                  </a:lnTo>
                  <a:lnTo>
                    <a:pt x="61290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7055" y="18288"/>
                  </a:lnTo>
                  <a:lnTo>
                    <a:pt x="1837055" y="19812"/>
                  </a:lnTo>
                  <a:lnTo>
                    <a:pt x="1837055" y="379476"/>
                  </a:lnTo>
                  <a:lnTo>
                    <a:pt x="1837055" y="2274062"/>
                  </a:lnTo>
                  <a:lnTo>
                    <a:pt x="1855343" y="2274062"/>
                  </a:lnTo>
                  <a:lnTo>
                    <a:pt x="1855343" y="18288"/>
                  </a:lnTo>
                  <a:lnTo>
                    <a:pt x="1855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556383" y="6186804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4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2949575" y="4270882"/>
            <a:ext cx="1855470" cy="2292350"/>
            <a:chOff x="2949575" y="4270882"/>
            <a:chExt cx="1855470" cy="2292350"/>
          </a:xfrm>
        </p:grpSpPr>
        <p:sp>
          <p:nvSpPr>
            <p:cNvPr id="19" name="object 19"/>
            <p:cNvSpPr/>
            <p:nvPr/>
          </p:nvSpPr>
          <p:spPr>
            <a:xfrm>
              <a:off x="2949575" y="4270882"/>
              <a:ext cx="1855470" cy="2292350"/>
            </a:xfrm>
            <a:custGeom>
              <a:avLst/>
              <a:gdLst/>
              <a:ahLst/>
              <a:cxnLst/>
              <a:rect l="l" t="t" r="r" b="b"/>
              <a:pathLst>
                <a:path w="1855470" h="2292350">
                  <a:moveTo>
                    <a:pt x="1854962" y="0"/>
                  </a:moveTo>
                  <a:lnTo>
                    <a:pt x="1836674" y="0"/>
                  </a:lnTo>
                  <a:lnTo>
                    <a:pt x="1836674" y="18288"/>
                  </a:lnTo>
                  <a:lnTo>
                    <a:pt x="1836674" y="19812"/>
                  </a:lnTo>
                  <a:lnTo>
                    <a:pt x="1836674" y="1896110"/>
                  </a:lnTo>
                  <a:lnTo>
                    <a:pt x="1243838" y="1896110"/>
                  </a:lnTo>
                  <a:lnTo>
                    <a:pt x="1243838" y="1536192"/>
                  </a:lnTo>
                  <a:lnTo>
                    <a:pt x="1243838" y="1534668"/>
                  </a:lnTo>
                  <a:lnTo>
                    <a:pt x="1836674" y="1534668"/>
                  </a:lnTo>
                  <a:lnTo>
                    <a:pt x="1836674" y="1516380"/>
                  </a:lnTo>
                  <a:lnTo>
                    <a:pt x="1243838" y="1516380"/>
                  </a:lnTo>
                  <a:lnTo>
                    <a:pt x="1243838" y="1156716"/>
                  </a:lnTo>
                  <a:lnTo>
                    <a:pt x="1243838" y="1155192"/>
                  </a:lnTo>
                  <a:lnTo>
                    <a:pt x="1836674" y="1155192"/>
                  </a:lnTo>
                  <a:lnTo>
                    <a:pt x="1836674" y="1136904"/>
                  </a:lnTo>
                  <a:lnTo>
                    <a:pt x="1243838" y="1136904"/>
                  </a:lnTo>
                  <a:lnTo>
                    <a:pt x="1243838" y="777240"/>
                  </a:lnTo>
                  <a:lnTo>
                    <a:pt x="1243838" y="775716"/>
                  </a:lnTo>
                  <a:lnTo>
                    <a:pt x="1836674" y="775716"/>
                  </a:lnTo>
                  <a:lnTo>
                    <a:pt x="1836674" y="757428"/>
                  </a:lnTo>
                  <a:lnTo>
                    <a:pt x="1243838" y="757428"/>
                  </a:lnTo>
                  <a:lnTo>
                    <a:pt x="1243838" y="399288"/>
                  </a:lnTo>
                  <a:lnTo>
                    <a:pt x="1243838" y="397764"/>
                  </a:lnTo>
                  <a:lnTo>
                    <a:pt x="1836674" y="397764"/>
                  </a:lnTo>
                  <a:lnTo>
                    <a:pt x="1836674" y="379476"/>
                  </a:lnTo>
                  <a:lnTo>
                    <a:pt x="1243838" y="379476"/>
                  </a:lnTo>
                  <a:lnTo>
                    <a:pt x="1225600" y="379476"/>
                  </a:lnTo>
                  <a:lnTo>
                    <a:pt x="1225550" y="397764"/>
                  </a:lnTo>
                  <a:lnTo>
                    <a:pt x="1225550" y="2274062"/>
                  </a:lnTo>
                  <a:lnTo>
                    <a:pt x="630936" y="2274062"/>
                  </a:lnTo>
                  <a:lnTo>
                    <a:pt x="630936" y="1915922"/>
                  </a:lnTo>
                  <a:lnTo>
                    <a:pt x="630936" y="1914398"/>
                  </a:lnTo>
                  <a:lnTo>
                    <a:pt x="1225550" y="1914398"/>
                  </a:lnTo>
                  <a:lnTo>
                    <a:pt x="1225550" y="1896110"/>
                  </a:lnTo>
                  <a:lnTo>
                    <a:pt x="630936" y="1896110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550" y="1534668"/>
                  </a:lnTo>
                  <a:lnTo>
                    <a:pt x="1225550" y="1516380"/>
                  </a:lnTo>
                  <a:lnTo>
                    <a:pt x="630936" y="1516380"/>
                  </a:lnTo>
                  <a:lnTo>
                    <a:pt x="630936" y="1156716"/>
                  </a:lnTo>
                  <a:lnTo>
                    <a:pt x="630936" y="1155192"/>
                  </a:lnTo>
                  <a:lnTo>
                    <a:pt x="1225550" y="1155192"/>
                  </a:lnTo>
                  <a:lnTo>
                    <a:pt x="1225550" y="1136904"/>
                  </a:lnTo>
                  <a:lnTo>
                    <a:pt x="630936" y="1136904"/>
                  </a:lnTo>
                  <a:lnTo>
                    <a:pt x="630936" y="777240"/>
                  </a:lnTo>
                  <a:lnTo>
                    <a:pt x="630936" y="775716"/>
                  </a:lnTo>
                  <a:lnTo>
                    <a:pt x="1225550" y="775716"/>
                  </a:lnTo>
                  <a:lnTo>
                    <a:pt x="1225550" y="757428"/>
                  </a:lnTo>
                  <a:lnTo>
                    <a:pt x="630936" y="75742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550" y="397764"/>
                  </a:lnTo>
                  <a:lnTo>
                    <a:pt x="1225550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2274062"/>
                  </a:lnTo>
                  <a:lnTo>
                    <a:pt x="18288" y="227406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648" y="1914398"/>
                  </a:lnTo>
                  <a:lnTo>
                    <a:pt x="612648" y="1896110"/>
                  </a:lnTo>
                  <a:lnTo>
                    <a:pt x="18288" y="1896110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648" y="1155192"/>
                  </a:lnTo>
                  <a:lnTo>
                    <a:pt x="612648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648" y="775716"/>
                  </a:lnTo>
                  <a:lnTo>
                    <a:pt x="612648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674" y="18288"/>
                  </a:lnTo>
                  <a:lnTo>
                    <a:pt x="1836674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2292350"/>
                  </a:lnTo>
                  <a:lnTo>
                    <a:pt x="18288" y="2292350"/>
                  </a:lnTo>
                  <a:lnTo>
                    <a:pt x="1836674" y="2292350"/>
                  </a:lnTo>
                  <a:lnTo>
                    <a:pt x="1836674" y="2274062"/>
                  </a:lnTo>
                  <a:lnTo>
                    <a:pt x="1243838" y="2274062"/>
                  </a:lnTo>
                  <a:lnTo>
                    <a:pt x="1243838" y="1915922"/>
                  </a:lnTo>
                  <a:lnTo>
                    <a:pt x="1243838" y="1914398"/>
                  </a:lnTo>
                  <a:lnTo>
                    <a:pt x="1836674" y="1914398"/>
                  </a:lnTo>
                  <a:lnTo>
                    <a:pt x="1836674" y="1915922"/>
                  </a:lnTo>
                  <a:lnTo>
                    <a:pt x="1836674" y="2274062"/>
                  </a:lnTo>
                  <a:lnTo>
                    <a:pt x="1854962" y="2274062"/>
                  </a:lnTo>
                  <a:lnTo>
                    <a:pt x="1854962" y="1915922"/>
                  </a:lnTo>
                  <a:lnTo>
                    <a:pt x="1854962" y="1896110"/>
                  </a:lnTo>
                  <a:lnTo>
                    <a:pt x="1854962" y="18288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786249" y="6186804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4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068189" y="4270882"/>
            <a:ext cx="1855470" cy="2292350"/>
            <a:chOff x="5068189" y="4270882"/>
            <a:chExt cx="1855470" cy="2292350"/>
          </a:xfrm>
        </p:grpSpPr>
        <p:sp>
          <p:nvSpPr>
            <p:cNvPr id="22" name="object 22"/>
            <p:cNvSpPr/>
            <p:nvPr/>
          </p:nvSpPr>
          <p:spPr>
            <a:xfrm>
              <a:off x="5068189" y="4270882"/>
              <a:ext cx="1855470" cy="2292350"/>
            </a:xfrm>
            <a:custGeom>
              <a:avLst/>
              <a:gdLst/>
              <a:ahLst/>
              <a:cxnLst/>
              <a:rect l="l" t="t" r="r" b="b"/>
              <a:pathLst>
                <a:path w="1855470" h="2292350">
                  <a:moveTo>
                    <a:pt x="1836674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2292350"/>
                  </a:lnTo>
                  <a:lnTo>
                    <a:pt x="18288" y="2292350"/>
                  </a:lnTo>
                  <a:lnTo>
                    <a:pt x="612952" y="2292350"/>
                  </a:lnTo>
                  <a:lnTo>
                    <a:pt x="612952" y="2274062"/>
                  </a:lnTo>
                  <a:lnTo>
                    <a:pt x="18288" y="227406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952" y="1914398"/>
                  </a:lnTo>
                  <a:lnTo>
                    <a:pt x="612952" y="1896110"/>
                  </a:lnTo>
                  <a:lnTo>
                    <a:pt x="18288" y="1896110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952" y="1534668"/>
                  </a:lnTo>
                  <a:lnTo>
                    <a:pt x="612952" y="1516380"/>
                  </a:lnTo>
                  <a:lnTo>
                    <a:pt x="18288" y="1516380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952" y="1155192"/>
                  </a:lnTo>
                  <a:lnTo>
                    <a:pt x="612952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952" y="775716"/>
                  </a:lnTo>
                  <a:lnTo>
                    <a:pt x="6129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952" y="397764"/>
                  </a:lnTo>
                  <a:lnTo>
                    <a:pt x="6129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674" y="18288"/>
                  </a:lnTo>
                  <a:lnTo>
                    <a:pt x="1836674" y="0"/>
                  </a:lnTo>
                  <a:close/>
                </a:path>
                <a:path w="1855470" h="2292350">
                  <a:moveTo>
                    <a:pt x="1836788" y="379476"/>
                  </a:moveTo>
                  <a:lnTo>
                    <a:pt x="1243965" y="379476"/>
                  </a:lnTo>
                  <a:lnTo>
                    <a:pt x="1225677" y="379476"/>
                  </a:lnTo>
                  <a:lnTo>
                    <a:pt x="1225677" y="397764"/>
                  </a:lnTo>
                  <a:lnTo>
                    <a:pt x="1225677" y="2274062"/>
                  </a:lnTo>
                  <a:lnTo>
                    <a:pt x="631317" y="2274062"/>
                  </a:lnTo>
                  <a:lnTo>
                    <a:pt x="631317" y="1915922"/>
                  </a:lnTo>
                  <a:lnTo>
                    <a:pt x="631317" y="1914398"/>
                  </a:lnTo>
                  <a:lnTo>
                    <a:pt x="1225677" y="1914398"/>
                  </a:lnTo>
                  <a:lnTo>
                    <a:pt x="1225677" y="1896110"/>
                  </a:lnTo>
                  <a:lnTo>
                    <a:pt x="631317" y="1896110"/>
                  </a:lnTo>
                  <a:lnTo>
                    <a:pt x="631317" y="1536192"/>
                  </a:lnTo>
                  <a:lnTo>
                    <a:pt x="631317" y="1534668"/>
                  </a:lnTo>
                  <a:lnTo>
                    <a:pt x="1225677" y="1534668"/>
                  </a:lnTo>
                  <a:lnTo>
                    <a:pt x="1225677" y="1516380"/>
                  </a:lnTo>
                  <a:lnTo>
                    <a:pt x="631317" y="1516380"/>
                  </a:lnTo>
                  <a:lnTo>
                    <a:pt x="631317" y="1156716"/>
                  </a:lnTo>
                  <a:lnTo>
                    <a:pt x="631317" y="1155192"/>
                  </a:lnTo>
                  <a:lnTo>
                    <a:pt x="1225677" y="1155192"/>
                  </a:lnTo>
                  <a:lnTo>
                    <a:pt x="1225677" y="1136904"/>
                  </a:lnTo>
                  <a:lnTo>
                    <a:pt x="631317" y="1136904"/>
                  </a:lnTo>
                  <a:lnTo>
                    <a:pt x="631317" y="777240"/>
                  </a:lnTo>
                  <a:lnTo>
                    <a:pt x="631317" y="775716"/>
                  </a:lnTo>
                  <a:lnTo>
                    <a:pt x="1225677" y="775716"/>
                  </a:lnTo>
                  <a:lnTo>
                    <a:pt x="1225677" y="757428"/>
                  </a:lnTo>
                  <a:lnTo>
                    <a:pt x="631317" y="757428"/>
                  </a:lnTo>
                  <a:lnTo>
                    <a:pt x="631317" y="399288"/>
                  </a:lnTo>
                  <a:lnTo>
                    <a:pt x="631317" y="397764"/>
                  </a:lnTo>
                  <a:lnTo>
                    <a:pt x="1225677" y="397764"/>
                  </a:lnTo>
                  <a:lnTo>
                    <a:pt x="1225677" y="379476"/>
                  </a:lnTo>
                  <a:lnTo>
                    <a:pt x="631317" y="379476"/>
                  </a:lnTo>
                  <a:lnTo>
                    <a:pt x="613029" y="379476"/>
                  </a:lnTo>
                  <a:lnTo>
                    <a:pt x="613029" y="397764"/>
                  </a:lnTo>
                  <a:lnTo>
                    <a:pt x="613029" y="2292350"/>
                  </a:lnTo>
                  <a:lnTo>
                    <a:pt x="631317" y="2292350"/>
                  </a:lnTo>
                  <a:lnTo>
                    <a:pt x="1225677" y="2292350"/>
                  </a:lnTo>
                  <a:lnTo>
                    <a:pt x="1243965" y="2292350"/>
                  </a:lnTo>
                  <a:lnTo>
                    <a:pt x="1836788" y="2292350"/>
                  </a:lnTo>
                  <a:lnTo>
                    <a:pt x="1836788" y="2274062"/>
                  </a:lnTo>
                  <a:lnTo>
                    <a:pt x="1243965" y="2274062"/>
                  </a:lnTo>
                  <a:lnTo>
                    <a:pt x="1243965" y="1915922"/>
                  </a:lnTo>
                  <a:lnTo>
                    <a:pt x="1243965" y="1914398"/>
                  </a:lnTo>
                  <a:lnTo>
                    <a:pt x="1836788" y="1914398"/>
                  </a:lnTo>
                  <a:lnTo>
                    <a:pt x="1836788" y="1896110"/>
                  </a:lnTo>
                  <a:lnTo>
                    <a:pt x="1243965" y="1896110"/>
                  </a:lnTo>
                  <a:lnTo>
                    <a:pt x="1243965" y="1536192"/>
                  </a:lnTo>
                  <a:lnTo>
                    <a:pt x="1243965" y="1534668"/>
                  </a:lnTo>
                  <a:lnTo>
                    <a:pt x="1836788" y="1534668"/>
                  </a:lnTo>
                  <a:lnTo>
                    <a:pt x="1836788" y="1516380"/>
                  </a:lnTo>
                  <a:lnTo>
                    <a:pt x="1243965" y="1516380"/>
                  </a:lnTo>
                  <a:lnTo>
                    <a:pt x="1243965" y="1156716"/>
                  </a:lnTo>
                  <a:lnTo>
                    <a:pt x="1243965" y="1155192"/>
                  </a:lnTo>
                  <a:lnTo>
                    <a:pt x="1836788" y="1155192"/>
                  </a:lnTo>
                  <a:lnTo>
                    <a:pt x="1836788" y="1136904"/>
                  </a:lnTo>
                  <a:lnTo>
                    <a:pt x="1243965" y="1136904"/>
                  </a:lnTo>
                  <a:lnTo>
                    <a:pt x="1243965" y="777240"/>
                  </a:lnTo>
                  <a:lnTo>
                    <a:pt x="1243965" y="775716"/>
                  </a:lnTo>
                  <a:lnTo>
                    <a:pt x="1836788" y="775716"/>
                  </a:lnTo>
                  <a:lnTo>
                    <a:pt x="1836788" y="757428"/>
                  </a:lnTo>
                  <a:lnTo>
                    <a:pt x="1243965" y="757428"/>
                  </a:lnTo>
                  <a:lnTo>
                    <a:pt x="1243965" y="399288"/>
                  </a:lnTo>
                  <a:lnTo>
                    <a:pt x="1243965" y="397764"/>
                  </a:lnTo>
                  <a:lnTo>
                    <a:pt x="1836788" y="397764"/>
                  </a:lnTo>
                  <a:lnTo>
                    <a:pt x="1836788" y="379476"/>
                  </a:lnTo>
                  <a:close/>
                </a:path>
                <a:path w="1855470" h="2292350">
                  <a:moveTo>
                    <a:pt x="1855089" y="0"/>
                  </a:moveTo>
                  <a:lnTo>
                    <a:pt x="1836801" y="0"/>
                  </a:lnTo>
                  <a:lnTo>
                    <a:pt x="1836801" y="18288"/>
                  </a:lnTo>
                  <a:lnTo>
                    <a:pt x="1836801" y="19812"/>
                  </a:lnTo>
                  <a:lnTo>
                    <a:pt x="1836801" y="2274062"/>
                  </a:lnTo>
                  <a:lnTo>
                    <a:pt x="1855089" y="2274062"/>
                  </a:lnTo>
                  <a:lnTo>
                    <a:pt x="1855089" y="18288"/>
                  </a:lnTo>
                  <a:lnTo>
                    <a:pt x="185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904990" y="6186804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5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719327" y="7416672"/>
            <a:ext cx="1855470" cy="2292985"/>
            <a:chOff x="719327" y="7416672"/>
            <a:chExt cx="1855470" cy="2292985"/>
          </a:xfrm>
        </p:grpSpPr>
        <p:sp>
          <p:nvSpPr>
            <p:cNvPr id="25" name="object 25"/>
            <p:cNvSpPr/>
            <p:nvPr/>
          </p:nvSpPr>
          <p:spPr>
            <a:xfrm>
              <a:off x="719328" y="7416672"/>
              <a:ext cx="1855470" cy="2292985"/>
            </a:xfrm>
            <a:custGeom>
              <a:avLst/>
              <a:gdLst/>
              <a:ahLst/>
              <a:cxnLst/>
              <a:rect l="l" t="t" r="r" b="b"/>
              <a:pathLst>
                <a:path w="1855470" h="2292984">
                  <a:moveTo>
                    <a:pt x="1243825" y="778852"/>
                  </a:moveTo>
                  <a:lnTo>
                    <a:pt x="1225550" y="778852"/>
                  </a:lnTo>
                  <a:lnTo>
                    <a:pt x="1225550" y="1138809"/>
                  </a:lnTo>
                  <a:lnTo>
                    <a:pt x="1225550" y="1157097"/>
                  </a:lnTo>
                  <a:lnTo>
                    <a:pt x="1225550" y="2274138"/>
                  </a:lnTo>
                  <a:lnTo>
                    <a:pt x="631190" y="2274138"/>
                  </a:lnTo>
                  <a:lnTo>
                    <a:pt x="631190" y="1916049"/>
                  </a:lnTo>
                  <a:lnTo>
                    <a:pt x="631190" y="1914525"/>
                  </a:lnTo>
                  <a:lnTo>
                    <a:pt x="1225550" y="1914525"/>
                  </a:lnTo>
                  <a:lnTo>
                    <a:pt x="1225550" y="1896237"/>
                  </a:lnTo>
                  <a:lnTo>
                    <a:pt x="631190" y="1896237"/>
                  </a:lnTo>
                  <a:lnTo>
                    <a:pt x="631190" y="1536573"/>
                  </a:lnTo>
                  <a:lnTo>
                    <a:pt x="631190" y="1535049"/>
                  </a:lnTo>
                  <a:lnTo>
                    <a:pt x="1225550" y="1535049"/>
                  </a:lnTo>
                  <a:lnTo>
                    <a:pt x="1225550" y="1516761"/>
                  </a:lnTo>
                  <a:lnTo>
                    <a:pt x="631190" y="1516761"/>
                  </a:lnTo>
                  <a:lnTo>
                    <a:pt x="631190" y="1158621"/>
                  </a:lnTo>
                  <a:lnTo>
                    <a:pt x="631190" y="1157097"/>
                  </a:lnTo>
                  <a:lnTo>
                    <a:pt x="1225550" y="1157097"/>
                  </a:lnTo>
                  <a:lnTo>
                    <a:pt x="1225550" y="1138809"/>
                  </a:lnTo>
                  <a:lnTo>
                    <a:pt x="631190" y="1138809"/>
                  </a:lnTo>
                  <a:lnTo>
                    <a:pt x="631190" y="778852"/>
                  </a:lnTo>
                  <a:lnTo>
                    <a:pt x="612902" y="778852"/>
                  </a:lnTo>
                  <a:lnTo>
                    <a:pt x="612902" y="1138809"/>
                  </a:lnTo>
                  <a:lnTo>
                    <a:pt x="612902" y="1157097"/>
                  </a:lnTo>
                  <a:lnTo>
                    <a:pt x="612902" y="2274138"/>
                  </a:lnTo>
                  <a:lnTo>
                    <a:pt x="18288" y="2274138"/>
                  </a:lnTo>
                  <a:lnTo>
                    <a:pt x="18288" y="1916049"/>
                  </a:lnTo>
                  <a:lnTo>
                    <a:pt x="18288" y="1914525"/>
                  </a:lnTo>
                  <a:lnTo>
                    <a:pt x="612902" y="1914525"/>
                  </a:lnTo>
                  <a:lnTo>
                    <a:pt x="612902" y="1896237"/>
                  </a:lnTo>
                  <a:lnTo>
                    <a:pt x="18288" y="1896237"/>
                  </a:lnTo>
                  <a:lnTo>
                    <a:pt x="18288" y="1536573"/>
                  </a:lnTo>
                  <a:lnTo>
                    <a:pt x="18288" y="1535049"/>
                  </a:lnTo>
                  <a:lnTo>
                    <a:pt x="612902" y="1535049"/>
                  </a:lnTo>
                  <a:lnTo>
                    <a:pt x="612902" y="1516761"/>
                  </a:lnTo>
                  <a:lnTo>
                    <a:pt x="18288" y="1516761"/>
                  </a:lnTo>
                  <a:lnTo>
                    <a:pt x="18288" y="1158621"/>
                  </a:lnTo>
                  <a:lnTo>
                    <a:pt x="18288" y="1157097"/>
                  </a:lnTo>
                  <a:lnTo>
                    <a:pt x="612902" y="1157097"/>
                  </a:lnTo>
                  <a:lnTo>
                    <a:pt x="612902" y="1138809"/>
                  </a:lnTo>
                  <a:lnTo>
                    <a:pt x="18288" y="1138809"/>
                  </a:lnTo>
                  <a:lnTo>
                    <a:pt x="18288" y="778852"/>
                  </a:lnTo>
                  <a:lnTo>
                    <a:pt x="0" y="778852"/>
                  </a:lnTo>
                  <a:lnTo>
                    <a:pt x="0" y="1138809"/>
                  </a:lnTo>
                  <a:lnTo>
                    <a:pt x="0" y="1158621"/>
                  </a:lnTo>
                  <a:lnTo>
                    <a:pt x="0" y="2292426"/>
                  </a:lnTo>
                  <a:lnTo>
                    <a:pt x="18288" y="2292426"/>
                  </a:lnTo>
                  <a:lnTo>
                    <a:pt x="1243825" y="2292426"/>
                  </a:lnTo>
                  <a:lnTo>
                    <a:pt x="1243825" y="2274138"/>
                  </a:lnTo>
                  <a:lnTo>
                    <a:pt x="1243825" y="1138809"/>
                  </a:lnTo>
                  <a:lnTo>
                    <a:pt x="1243825" y="778852"/>
                  </a:lnTo>
                  <a:close/>
                </a:path>
                <a:path w="1855470" h="2292984">
                  <a:moveTo>
                    <a:pt x="1243825" y="399300"/>
                  </a:moveTo>
                  <a:lnTo>
                    <a:pt x="1225550" y="399300"/>
                  </a:lnTo>
                  <a:lnTo>
                    <a:pt x="1225550" y="758952"/>
                  </a:lnTo>
                  <a:lnTo>
                    <a:pt x="631190" y="758952"/>
                  </a:lnTo>
                  <a:lnTo>
                    <a:pt x="631190" y="399300"/>
                  </a:lnTo>
                  <a:lnTo>
                    <a:pt x="612902" y="399300"/>
                  </a:lnTo>
                  <a:lnTo>
                    <a:pt x="612902" y="758952"/>
                  </a:lnTo>
                  <a:lnTo>
                    <a:pt x="18288" y="758952"/>
                  </a:lnTo>
                  <a:lnTo>
                    <a:pt x="18288" y="399300"/>
                  </a:lnTo>
                  <a:lnTo>
                    <a:pt x="0" y="399300"/>
                  </a:lnTo>
                  <a:lnTo>
                    <a:pt x="0" y="758952"/>
                  </a:lnTo>
                  <a:lnTo>
                    <a:pt x="0" y="778764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902" y="777240"/>
                  </a:lnTo>
                  <a:lnTo>
                    <a:pt x="612902" y="778764"/>
                  </a:lnTo>
                  <a:lnTo>
                    <a:pt x="631190" y="778764"/>
                  </a:lnTo>
                  <a:lnTo>
                    <a:pt x="631190" y="777240"/>
                  </a:lnTo>
                  <a:lnTo>
                    <a:pt x="1225550" y="777240"/>
                  </a:lnTo>
                  <a:lnTo>
                    <a:pt x="1225550" y="778764"/>
                  </a:lnTo>
                  <a:lnTo>
                    <a:pt x="1243825" y="778764"/>
                  </a:lnTo>
                  <a:lnTo>
                    <a:pt x="1243825" y="758952"/>
                  </a:lnTo>
                  <a:lnTo>
                    <a:pt x="1243825" y="399300"/>
                  </a:lnTo>
                  <a:close/>
                </a:path>
                <a:path w="1855470" h="2292984">
                  <a:moveTo>
                    <a:pt x="1836978" y="2274138"/>
                  </a:moveTo>
                  <a:lnTo>
                    <a:pt x="1243838" y="2274138"/>
                  </a:lnTo>
                  <a:lnTo>
                    <a:pt x="1243838" y="2292426"/>
                  </a:lnTo>
                  <a:lnTo>
                    <a:pt x="1836978" y="2292426"/>
                  </a:lnTo>
                  <a:lnTo>
                    <a:pt x="1836978" y="2274138"/>
                  </a:lnTo>
                  <a:close/>
                </a:path>
                <a:path w="1855470" h="2292984">
                  <a:moveTo>
                    <a:pt x="1836978" y="1896237"/>
                  </a:moveTo>
                  <a:lnTo>
                    <a:pt x="1243838" y="1896237"/>
                  </a:lnTo>
                  <a:lnTo>
                    <a:pt x="1243838" y="1914525"/>
                  </a:lnTo>
                  <a:lnTo>
                    <a:pt x="1836978" y="1914525"/>
                  </a:lnTo>
                  <a:lnTo>
                    <a:pt x="1836978" y="1896237"/>
                  </a:lnTo>
                  <a:close/>
                </a:path>
                <a:path w="1855470" h="2292984">
                  <a:moveTo>
                    <a:pt x="1836978" y="1516761"/>
                  </a:moveTo>
                  <a:lnTo>
                    <a:pt x="1243838" y="1516761"/>
                  </a:lnTo>
                  <a:lnTo>
                    <a:pt x="1243838" y="1535049"/>
                  </a:lnTo>
                  <a:lnTo>
                    <a:pt x="1836978" y="1535049"/>
                  </a:lnTo>
                  <a:lnTo>
                    <a:pt x="1836978" y="1516761"/>
                  </a:lnTo>
                  <a:close/>
                </a:path>
                <a:path w="1855470" h="2292984">
                  <a:moveTo>
                    <a:pt x="1836978" y="1138809"/>
                  </a:moveTo>
                  <a:lnTo>
                    <a:pt x="1243838" y="1138809"/>
                  </a:lnTo>
                  <a:lnTo>
                    <a:pt x="1243838" y="1157097"/>
                  </a:lnTo>
                  <a:lnTo>
                    <a:pt x="1836978" y="1157097"/>
                  </a:lnTo>
                  <a:lnTo>
                    <a:pt x="1836978" y="1138809"/>
                  </a:lnTo>
                  <a:close/>
                </a:path>
                <a:path w="1855470" h="2292984">
                  <a:moveTo>
                    <a:pt x="1836978" y="758952"/>
                  </a:moveTo>
                  <a:lnTo>
                    <a:pt x="1243838" y="758952"/>
                  </a:lnTo>
                  <a:lnTo>
                    <a:pt x="1243838" y="777240"/>
                  </a:lnTo>
                  <a:lnTo>
                    <a:pt x="1836978" y="777240"/>
                  </a:lnTo>
                  <a:lnTo>
                    <a:pt x="1836978" y="758952"/>
                  </a:lnTo>
                  <a:close/>
                </a:path>
                <a:path w="1855470" h="2292984">
                  <a:moveTo>
                    <a:pt x="1836978" y="379476"/>
                  </a:moveTo>
                  <a:lnTo>
                    <a:pt x="1243838" y="379476"/>
                  </a:lnTo>
                  <a:lnTo>
                    <a:pt x="1243838" y="397764"/>
                  </a:lnTo>
                  <a:lnTo>
                    <a:pt x="1836978" y="397764"/>
                  </a:lnTo>
                  <a:lnTo>
                    <a:pt x="1836978" y="379476"/>
                  </a:lnTo>
                  <a:close/>
                </a:path>
                <a:path w="1855470" h="2292984">
                  <a:moveTo>
                    <a:pt x="1855343" y="778852"/>
                  </a:moveTo>
                  <a:lnTo>
                    <a:pt x="1837055" y="778852"/>
                  </a:lnTo>
                  <a:lnTo>
                    <a:pt x="1837055" y="1138809"/>
                  </a:lnTo>
                  <a:lnTo>
                    <a:pt x="1837055" y="1158621"/>
                  </a:lnTo>
                  <a:lnTo>
                    <a:pt x="1837055" y="2274138"/>
                  </a:lnTo>
                  <a:lnTo>
                    <a:pt x="1855343" y="2274138"/>
                  </a:lnTo>
                  <a:lnTo>
                    <a:pt x="1855343" y="1138809"/>
                  </a:lnTo>
                  <a:lnTo>
                    <a:pt x="1855343" y="778852"/>
                  </a:lnTo>
                  <a:close/>
                </a:path>
                <a:path w="1855470" h="2292984">
                  <a:moveTo>
                    <a:pt x="1855343" y="399300"/>
                  </a:moveTo>
                  <a:lnTo>
                    <a:pt x="1837055" y="399300"/>
                  </a:lnTo>
                  <a:lnTo>
                    <a:pt x="1837055" y="758952"/>
                  </a:lnTo>
                  <a:lnTo>
                    <a:pt x="1837055" y="778764"/>
                  </a:lnTo>
                  <a:lnTo>
                    <a:pt x="1855343" y="778764"/>
                  </a:lnTo>
                  <a:lnTo>
                    <a:pt x="1855343" y="758952"/>
                  </a:lnTo>
                  <a:lnTo>
                    <a:pt x="1855343" y="399300"/>
                  </a:lnTo>
                  <a:close/>
                </a:path>
                <a:path w="1855470" h="2292984">
                  <a:moveTo>
                    <a:pt x="1855343" y="0"/>
                  </a:moveTo>
                  <a:lnTo>
                    <a:pt x="1837055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902" y="397764"/>
                  </a:lnTo>
                  <a:lnTo>
                    <a:pt x="612902" y="399288"/>
                  </a:lnTo>
                  <a:lnTo>
                    <a:pt x="631190" y="399288"/>
                  </a:lnTo>
                  <a:lnTo>
                    <a:pt x="631190" y="397764"/>
                  </a:lnTo>
                  <a:lnTo>
                    <a:pt x="1225550" y="397764"/>
                  </a:lnTo>
                  <a:lnTo>
                    <a:pt x="1225550" y="399288"/>
                  </a:lnTo>
                  <a:lnTo>
                    <a:pt x="1243825" y="399288"/>
                  </a:lnTo>
                  <a:lnTo>
                    <a:pt x="1243825" y="397764"/>
                  </a:lnTo>
                  <a:lnTo>
                    <a:pt x="1243825" y="379476"/>
                  </a:lnTo>
                  <a:lnTo>
                    <a:pt x="1225550" y="379476"/>
                  </a:lnTo>
                  <a:lnTo>
                    <a:pt x="631190" y="379476"/>
                  </a:lnTo>
                  <a:lnTo>
                    <a:pt x="6129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7055" y="18288"/>
                  </a:lnTo>
                  <a:lnTo>
                    <a:pt x="1837055" y="19812"/>
                  </a:lnTo>
                  <a:lnTo>
                    <a:pt x="1837055" y="379476"/>
                  </a:lnTo>
                  <a:lnTo>
                    <a:pt x="1837055" y="399288"/>
                  </a:lnTo>
                  <a:lnTo>
                    <a:pt x="1855343" y="399288"/>
                  </a:lnTo>
                  <a:lnTo>
                    <a:pt x="1855343" y="379476"/>
                  </a:lnTo>
                  <a:lnTo>
                    <a:pt x="1855343" y="19812"/>
                  </a:lnTo>
                  <a:lnTo>
                    <a:pt x="1855343" y="18288"/>
                  </a:lnTo>
                  <a:lnTo>
                    <a:pt x="18553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556383" y="9332671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4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2949575" y="7416672"/>
            <a:ext cx="1855470" cy="2292985"/>
            <a:chOff x="2949575" y="7416672"/>
            <a:chExt cx="1855470" cy="2292985"/>
          </a:xfrm>
        </p:grpSpPr>
        <p:sp>
          <p:nvSpPr>
            <p:cNvPr id="28" name="object 28"/>
            <p:cNvSpPr/>
            <p:nvPr/>
          </p:nvSpPr>
          <p:spPr>
            <a:xfrm>
              <a:off x="2949575" y="7416672"/>
              <a:ext cx="1855470" cy="2292985"/>
            </a:xfrm>
            <a:custGeom>
              <a:avLst/>
              <a:gdLst/>
              <a:ahLst/>
              <a:cxnLst/>
              <a:rect l="l" t="t" r="r" b="b"/>
              <a:pathLst>
                <a:path w="1855470" h="2292984">
                  <a:moveTo>
                    <a:pt x="1854962" y="778852"/>
                  </a:moveTo>
                  <a:lnTo>
                    <a:pt x="1836674" y="778852"/>
                  </a:lnTo>
                  <a:lnTo>
                    <a:pt x="1836674" y="1138809"/>
                  </a:lnTo>
                  <a:lnTo>
                    <a:pt x="1836674" y="1157097"/>
                  </a:lnTo>
                  <a:lnTo>
                    <a:pt x="1836674" y="1896237"/>
                  </a:lnTo>
                  <a:lnTo>
                    <a:pt x="1243838" y="1896237"/>
                  </a:lnTo>
                  <a:lnTo>
                    <a:pt x="1243838" y="1536573"/>
                  </a:lnTo>
                  <a:lnTo>
                    <a:pt x="1243838" y="1535049"/>
                  </a:lnTo>
                  <a:lnTo>
                    <a:pt x="1836674" y="1535049"/>
                  </a:lnTo>
                  <a:lnTo>
                    <a:pt x="1836674" y="1516761"/>
                  </a:lnTo>
                  <a:lnTo>
                    <a:pt x="1243838" y="1516761"/>
                  </a:lnTo>
                  <a:lnTo>
                    <a:pt x="1243838" y="1158621"/>
                  </a:lnTo>
                  <a:lnTo>
                    <a:pt x="1243838" y="1157097"/>
                  </a:lnTo>
                  <a:lnTo>
                    <a:pt x="1836674" y="1157097"/>
                  </a:lnTo>
                  <a:lnTo>
                    <a:pt x="1836674" y="1138809"/>
                  </a:lnTo>
                  <a:lnTo>
                    <a:pt x="1243838" y="1138809"/>
                  </a:lnTo>
                  <a:lnTo>
                    <a:pt x="1243838" y="778852"/>
                  </a:lnTo>
                  <a:lnTo>
                    <a:pt x="1225550" y="778852"/>
                  </a:lnTo>
                  <a:lnTo>
                    <a:pt x="1225550" y="2274138"/>
                  </a:lnTo>
                  <a:lnTo>
                    <a:pt x="630936" y="2274138"/>
                  </a:lnTo>
                  <a:lnTo>
                    <a:pt x="630936" y="1916049"/>
                  </a:lnTo>
                  <a:lnTo>
                    <a:pt x="630936" y="1914525"/>
                  </a:lnTo>
                  <a:lnTo>
                    <a:pt x="1225550" y="1914525"/>
                  </a:lnTo>
                  <a:lnTo>
                    <a:pt x="1225550" y="1896237"/>
                  </a:lnTo>
                  <a:lnTo>
                    <a:pt x="630936" y="1896237"/>
                  </a:lnTo>
                  <a:lnTo>
                    <a:pt x="630936" y="1536573"/>
                  </a:lnTo>
                  <a:lnTo>
                    <a:pt x="630936" y="1535049"/>
                  </a:lnTo>
                  <a:lnTo>
                    <a:pt x="1225550" y="1535049"/>
                  </a:lnTo>
                  <a:lnTo>
                    <a:pt x="1225550" y="1516761"/>
                  </a:lnTo>
                  <a:lnTo>
                    <a:pt x="630936" y="1516761"/>
                  </a:lnTo>
                  <a:lnTo>
                    <a:pt x="630936" y="1158621"/>
                  </a:lnTo>
                  <a:lnTo>
                    <a:pt x="630936" y="1157097"/>
                  </a:lnTo>
                  <a:lnTo>
                    <a:pt x="1225550" y="1157097"/>
                  </a:lnTo>
                  <a:lnTo>
                    <a:pt x="1225550" y="1138809"/>
                  </a:lnTo>
                  <a:lnTo>
                    <a:pt x="630936" y="1138809"/>
                  </a:lnTo>
                  <a:lnTo>
                    <a:pt x="630936" y="778852"/>
                  </a:lnTo>
                  <a:lnTo>
                    <a:pt x="612648" y="778852"/>
                  </a:lnTo>
                  <a:lnTo>
                    <a:pt x="612648" y="1138809"/>
                  </a:lnTo>
                  <a:lnTo>
                    <a:pt x="612648" y="1157097"/>
                  </a:lnTo>
                  <a:lnTo>
                    <a:pt x="612648" y="2274138"/>
                  </a:lnTo>
                  <a:lnTo>
                    <a:pt x="18288" y="2274138"/>
                  </a:lnTo>
                  <a:lnTo>
                    <a:pt x="18288" y="1916049"/>
                  </a:lnTo>
                  <a:lnTo>
                    <a:pt x="18288" y="1914525"/>
                  </a:lnTo>
                  <a:lnTo>
                    <a:pt x="612648" y="1914525"/>
                  </a:lnTo>
                  <a:lnTo>
                    <a:pt x="612648" y="1896237"/>
                  </a:lnTo>
                  <a:lnTo>
                    <a:pt x="18288" y="1896237"/>
                  </a:lnTo>
                  <a:lnTo>
                    <a:pt x="18288" y="1536573"/>
                  </a:lnTo>
                  <a:lnTo>
                    <a:pt x="18288" y="1535049"/>
                  </a:lnTo>
                  <a:lnTo>
                    <a:pt x="612648" y="1535049"/>
                  </a:lnTo>
                  <a:lnTo>
                    <a:pt x="612648" y="1516761"/>
                  </a:lnTo>
                  <a:lnTo>
                    <a:pt x="18288" y="1516761"/>
                  </a:lnTo>
                  <a:lnTo>
                    <a:pt x="18288" y="1158621"/>
                  </a:lnTo>
                  <a:lnTo>
                    <a:pt x="18288" y="1157097"/>
                  </a:lnTo>
                  <a:lnTo>
                    <a:pt x="612648" y="1157097"/>
                  </a:lnTo>
                  <a:lnTo>
                    <a:pt x="612648" y="1138809"/>
                  </a:lnTo>
                  <a:lnTo>
                    <a:pt x="18288" y="1138809"/>
                  </a:lnTo>
                  <a:lnTo>
                    <a:pt x="18288" y="778852"/>
                  </a:lnTo>
                  <a:lnTo>
                    <a:pt x="0" y="778852"/>
                  </a:lnTo>
                  <a:lnTo>
                    <a:pt x="0" y="1138809"/>
                  </a:lnTo>
                  <a:lnTo>
                    <a:pt x="0" y="1158621"/>
                  </a:lnTo>
                  <a:lnTo>
                    <a:pt x="0" y="2292426"/>
                  </a:lnTo>
                  <a:lnTo>
                    <a:pt x="18288" y="2292426"/>
                  </a:lnTo>
                  <a:lnTo>
                    <a:pt x="1836674" y="2292426"/>
                  </a:lnTo>
                  <a:lnTo>
                    <a:pt x="1836674" y="2274138"/>
                  </a:lnTo>
                  <a:lnTo>
                    <a:pt x="1243838" y="2274138"/>
                  </a:lnTo>
                  <a:lnTo>
                    <a:pt x="1243838" y="1916049"/>
                  </a:lnTo>
                  <a:lnTo>
                    <a:pt x="1243838" y="1914525"/>
                  </a:lnTo>
                  <a:lnTo>
                    <a:pt x="1836674" y="1914525"/>
                  </a:lnTo>
                  <a:lnTo>
                    <a:pt x="1836674" y="1915998"/>
                  </a:lnTo>
                  <a:lnTo>
                    <a:pt x="1836674" y="2274138"/>
                  </a:lnTo>
                  <a:lnTo>
                    <a:pt x="1854962" y="2274138"/>
                  </a:lnTo>
                  <a:lnTo>
                    <a:pt x="1854962" y="1916049"/>
                  </a:lnTo>
                  <a:lnTo>
                    <a:pt x="1854962" y="1915998"/>
                  </a:lnTo>
                  <a:lnTo>
                    <a:pt x="1854962" y="1138809"/>
                  </a:lnTo>
                  <a:lnTo>
                    <a:pt x="1854962" y="778852"/>
                  </a:lnTo>
                  <a:close/>
                </a:path>
                <a:path w="1855470" h="2292984">
                  <a:moveTo>
                    <a:pt x="1854962" y="399300"/>
                  </a:moveTo>
                  <a:lnTo>
                    <a:pt x="1836674" y="399300"/>
                  </a:lnTo>
                  <a:lnTo>
                    <a:pt x="1836674" y="758952"/>
                  </a:lnTo>
                  <a:lnTo>
                    <a:pt x="1243838" y="758952"/>
                  </a:lnTo>
                  <a:lnTo>
                    <a:pt x="1243838" y="399300"/>
                  </a:lnTo>
                  <a:lnTo>
                    <a:pt x="1225550" y="399300"/>
                  </a:lnTo>
                  <a:lnTo>
                    <a:pt x="1225550" y="758952"/>
                  </a:lnTo>
                  <a:lnTo>
                    <a:pt x="630936" y="758952"/>
                  </a:lnTo>
                  <a:lnTo>
                    <a:pt x="630936" y="399300"/>
                  </a:lnTo>
                  <a:lnTo>
                    <a:pt x="612648" y="399300"/>
                  </a:lnTo>
                  <a:lnTo>
                    <a:pt x="612648" y="758952"/>
                  </a:lnTo>
                  <a:lnTo>
                    <a:pt x="18288" y="758952"/>
                  </a:lnTo>
                  <a:lnTo>
                    <a:pt x="18288" y="399300"/>
                  </a:lnTo>
                  <a:lnTo>
                    <a:pt x="0" y="399300"/>
                  </a:lnTo>
                  <a:lnTo>
                    <a:pt x="0" y="758952"/>
                  </a:lnTo>
                  <a:lnTo>
                    <a:pt x="0" y="778764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550" y="777240"/>
                  </a:lnTo>
                  <a:lnTo>
                    <a:pt x="1225550" y="778764"/>
                  </a:lnTo>
                  <a:lnTo>
                    <a:pt x="1243838" y="778764"/>
                  </a:lnTo>
                  <a:lnTo>
                    <a:pt x="1243838" y="777240"/>
                  </a:lnTo>
                  <a:lnTo>
                    <a:pt x="1836674" y="777240"/>
                  </a:lnTo>
                  <a:lnTo>
                    <a:pt x="1836674" y="778764"/>
                  </a:lnTo>
                  <a:lnTo>
                    <a:pt x="1854962" y="778764"/>
                  </a:lnTo>
                  <a:lnTo>
                    <a:pt x="1854962" y="758952"/>
                  </a:lnTo>
                  <a:lnTo>
                    <a:pt x="1854962" y="399300"/>
                  </a:lnTo>
                  <a:close/>
                </a:path>
                <a:path w="1855470" h="2292984">
                  <a:moveTo>
                    <a:pt x="1854962" y="0"/>
                  </a:moveTo>
                  <a:lnTo>
                    <a:pt x="1836674" y="0"/>
                  </a:lnTo>
                  <a:lnTo>
                    <a:pt x="1836674" y="18288"/>
                  </a:lnTo>
                  <a:lnTo>
                    <a:pt x="1836674" y="19812"/>
                  </a:lnTo>
                  <a:lnTo>
                    <a:pt x="1836674" y="379476"/>
                  </a:lnTo>
                  <a:lnTo>
                    <a:pt x="1243838" y="379476"/>
                  </a:lnTo>
                  <a:lnTo>
                    <a:pt x="1225600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674" y="18288"/>
                  </a:lnTo>
                  <a:lnTo>
                    <a:pt x="1836674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550" y="397764"/>
                  </a:lnTo>
                  <a:lnTo>
                    <a:pt x="1225550" y="399288"/>
                  </a:lnTo>
                  <a:lnTo>
                    <a:pt x="1243838" y="399288"/>
                  </a:lnTo>
                  <a:lnTo>
                    <a:pt x="1243838" y="397764"/>
                  </a:lnTo>
                  <a:lnTo>
                    <a:pt x="1836674" y="397764"/>
                  </a:lnTo>
                  <a:lnTo>
                    <a:pt x="1836674" y="399288"/>
                  </a:lnTo>
                  <a:lnTo>
                    <a:pt x="1854962" y="399288"/>
                  </a:lnTo>
                  <a:lnTo>
                    <a:pt x="1854962" y="379476"/>
                  </a:lnTo>
                  <a:lnTo>
                    <a:pt x="1854962" y="19812"/>
                  </a:lnTo>
                  <a:lnTo>
                    <a:pt x="1854962" y="18288"/>
                  </a:lnTo>
                  <a:lnTo>
                    <a:pt x="18549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4786249" y="9332671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4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068189" y="7416672"/>
            <a:ext cx="1855470" cy="2292985"/>
            <a:chOff x="5068189" y="7416672"/>
            <a:chExt cx="1855470" cy="2292985"/>
          </a:xfrm>
        </p:grpSpPr>
        <p:sp>
          <p:nvSpPr>
            <p:cNvPr id="31" name="object 31"/>
            <p:cNvSpPr/>
            <p:nvPr/>
          </p:nvSpPr>
          <p:spPr>
            <a:xfrm>
              <a:off x="5068189" y="7416672"/>
              <a:ext cx="1855470" cy="2292985"/>
            </a:xfrm>
            <a:custGeom>
              <a:avLst/>
              <a:gdLst/>
              <a:ahLst/>
              <a:cxnLst/>
              <a:rect l="l" t="t" r="r" b="b"/>
              <a:pathLst>
                <a:path w="1855470" h="2292984">
                  <a:moveTo>
                    <a:pt x="612952" y="1138809"/>
                  </a:moveTo>
                  <a:lnTo>
                    <a:pt x="18288" y="1138809"/>
                  </a:lnTo>
                  <a:lnTo>
                    <a:pt x="18288" y="778852"/>
                  </a:lnTo>
                  <a:lnTo>
                    <a:pt x="0" y="778852"/>
                  </a:lnTo>
                  <a:lnTo>
                    <a:pt x="0" y="2292426"/>
                  </a:lnTo>
                  <a:lnTo>
                    <a:pt x="18288" y="2292426"/>
                  </a:lnTo>
                  <a:lnTo>
                    <a:pt x="612952" y="2292426"/>
                  </a:lnTo>
                  <a:lnTo>
                    <a:pt x="612952" y="2274138"/>
                  </a:lnTo>
                  <a:lnTo>
                    <a:pt x="18288" y="2274138"/>
                  </a:lnTo>
                  <a:lnTo>
                    <a:pt x="18288" y="1916049"/>
                  </a:lnTo>
                  <a:lnTo>
                    <a:pt x="18288" y="1914525"/>
                  </a:lnTo>
                  <a:lnTo>
                    <a:pt x="612952" y="1914525"/>
                  </a:lnTo>
                  <a:lnTo>
                    <a:pt x="612952" y="1896237"/>
                  </a:lnTo>
                  <a:lnTo>
                    <a:pt x="18288" y="1896237"/>
                  </a:lnTo>
                  <a:lnTo>
                    <a:pt x="18288" y="1536573"/>
                  </a:lnTo>
                  <a:lnTo>
                    <a:pt x="18288" y="1535049"/>
                  </a:lnTo>
                  <a:lnTo>
                    <a:pt x="612952" y="1535049"/>
                  </a:lnTo>
                  <a:lnTo>
                    <a:pt x="612952" y="1516761"/>
                  </a:lnTo>
                  <a:lnTo>
                    <a:pt x="18288" y="1516761"/>
                  </a:lnTo>
                  <a:lnTo>
                    <a:pt x="18288" y="1158621"/>
                  </a:lnTo>
                  <a:lnTo>
                    <a:pt x="18288" y="1157097"/>
                  </a:lnTo>
                  <a:lnTo>
                    <a:pt x="612952" y="1157097"/>
                  </a:lnTo>
                  <a:lnTo>
                    <a:pt x="612952" y="1138809"/>
                  </a:lnTo>
                  <a:close/>
                </a:path>
                <a:path w="1855470" h="2292984">
                  <a:moveTo>
                    <a:pt x="612952" y="758952"/>
                  </a:moveTo>
                  <a:lnTo>
                    <a:pt x="18288" y="758952"/>
                  </a:lnTo>
                  <a:lnTo>
                    <a:pt x="18288" y="399300"/>
                  </a:lnTo>
                  <a:lnTo>
                    <a:pt x="0" y="399300"/>
                  </a:lnTo>
                  <a:lnTo>
                    <a:pt x="0" y="758952"/>
                  </a:lnTo>
                  <a:lnTo>
                    <a:pt x="0" y="778764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952" y="777240"/>
                  </a:lnTo>
                  <a:lnTo>
                    <a:pt x="612952" y="758952"/>
                  </a:lnTo>
                  <a:close/>
                </a:path>
                <a:path w="1855470" h="2292984">
                  <a:moveTo>
                    <a:pt x="1836674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952" y="397764"/>
                  </a:lnTo>
                  <a:lnTo>
                    <a:pt x="6129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674" y="18288"/>
                  </a:lnTo>
                  <a:lnTo>
                    <a:pt x="1836674" y="0"/>
                  </a:lnTo>
                  <a:close/>
                </a:path>
                <a:path w="1855470" h="2292984">
                  <a:moveTo>
                    <a:pt x="1836788" y="1138809"/>
                  </a:moveTo>
                  <a:lnTo>
                    <a:pt x="1243965" y="1138809"/>
                  </a:lnTo>
                  <a:lnTo>
                    <a:pt x="1243965" y="778852"/>
                  </a:lnTo>
                  <a:lnTo>
                    <a:pt x="1225677" y="778852"/>
                  </a:lnTo>
                  <a:lnTo>
                    <a:pt x="1225677" y="2274138"/>
                  </a:lnTo>
                  <a:lnTo>
                    <a:pt x="631317" y="2274138"/>
                  </a:lnTo>
                  <a:lnTo>
                    <a:pt x="631317" y="1916049"/>
                  </a:lnTo>
                  <a:lnTo>
                    <a:pt x="631317" y="1914525"/>
                  </a:lnTo>
                  <a:lnTo>
                    <a:pt x="1225677" y="1914525"/>
                  </a:lnTo>
                  <a:lnTo>
                    <a:pt x="1225677" y="1896237"/>
                  </a:lnTo>
                  <a:lnTo>
                    <a:pt x="631317" y="1896237"/>
                  </a:lnTo>
                  <a:lnTo>
                    <a:pt x="631317" y="1536573"/>
                  </a:lnTo>
                  <a:lnTo>
                    <a:pt x="631317" y="1535049"/>
                  </a:lnTo>
                  <a:lnTo>
                    <a:pt x="1225677" y="1535049"/>
                  </a:lnTo>
                  <a:lnTo>
                    <a:pt x="1225677" y="1516761"/>
                  </a:lnTo>
                  <a:lnTo>
                    <a:pt x="631317" y="1516761"/>
                  </a:lnTo>
                  <a:lnTo>
                    <a:pt x="631317" y="1158621"/>
                  </a:lnTo>
                  <a:lnTo>
                    <a:pt x="631317" y="1157097"/>
                  </a:lnTo>
                  <a:lnTo>
                    <a:pt x="1225677" y="1157097"/>
                  </a:lnTo>
                  <a:lnTo>
                    <a:pt x="1225677" y="1138809"/>
                  </a:lnTo>
                  <a:lnTo>
                    <a:pt x="631317" y="1138809"/>
                  </a:lnTo>
                  <a:lnTo>
                    <a:pt x="631317" y="778852"/>
                  </a:lnTo>
                  <a:lnTo>
                    <a:pt x="613029" y="778852"/>
                  </a:lnTo>
                  <a:lnTo>
                    <a:pt x="613029" y="1138809"/>
                  </a:lnTo>
                  <a:lnTo>
                    <a:pt x="613029" y="1158621"/>
                  </a:lnTo>
                  <a:lnTo>
                    <a:pt x="613029" y="2292426"/>
                  </a:lnTo>
                  <a:lnTo>
                    <a:pt x="631317" y="2292426"/>
                  </a:lnTo>
                  <a:lnTo>
                    <a:pt x="1225677" y="2292426"/>
                  </a:lnTo>
                  <a:lnTo>
                    <a:pt x="1243965" y="2292426"/>
                  </a:lnTo>
                  <a:lnTo>
                    <a:pt x="1836788" y="2292426"/>
                  </a:lnTo>
                  <a:lnTo>
                    <a:pt x="1836788" y="2274138"/>
                  </a:lnTo>
                  <a:lnTo>
                    <a:pt x="1243965" y="2274138"/>
                  </a:lnTo>
                  <a:lnTo>
                    <a:pt x="1243965" y="1916049"/>
                  </a:lnTo>
                  <a:lnTo>
                    <a:pt x="1243965" y="1914525"/>
                  </a:lnTo>
                  <a:lnTo>
                    <a:pt x="1836788" y="1914525"/>
                  </a:lnTo>
                  <a:lnTo>
                    <a:pt x="1836788" y="1896237"/>
                  </a:lnTo>
                  <a:lnTo>
                    <a:pt x="1243965" y="1896237"/>
                  </a:lnTo>
                  <a:lnTo>
                    <a:pt x="1243965" y="1536573"/>
                  </a:lnTo>
                  <a:lnTo>
                    <a:pt x="1243965" y="1535049"/>
                  </a:lnTo>
                  <a:lnTo>
                    <a:pt x="1836788" y="1535049"/>
                  </a:lnTo>
                  <a:lnTo>
                    <a:pt x="1836788" y="1516761"/>
                  </a:lnTo>
                  <a:lnTo>
                    <a:pt x="1243965" y="1516761"/>
                  </a:lnTo>
                  <a:lnTo>
                    <a:pt x="1243965" y="1158621"/>
                  </a:lnTo>
                  <a:lnTo>
                    <a:pt x="1243965" y="1157097"/>
                  </a:lnTo>
                  <a:lnTo>
                    <a:pt x="1836788" y="1157097"/>
                  </a:lnTo>
                  <a:lnTo>
                    <a:pt x="1836788" y="1138809"/>
                  </a:lnTo>
                  <a:close/>
                </a:path>
                <a:path w="1855470" h="2292984">
                  <a:moveTo>
                    <a:pt x="1836788" y="758952"/>
                  </a:moveTo>
                  <a:lnTo>
                    <a:pt x="1243965" y="758952"/>
                  </a:lnTo>
                  <a:lnTo>
                    <a:pt x="1243965" y="399300"/>
                  </a:lnTo>
                  <a:lnTo>
                    <a:pt x="1225677" y="399300"/>
                  </a:lnTo>
                  <a:lnTo>
                    <a:pt x="1225677" y="758952"/>
                  </a:lnTo>
                  <a:lnTo>
                    <a:pt x="631317" y="758952"/>
                  </a:lnTo>
                  <a:lnTo>
                    <a:pt x="631317" y="399300"/>
                  </a:lnTo>
                  <a:lnTo>
                    <a:pt x="613029" y="399300"/>
                  </a:lnTo>
                  <a:lnTo>
                    <a:pt x="613029" y="758952"/>
                  </a:lnTo>
                  <a:lnTo>
                    <a:pt x="613029" y="778764"/>
                  </a:lnTo>
                  <a:lnTo>
                    <a:pt x="631317" y="778764"/>
                  </a:lnTo>
                  <a:lnTo>
                    <a:pt x="631317" y="777240"/>
                  </a:lnTo>
                  <a:lnTo>
                    <a:pt x="1225677" y="777240"/>
                  </a:lnTo>
                  <a:lnTo>
                    <a:pt x="1225677" y="778764"/>
                  </a:lnTo>
                  <a:lnTo>
                    <a:pt x="1243965" y="778764"/>
                  </a:lnTo>
                  <a:lnTo>
                    <a:pt x="1243965" y="777240"/>
                  </a:lnTo>
                  <a:lnTo>
                    <a:pt x="1836788" y="777240"/>
                  </a:lnTo>
                  <a:lnTo>
                    <a:pt x="1836788" y="758952"/>
                  </a:lnTo>
                  <a:close/>
                </a:path>
                <a:path w="1855470" h="2292984">
                  <a:moveTo>
                    <a:pt x="1836788" y="379476"/>
                  </a:moveTo>
                  <a:lnTo>
                    <a:pt x="1243965" y="379476"/>
                  </a:lnTo>
                  <a:lnTo>
                    <a:pt x="1225677" y="379476"/>
                  </a:lnTo>
                  <a:lnTo>
                    <a:pt x="631317" y="379476"/>
                  </a:lnTo>
                  <a:lnTo>
                    <a:pt x="613029" y="379476"/>
                  </a:lnTo>
                  <a:lnTo>
                    <a:pt x="613029" y="397764"/>
                  </a:lnTo>
                  <a:lnTo>
                    <a:pt x="613029" y="399288"/>
                  </a:lnTo>
                  <a:lnTo>
                    <a:pt x="631317" y="399288"/>
                  </a:lnTo>
                  <a:lnTo>
                    <a:pt x="631317" y="397764"/>
                  </a:lnTo>
                  <a:lnTo>
                    <a:pt x="1225677" y="397764"/>
                  </a:lnTo>
                  <a:lnTo>
                    <a:pt x="1225677" y="399288"/>
                  </a:lnTo>
                  <a:lnTo>
                    <a:pt x="1243965" y="399288"/>
                  </a:lnTo>
                  <a:lnTo>
                    <a:pt x="1243965" y="397764"/>
                  </a:lnTo>
                  <a:lnTo>
                    <a:pt x="1836788" y="397764"/>
                  </a:lnTo>
                  <a:lnTo>
                    <a:pt x="1836788" y="379476"/>
                  </a:lnTo>
                  <a:close/>
                </a:path>
                <a:path w="1855470" h="2292984">
                  <a:moveTo>
                    <a:pt x="1855089" y="778852"/>
                  </a:moveTo>
                  <a:lnTo>
                    <a:pt x="1836801" y="778852"/>
                  </a:lnTo>
                  <a:lnTo>
                    <a:pt x="1836801" y="1138809"/>
                  </a:lnTo>
                  <a:lnTo>
                    <a:pt x="1836801" y="1158621"/>
                  </a:lnTo>
                  <a:lnTo>
                    <a:pt x="1836801" y="2274138"/>
                  </a:lnTo>
                  <a:lnTo>
                    <a:pt x="1855089" y="2274138"/>
                  </a:lnTo>
                  <a:lnTo>
                    <a:pt x="1855089" y="1138809"/>
                  </a:lnTo>
                  <a:lnTo>
                    <a:pt x="1855089" y="778852"/>
                  </a:lnTo>
                  <a:close/>
                </a:path>
                <a:path w="1855470" h="2292984">
                  <a:moveTo>
                    <a:pt x="1855089" y="399300"/>
                  </a:moveTo>
                  <a:lnTo>
                    <a:pt x="1836801" y="399300"/>
                  </a:lnTo>
                  <a:lnTo>
                    <a:pt x="1836801" y="758952"/>
                  </a:lnTo>
                  <a:lnTo>
                    <a:pt x="1836801" y="778764"/>
                  </a:lnTo>
                  <a:lnTo>
                    <a:pt x="1855089" y="778764"/>
                  </a:lnTo>
                  <a:lnTo>
                    <a:pt x="1855089" y="758952"/>
                  </a:lnTo>
                  <a:lnTo>
                    <a:pt x="1855089" y="399300"/>
                  </a:lnTo>
                  <a:close/>
                </a:path>
                <a:path w="1855470" h="2292984">
                  <a:moveTo>
                    <a:pt x="1855089" y="0"/>
                  </a:moveTo>
                  <a:lnTo>
                    <a:pt x="1836801" y="0"/>
                  </a:lnTo>
                  <a:lnTo>
                    <a:pt x="1836801" y="18288"/>
                  </a:lnTo>
                  <a:lnTo>
                    <a:pt x="1836801" y="19812"/>
                  </a:lnTo>
                  <a:lnTo>
                    <a:pt x="1836801" y="379476"/>
                  </a:lnTo>
                  <a:lnTo>
                    <a:pt x="1836801" y="399288"/>
                  </a:lnTo>
                  <a:lnTo>
                    <a:pt x="1855089" y="399288"/>
                  </a:lnTo>
                  <a:lnTo>
                    <a:pt x="1855089" y="379476"/>
                  </a:lnTo>
                  <a:lnTo>
                    <a:pt x="1855089" y="19812"/>
                  </a:lnTo>
                  <a:lnTo>
                    <a:pt x="1855089" y="18288"/>
                  </a:lnTo>
                  <a:lnTo>
                    <a:pt x="18550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904990" y="9332671"/>
              <a:ext cx="18415" cy="376555"/>
            </a:xfrm>
            <a:custGeom>
              <a:avLst/>
              <a:gdLst/>
              <a:ahLst/>
              <a:cxnLst/>
              <a:rect l="l" t="t" r="r" b="b"/>
              <a:pathLst>
                <a:path w="18415" h="376554">
                  <a:moveTo>
                    <a:pt x="18288" y="0"/>
                  </a:moveTo>
                  <a:lnTo>
                    <a:pt x="0" y="0"/>
                  </a:lnTo>
                  <a:lnTo>
                    <a:pt x="0" y="358140"/>
                  </a:lnTo>
                  <a:lnTo>
                    <a:pt x="0" y="376428"/>
                  </a:lnTo>
                  <a:lnTo>
                    <a:pt x="18288" y="376428"/>
                  </a:lnTo>
                  <a:lnTo>
                    <a:pt x="18288" y="358140"/>
                  </a:lnTo>
                  <a:lnTo>
                    <a:pt x="18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98419" y="674623"/>
            <a:ext cx="18122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20" b="1" i="1">
                <a:latin typeface="Trebuchet MS"/>
                <a:cs typeface="Trebuchet MS"/>
              </a:rPr>
              <a:t>R</a:t>
            </a:r>
            <a:r>
              <a:rPr dirty="0" sz="1600" spc="-265" b="1" i="1">
                <a:latin typeface="Trebuchet MS"/>
                <a:cs typeface="Trebuchet MS"/>
              </a:rPr>
              <a:t>EST</a:t>
            </a:r>
            <a:r>
              <a:rPr dirty="0" sz="1600" spc="-135" b="1" i="1">
                <a:latin typeface="Trebuchet MS"/>
                <a:cs typeface="Trebuchet MS"/>
              </a:rPr>
              <a:t>A</a:t>
            </a:r>
            <a:r>
              <a:rPr dirty="0" sz="1600" spc="-125" b="1" i="1">
                <a:latin typeface="Trebuchet MS"/>
                <a:cs typeface="Trebuchet MS"/>
              </a:rPr>
              <a:t>S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40" b="1" i="1">
                <a:latin typeface="Trebuchet MS"/>
                <a:cs typeface="Trebuchet MS"/>
              </a:rPr>
              <a:t>C</a:t>
            </a:r>
            <a:r>
              <a:rPr dirty="0" sz="1600" spc="-225" b="1" i="1">
                <a:latin typeface="Trebuchet MS"/>
                <a:cs typeface="Trebuchet MS"/>
              </a:rPr>
              <a:t>O</a:t>
            </a:r>
            <a:r>
              <a:rPr dirty="0" sz="1600" spc="-240" b="1" i="1">
                <a:latin typeface="Trebuchet MS"/>
                <a:cs typeface="Trebuchet MS"/>
              </a:rPr>
              <a:t>N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ES</a:t>
            </a:r>
            <a:r>
              <a:rPr dirty="0" sz="1600" spc="-235" b="1" i="1">
                <a:latin typeface="Trebuchet MS"/>
                <a:cs typeface="Trebuchet MS"/>
              </a:rPr>
              <a:t>C</a:t>
            </a:r>
            <a:r>
              <a:rPr dirty="0" sz="1600" spc="-180" b="1" i="1">
                <a:latin typeface="Trebuchet MS"/>
                <a:cs typeface="Trebuchet MS"/>
              </a:rPr>
              <a:t>AL</a:t>
            </a:r>
            <a:r>
              <a:rPr dirty="0" sz="1600" spc="-305" b="1" i="1">
                <a:latin typeface="Trebuchet MS"/>
                <a:cs typeface="Trebuchet MS"/>
              </a:rPr>
              <a:t>E</a:t>
            </a:r>
            <a:r>
              <a:rPr dirty="0" sz="1600" spc="-315" b="1" i="1">
                <a:latin typeface="Trebuchet MS"/>
                <a:cs typeface="Trebuchet MS"/>
              </a:rPr>
              <a:t>R</a:t>
            </a:r>
            <a:r>
              <a:rPr dirty="0" sz="1600" spc="-130" b="1" i="1">
                <a:latin typeface="Trebuchet MS"/>
                <a:cs typeface="Trebuchet MS"/>
              </a:rPr>
              <a:t>AS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327" y="1123187"/>
          <a:ext cx="1942464" cy="251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957580"/>
              </a:tblGrid>
              <a:tr h="41630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789554" y="1123187"/>
          <a:ext cx="1941830" cy="251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30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950594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859401" y="1123187"/>
          <a:ext cx="1942464" cy="2510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956944"/>
              </a:tblGrid>
              <a:tr h="41630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327" y="3876166"/>
          <a:ext cx="1942464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957580"/>
              </a:tblGrid>
              <a:tr h="414527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89554" y="3876166"/>
          <a:ext cx="1941830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4527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859401" y="3876166"/>
          <a:ext cx="1942464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956944"/>
              </a:tblGrid>
              <a:tr h="414527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327" y="7043292"/>
          <a:ext cx="1942464" cy="2508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957580"/>
              </a:tblGrid>
              <a:tr h="41452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789554" y="7043292"/>
          <a:ext cx="1941830" cy="2508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452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859401" y="7043292"/>
          <a:ext cx="1942464" cy="2508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7580"/>
                <a:gridCol w="956944"/>
              </a:tblGrid>
              <a:tr h="414528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25"/>
                        </a:spcBef>
                        <a:tabLst>
                          <a:tab pos="94996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39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4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9588" y="375022"/>
            <a:ext cx="5668010" cy="3420745"/>
            <a:chOff x="1129588" y="375022"/>
            <a:chExt cx="5668010" cy="3420745"/>
          </a:xfrm>
        </p:grpSpPr>
        <p:sp>
          <p:nvSpPr>
            <p:cNvPr id="4" name="object 4"/>
            <p:cNvSpPr/>
            <p:nvPr/>
          </p:nvSpPr>
          <p:spPr>
            <a:xfrm>
              <a:off x="1147876" y="1142999"/>
              <a:ext cx="2430145" cy="360045"/>
            </a:xfrm>
            <a:custGeom>
              <a:avLst/>
              <a:gdLst/>
              <a:ahLst/>
              <a:cxnLst/>
              <a:rect l="l" t="t" r="r" b="b"/>
              <a:pathLst>
                <a:path w="2430145" h="360044">
                  <a:moveTo>
                    <a:pt x="2429586" y="44145"/>
                  </a:moveTo>
                  <a:lnTo>
                    <a:pt x="2429510" y="0"/>
                  </a:lnTo>
                  <a:lnTo>
                    <a:pt x="2371674" y="0"/>
                  </a:lnTo>
                  <a:lnTo>
                    <a:pt x="2371674" y="44196"/>
                  </a:lnTo>
                  <a:lnTo>
                    <a:pt x="2371674" y="315722"/>
                  </a:lnTo>
                  <a:lnTo>
                    <a:pt x="2371598" y="44196"/>
                  </a:lnTo>
                  <a:lnTo>
                    <a:pt x="2371674" y="0"/>
                  </a:lnTo>
                  <a:lnTo>
                    <a:pt x="0" y="0"/>
                  </a:lnTo>
                  <a:lnTo>
                    <a:pt x="0" y="44145"/>
                  </a:lnTo>
                  <a:lnTo>
                    <a:pt x="0" y="315722"/>
                  </a:lnTo>
                  <a:lnTo>
                    <a:pt x="0" y="359918"/>
                  </a:lnTo>
                  <a:lnTo>
                    <a:pt x="2429510" y="359918"/>
                  </a:lnTo>
                  <a:lnTo>
                    <a:pt x="2429510" y="315722"/>
                  </a:lnTo>
                  <a:lnTo>
                    <a:pt x="2429586" y="44145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29588" y="1123187"/>
              <a:ext cx="2449830" cy="20320"/>
            </a:xfrm>
            <a:custGeom>
              <a:avLst/>
              <a:gdLst/>
              <a:ahLst/>
              <a:cxnLst/>
              <a:rect l="l" t="t" r="r" b="b"/>
              <a:pathLst>
                <a:path w="2449829" h="20319">
                  <a:moveTo>
                    <a:pt x="2449322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449322" y="18288"/>
                  </a:lnTo>
                  <a:lnTo>
                    <a:pt x="2449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47876" y="1141475"/>
              <a:ext cx="2431415" cy="1905"/>
            </a:xfrm>
            <a:custGeom>
              <a:avLst/>
              <a:gdLst/>
              <a:ahLst/>
              <a:cxnLst/>
              <a:rect l="l" t="t" r="r" b="b"/>
              <a:pathLst>
                <a:path w="2431415" h="1905">
                  <a:moveTo>
                    <a:pt x="2431033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31033" y="1524"/>
                  </a:lnTo>
                  <a:lnTo>
                    <a:pt x="2431033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29588" y="1123187"/>
              <a:ext cx="2468245" cy="1916430"/>
            </a:xfrm>
            <a:custGeom>
              <a:avLst/>
              <a:gdLst/>
              <a:ahLst/>
              <a:cxnLst/>
              <a:rect l="l" t="t" r="r" b="b"/>
              <a:pathLst>
                <a:path w="2468245" h="1916430">
                  <a:moveTo>
                    <a:pt x="18288" y="19761"/>
                  </a:moveTo>
                  <a:lnTo>
                    <a:pt x="0" y="19761"/>
                  </a:lnTo>
                  <a:lnTo>
                    <a:pt x="0" y="379730"/>
                  </a:lnTo>
                  <a:lnTo>
                    <a:pt x="18288" y="379730"/>
                  </a:lnTo>
                  <a:lnTo>
                    <a:pt x="18288" y="19761"/>
                  </a:lnTo>
                  <a:close/>
                </a:path>
                <a:path w="2468245" h="1916430">
                  <a:moveTo>
                    <a:pt x="1243520" y="379730"/>
                  </a:moveTo>
                  <a:lnTo>
                    <a:pt x="1243520" y="379730"/>
                  </a:lnTo>
                  <a:lnTo>
                    <a:pt x="18288" y="379730"/>
                  </a:lnTo>
                  <a:lnTo>
                    <a:pt x="0" y="379742"/>
                  </a:lnTo>
                  <a:lnTo>
                    <a:pt x="0" y="399542"/>
                  </a:lnTo>
                  <a:lnTo>
                    <a:pt x="0" y="759206"/>
                  </a:lnTo>
                  <a:lnTo>
                    <a:pt x="18288" y="759206"/>
                  </a:lnTo>
                  <a:lnTo>
                    <a:pt x="18288" y="399542"/>
                  </a:lnTo>
                  <a:lnTo>
                    <a:pt x="18288" y="398018"/>
                  </a:lnTo>
                  <a:lnTo>
                    <a:pt x="612597" y="398018"/>
                  </a:lnTo>
                  <a:lnTo>
                    <a:pt x="612597" y="399542"/>
                  </a:lnTo>
                  <a:lnTo>
                    <a:pt x="612597" y="759206"/>
                  </a:lnTo>
                  <a:lnTo>
                    <a:pt x="18288" y="759206"/>
                  </a:lnTo>
                  <a:lnTo>
                    <a:pt x="0" y="759218"/>
                  </a:lnTo>
                  <a:lnTo>
                    <a:pt x="0" y="779018"/>
                  </a:lnTo>
                  <a:lnTo>
                    <a:pt x="0" y="1138682"/>
                  </a:lnTo>
                  <a:lnTo>
                    <a:pt x="18288" y="1138682"/>
                  </a:lnTo>
                  <a:lnTo>
                    <a:pt x="18288" y="779018"/>
                  </a:lnTo>
                  <a:lnTo>
                    <a:pt x="18288" y="777494"/>
                  </a:lnTo>
                  <a:lnTo>
                    <a:pt x="612597" y="777494"/>
                  </a:lnTo>
                  <a:lnTo>
                    <a:pt x="612597" y="1896110"/>
                  </a:lnTo>
                  <a:lnTo>
                    <a:pt x="18288" y="1896110"/>
                  </a:lnTo>
                  <a:lnTo>
                    <a:pt x="18288" y="1536446"/>
                  </a:lnTo>
                  <a:lnTo>
                    <a:pt x="18288" y="1534922"/>
                  </a:lnTo>
                  <a:lnTo>
                    <a:pt x="612597" y="1534922"/>
                  </a:lnTo>
                  <a:lnTo>
                    <a:pt x="612597" y="1516634"/>
                  </a:lnTo>
                  <a:lnTo>
                    <a:pt x="18288" y="1516634"/>
                  </a:lnTo>
                  <a:lnTo>
                    <a:pt x="18288" y="1158494"/>
                  </a:lnTo>
                  <a:lnTo>
                    <a:pt x="18288" y="1156970"/>
                  </a:lnTo>
                  <a:lnTo>
                    <a:pt x="612597" y="1156970"/>
                  </a:lnTo>
                  <a:lnTo>
                    <a:pt x="612597" y="1138682"/>
                  </a:lnTo>
                  <a:lnTo>
                    <a:pt x="18288" y="1138682"/>
                  </a:lnTo>
                  <a:lnTo>
                    <a:pt x="0" y="1138694"/>
                  </a:lnTo>
                  <a:lnTo>
                    <a:pt x="0" y="191592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597" y="1914398"/>
                  </a:lnTo>
                  <a:lnTo>
                    <a:pt x="612597" y="1915922"/>
                  </a:lnTo>
                  <a:lnTo>
                    <a:pt x="630885" y="1915922"/>
                  </a:lnTo>
                  <a:lnTo>
                    <a:pt x="630885" y="1914398"/>
                  </a:lnTo>
                  <a:lnTo>
                    <a:pt x="1225245" y="1914398"/>
                  </a:lnTo>
                  <a:lnTo>
                    <a:pt x="1225245" y="1915922"/>
                  </a:lnTo>
                  <a:lnTo>
                    <a:pt x="1243520" y="1915922"/>
                  </a:lnTo>
                  <a:lnTo>
                    <a:pt x="1243520" y="1138694"/>
                  </a:lnTo>
                  <a:lnTo>
                    <a:pt x="1225245" y="1138694"/>
                  </a:lnTo>
                  <a:lnTo>
                    <a:pt x="1225245" y="1896110"/>
                  </a:lnTo>
                  <a:lnTo>
                    <a:pt x="630885" y="1896110"/>
                  </a:lnTo>
                  <a:lnTo>
                    <a:pt x="630885" y="1536446"/>
                  </a:lnTo>
                  <a:lnTo>
                    <a:pt x="630885" y="1534922"/>
                  </a:lnTo>
                  <a:lnTo>
                    <a:pt x="1225245" y="1534922"/>
                  </a:lnTo>
                  <a:lnTo>
                    <a:pt x="1225245" y="1516634"/>
                  </a:lnTo>
                  <a:lnTo>
                    <a:pt x="630885" y="1516634"/>
                  </a:lnTo>
                  <a:lnTo>
                    <a:pt x="630885" y="1158494"/>
                  </a:lnTo>
                  <a:lnTo>
                    <a:pt x="630885" y="1156970"/>
                  </a:lnTo>
                  <a:lnTo>
                    <a:pt x="1225245" y="1156970"/>
                  </a:lnTo>
                  <a:lnTo>
                    <a:pt x="1225245" y="1138694"/>
                  </a:lnTo>
                  <a:lnTo>
                    <a:pt x="630885" y="1138682"/>
                  </a:lnTo>
                  <a:lnTo>
                    <a:pt x="612648" y="1138694"/>
                  </a:lnTo>
                  <a:lnTo>
                    <a:pt x="630885" y="1138682"/>
                  </a:lnTo>
                  <a:lnTo>
                    <a:pt x="630885" y="779018"/>
                  </a:lnTo>
                  <a:lnTo>
                    <a:pt x="630885" y="777494"/>
                  </a:lnTo>
                  <a:lnTo>
                    <a:pt x="1225245" y="777494"/>
                  </a:lnTo>
                  <a:lnTo>
                    <a:pt x="1225245" y="779018"/>
                  </a:lnTo>
                  <a:lnTo>
                    <a:pt x="1225245" y="1138682"/>
                  </a:lnTo>
                  <a:lnTo>
                    <a:pt x="1243520" y="1138682"/>
                  </a:lnTo>
                  <a:lnTo>
                    <a:pt x="1243520" y="779018"/>
                  </a:lnTo>
                  <a:lnTo>
                    <a:pt x="1243520" y="759218"/>
                  </a:lnTo>
                  <a:lnTo>
                    <a:pt x="1225245" y="759218"/>
                  </a:lnTo>
                  <a:lnTo>
                    <a:pt x="630885" y="759206"/>
                  </a:lnTo>
                  <a:lnTo>
                    <a:pt x="612648" y="759218"/>
                  </a:lnTo>
                  <a:lnTo>
                    <a:pt x="630885" y="759206"/>
                  </a:lnTo>
                  <a:lnTo>
                    <a:pt x="630885" y="399542"/>
                  </a:lnTo>
                  <a:lnTo>
                    <a:pt x="630885" y="398018"/>
                  </a:lnTo>
                  <a:lnTo>
                    <a:pt x="1225245" y="398018"/>
                  </a:lnTo>
                  <a:lnTo>
                    <a:pt x="1225245" y="399542"/>
                  </a:lnTo>
                  <a:lnTo>
                    <a:pt x="1225245" y="759206"/>
                  </a:lnTo>
                  <a:lnTo>
                    <a:pt x="1243520" y="759206"/>
                  </a:lnTo>
                  <a:lnTo>
                    <a:pt x="1243520" y="399542"/>
                  </a:lnTo>
                  <a:lnTo>
                    <a:pt x="1243520" y="398018"/>
                  </a:lnTo>
                  <a:lnTo>
                    <a:pt x="1243520" y="379730"/>
                  </a:lnTo>
                  <a:close/>
                </a:path>
                <a:path w="2468245" h="1916430">
                  <a:moveTo>
                    <a:pt x="1836674" y="1896110"/>
                  </a:moveTo>
                  <a:lnTo>
                    <a:pt x="1243533" y="1896110"/>
                  </a:lnTo>
                  <a:lnTo>
                    <a:pt x="1243533" y="1914398"/>
                  </a:lnTo>
                  <a:lnTo>
                    <a:pt x="1836674" y="1914398"/>
                  </a:lnTo>
                  <a:lnTo>
                    <a:pt x="1836674" y="1896110"/>
                  </a:lnTo>
                  <a:close/>
                </a:path>
                <a:path w="2468245" h="1916430">
                  <a:moveTo>
                    <a:pt x="1836674" y="1516634"/>
                  </a:moveTo>
                  <a:lnTo>
                    <a:pt x="1243533" y="1516634"/>
                  </a:lnTo>
                  <a:lnTo>
                    <a:pt x="1243533" y="1534922"/>
                  </a:lnTo>
                  <a:lnTo>
                    <a:pt x="1836674" y="1534922"/>
                  </a:lnTo>
                  <a:lnTo>
                    <a:pt x="1836674" y="1516634"/>
                  </a:lnTo>
                  <a:close/>
                </a:path>
                <a:path w="2468245" h="1916430">
                  <a:moveTo>
                    <a:pt x="1836674" y="1138682"/>
                  </a:moveTo>
                  <a:lnTo>
                    <a:pt x="1243533" y="1138682"/>
                  </a:lnTo>
                  <a:lnTo>
                    <a:pt x="1243533" y="1156970"/>
                  </a:lnTo>
                  <a:lnTo>
                    <a:pt x="1836674" y="1156970"/>
                  </a:lnTo>
                  <a:lnTo>
                    <a:pt x="1836674" y="1138682"/>
                  </a:lnTo>
                  <a:close/>
                </a:path>
                <a:path w="2468245" h="1916430">
                  <a:moveTo>
                    <a:pt x="1836674" y="759206"/>
                  </a:moveTo>
                  <a:lnTo>
                    <a:pt x="1243533" y="759206"/>
                  </a:lnTo>
                  <a:lnTo>
                    <a:pt x="1243533" y="777494"/>
                  </a:lnTo>
                  <a:lnTo>
                    <a:pt x="1836674" y="777494"/>
                  </a:lnTo>
                  <a:lnTo>
                    <a:pt x="1836674" y="759206"/>
                  </a:lnTo>
                  <a:close/>
                </a:path>
                <a:path w="2468245" h="1916430">
                  <a:moveTo>
                    <a:pt x="1836674" y="379730"/>
                  </a:moveTo>
                  <a:lnTo>
                    <a:pt x="1243533" y="379730"/>
                  </a:lnTo>
                  <a:lnTo>
                    <a:pt x="1243533" y="398018"/>
                  </a:lnTo>
                  <a:lnTo>
                    <a:pt x="1836674" y="398018"/>
                  </a:lnTo>
                  <a:lnTo>
                    <a:pt x="1836674" y="379730"/>
                  </a:lnTo>
                  <a:close/>
                </a:path>
                <a:path w="2468245" h="1916430">
                  <a:moveTo>
                    <a:pt x="2467686" y="1138694"/>
                  </a:moveTo>
                  <a:lnTo>
                    <a:pt x="2449398" y="1138694"/>
                  </a:lnTo>
                  <a:lnTo>
                    <a:pt x="2449398" y="1156970"/>
                  </a:lnTo>
                  <a:lnTo>
                    <a:pt x="2449398" y="1158494"/>
                  </a:lnTo>
                  <a:lnTo>
                    <a:pt x="2449398" y="1516634"/>
                  </a:lnTo>
                  <a:lnTo>
                    <a:pt x="1855038" y="1516634"/>
                  </a:lnTo>
                  <a:lnTo>
                    <a:pt x="1855038" y="1158494"/>
                  </a:lnTo>
                  <a:lnTo>
                    <a:pt x="1855038" y="1156970"/>
                  </a:lnTo>
                  <a:lnTo>
                    <a:pt x="2449398" y="1156970"/>
                  </a:lnTo>
                  <a:lnTo>
                    <a:pt x="2449398" y="1138694"/>
                  </a:lnTo>
                  <a:lnTo>
                    <a:pt x="1855038" y="1138682"/>
                  </a:lnTo>
                  <a:lnTo>
                    <a:pt x="1836750" y="1138694"/>
                  </a:lnTo>
                  <a:lnTo>
                    <a:pt x="1836750" y="1915922"/>
                  </a:lnTo>
                  <a:lnTo>
                    <a:pt x="1855038" y="1915922"/>
                  </a:lnTo>
                  <a:lnTo>
                    <a:pt x="1855038" y="1914398"/>
                  </a:lnTo>
                  <a:lnTo>
                    <a:pt x="2449398" y="1914398"/>
                  </a:lnTo>
                  <a:lnTo>
                    <a:pt x="2449398" y="1896110"/>
                  </a:lnTo>
                  <a:lnTo>
                    <a:pt x="1855038" y="1896110"/>
                  </a:lnTo>
                  <a:lnTo>
                    <a:pt x="1855038" y="1536446"/>
                  </a:lnTo>
                  <a:lnTo>
                    <a:pt x="1855038" y="1534922"/>
                  </a:lnTo>
                  <a:lnTo>
                    <a:pt x="2449398" y="1534922"/>
                  </a:lnTo>
                  <a:lnTo>
                    <a:pt x="2449398" y="1536446"/>
                  </a:lnTo>
                  <a:lnTo>
                    <a:pt x="2449398" y="1896110"/>
                  </a:lnTo>
                  <a:lnTo>
                    <a:pt x="2467686" y="1896110"/>
                  </a:lnTo>
                  <a:lnTo>
                    <a:pt x="2467686" y="1536446"/>
                  </a:lnTo>
                  <a:lnTo>
                    <a:pt x="2467686" y="1516634"/>
                  </a:lnTo>
                  <a:lnTo>
                    <a:pt x="2467686" y="1158494"/>
                  </a:lnTo>
                  <a:lnTo>
                    <a:pt x="2467686" y="1138694"/>
                  </a:lnTo>
                  <a:close/>
                </a:path>
                <a:path w="2468245" h="1916430">
                  <a:moveTo>
                    <a:pt x="2467686" y="759218"/>
                  </a:moveTo>
                  <a:lnTo>
                    <a:pt x="2449398" y="759218"/>
                  </a:lnTo>
                  <a:lnTo>
                    <a:pt x="1855038" y="759206"/>
                  </a:lnTo>
                  <a:lnTo>
                    <a:pt x="1836750" y="759218"/>
                  </a:lnTo>
                  <a:lnTo>
                    <a:pt x="1836750" y="779018"/>
                  </a:lnTo>
                  <a:lnTo>
                    <a:pt x="1836750" y="1138682"/>
                  </a:lnTo>
                  <a:lnTo>
                    <a:pt x="1855038" y="1138682"/>
                  </a:lnTo>
                  <a:lnTo>
                    <a:pt x="1855038" y="779018"/>
                  </a:lnTo>
                  <a:lnTo>
                    <a:pt x="1855038" y="777494"/>
                  </a:lnTo>
                  <a:lnTo>
                    <a:pt x="2449398" y="777494"/>
                  </a:lnTo>
                  <a:lnTo>
                    <a:pt x="2449398" y="779018"/>
                  </a:lnTo>
                  <a:lnTo>
                    <a:pt x="2449398" y="1138682"/>
                  </a:lnTo>
                  <a:lnTo>
                    <a:pt x="2467686" y="1138682"/>
                  </a:lnTo>
                  <a:lnTo>
                    <a:pt x="2467686" y="779018"/>
                  </a:lnTo>
                  <a:lnTo>
                    <a:pt x="2467686" y="759218"/>
                  </a:lnTo>
                  <a:close/>
                </a:path>
                <a:path w="2468245" h="1916430">
                  <a:moveTo>
                    <a:pt x="2467686" y="379742"/>
                  </a:moveTo>
                  <a:lnTo>
                    <a:pt x="2449398" y="379742"/>
                  </a:lnTo>
                  <a:lnTo>
                    <a:pt x="1855038" y="379730"/>
                  </a:lnTo>
                  <a:lnTo>
                    <a:pt x="1836750" y="379730"/>
                  </a:lnTo>
                  <a:lnTo>
                    <a:pt x="1836750" y="398018"/>
                  </a:lnTo>
                  <a:lnTo>
                    <a:pt x="1836750" y="399542"/>
                  </a:lnTo>
                  <a:lnTo>
                    <a:pt x="1836750" y="759206"/>
                  </a:lnTo>
                  <a:lnTo>
                    <a:pt x="1855038" y="759206"/>
                  </a:lnTo>
                  <a:lnTo>
                    <a:pt x="1855038" y="399542"/>
                  </a:lnTo>
                  <a:lnTo>
                    <a:pt x="1855038" y="398018"/>
                  </a:lnTo>
                  <a:lnTo>
                    <a:pt x="2449398" y="398018"/>
                  </a:lnTo>
                  <a:lnTo>
                    <a:pt x="2449398" y="399542"/>
                  </a:lnTo>
                  <a:lnTo>
                    <a:pt x="2449398" y="759206"/>
                  </a:lnTo>
                  <a:lnTo>
                    <a:pt x="2467686" y="759206"/>
                  </a:lnTo>
                  <a:lnTo>
                    <a:pt x="2467686" y="399542"/>
                  </a:lnTo>
                  <a:lnTo>
                    <a:pt x="2467686" y="379742"/>
                  </a:lnTo>
                  <a:close/>
                </a:path>
                <a:path w="2468245" h="1916430">
                  <a:moveTo>
                    <a:pt x="2467686" y="0"/>
                  </a:moveTo>
                  <a:lnTo>
                    <a:pt x="2449398" y="0"/>
                  </a:lnTo>
                  <a:lnTo>
                    <a:pt x="2449398" y="18288"/>
                  </a:lnTo>
                  <a:lnTo>
                    <a:pt x="2449398" y="19761"/>
                  </a:lnTo>
                  <a:lnTo>
                    <a:pt x="2449398" y="379730"/>
                  </a:lnTo>
                  <a:lnTo>
                    <a:pt x="2467686" y="379730"/>
                  </a:lnTo>
                  <a:lnTo>
                    <a:pt x="2467686" y="19812"/>
                  </a:lnTo>
                  <a:lnTo>
                    <a:pt x="2467686" y="18288"/>
                  </a:lnTo>
                  <a:lnTo>
                    <a:pt x="2467686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129588" y="3019297"/>
              <a:ext cx="2468245" cy="776605"/>
            </a:xfrm>
            <a:custGeom>
              <a:avLst/>
              <a:gdLst/>
              <a:ahLst/>
              <a:cxnLst/>
              <a:rect l="l" t="t" r="r" b="b"/>
              <a:pathLst>
                <a:path w="2468245" h="776604">
                  <a:moveTo>
                    <a:pt x="1243520" y="399364"/>
                  </a:moveTo>
                  <a:lnTo>
                    <a:pt x="1225245" y="399364"/>
                  </a:lnTo>
                  <a:lnTo>
                    <a:pt x="1225245" y="757809"/>
                  </a:lnTo>
                  <a:lnTo>
                    <a:pt x="630885" y="757809"/>
                  </a:lnTo>
                  <a:lnTo>
                    <a:pt x="630885" y="399364"/>
                  </a:lnTo>
                  <a:lnTo>
                    <a:pt x="612597" y="399364"/>
                  </a:lnTo>
                  <a:lnTo>
                    <a:pt x="612597" y="757809"/>
                  </a:lnTo>
                  <a:lnTo>
                    <a:pt x="18288" y="757809"/>
                  </a:lnTo>
                  <a:lnTo>
                    <a:pt x="18288" y="399364"/>
                  </a:lnTo>
                  <a:lnTo>
                    <a:pt x="0" y="399364"/>
                  </a:lnTo>
                  <a:lnTo>
                    <a:pt x="0" y="757809"/>
                  </a:lnTo>
                  <a:lnTo>
                    <a:pt x="0" y="776097"/>
                  </a:lnTo>
                  <a:lnTo>
                    <a:pt x="1243520" y="776097"/>
                  </a:lnTo>
                  <a:lnTo>
                    <a:pt x="1243520" y="757809"/>
                  </a:lnTo>
                  <a:lnTo>
                    <a:pt x="1243520" y="399364"/>
                  </a:lnTo>
                  <a:close/>
                </a:path>
                <a:path w="2468245" h="776604">
                  <a:moveTo>
                    <a:pt x="1243520" y="19812"/>
                  </a:moveTo>
                  <a:lnTo>
                    <a:pt x="1225245" y="19812"/>
                  </a:lnTo>
                  <a:lnTo>
                    <a:pt x="1225245" y="379476"/>
                  </a:lnTo>
                  <a:lnTo>
                    <a:pt x="630885" y="379476"/>
                  </a:lnTo>
                  <a:lnTo>
                    <a:pt x="630885" y="19812"/>
                  </a:lnTo>
                  <a:lnTo>
                    <a:pt x="612597" y="19812"/>
                  </a:lnTo>
                  <a:lnTo>
                    <a:pt x="612597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597" y="397764"/>
                  </a:lnTo>
                  <a:lnTo>
                    <a:pt x="612597" y="399288"/>
                  </a:lnTo>
                  <a:lnTo>
                    <a:pt x="630885" y="399288"/>
                  </a:lnTo>
                  <a:lnTo>
                    <a:pt x="630885" y="397764"/>
                  </a:lnTo>
                  <a:lnTo>
                    <a:pt x="1225245" y="397764"/>
                  </a:lnTo>
                  <a:lnTo>
                    <a:pt x="1225245" y="399288"/>
                  </a:lnTo>
                  <a:lnTo>
                    <a:pt x="1243520" y="399288"/>
                  </a:lnTo>
                  <a:lnTo>
                    <a:pt x="1243520" y="379476"/>
                  </a:lnTo>
                  <a:lnTo>
                    <a:pt x="1243520" y="19812"/>
                  </a:lnTo>
                  <a:close/>
                </a:path>
                <a:path w="2468245" h="776604">
                  <a:moveTo>
                    <a:pt x="1836674" y="757809"/>
                  </a:moveTo>
                  <a:lnTo>
                    <a:pt x="1243533" y="757809"/>
                  </a:lnTo>
                  <a:lnTo>
                    <a:pt x="1243533" y="776097"/>
                  </a:lnTo>
                  <a:lnTo>
                    <a:pt x="1836674" y="776097"/>
                  </a:lnTo>
                  <a:lnTo>
                    <a:pt x="1836674" y="757809"/>
                  </a:lnTo>
                  <a:close/>
                </a:path>
                <a:path w="2468245" h="776604">
                  <a:moveTo>
                    <a:pt x="1836674" y="379476"/>
                  </a:moveTo>
                  <a:lnTo>
                    <a:pt x="1243533" y="379476"/>
                  </a:lnTo>
                  <a:lnTo>
                    <a:pt x="1243533" y="397764"/>
                  </a:lnTo>
                  <a:lnTo>
                    <a:pt x="1836674" y="397764"/>
                  </a:lnTo>
                  <a:lnTo>
                    <a:pt x="1836674" y="379476"/>
                  </a:lnTo>
                  <a:close/>
                </a:path>
                <a:path w="2468245" h="776604">
                  <a:moveTo>
                    <a:pt x="2467686" y="399364"/>
                  </a:moveTo>
                  <a:lnTo>
                    <a:pt x="2449398" y="399364"/>
                  </a:lnTo>
                  <a:lnTo>
                    <a:pt x="2449398" y="757809"/>
                  </a:lnTo>
                  <a:lnTo>
                    <a:pt x="1855038" y="757809"/>
                  </a:lnTo>
                  <a:lnTo>
                    <a:pt x="1855038" y="399364"/>
                  </a:lnTo>
                  <a:lnTo>
                    <a:pt x="1836750" y="399364"/>
                  </a:lnTo>
                  <a:lnTo>
                    <a:pt x="1836750" y="757809"/>
                  </a:lnTo>
                  <a:lnTo>
                    <a:pt x="1836750" y="776097"/>
                  </a:lnTo>
                  <a:lnTo>
                    <a:pt x="1855038" y="776097"/>
                  </a:lnTo>
                  <a:lnTo>
                    <a:pt x="2449398" y="776097"/>
                  </a:lnTo>
                  <a:lnTo>
                    <a:pt x="2467686" y="776097"/>
                  </a:lnTo>
                  <a:lnTo>
                    <a:pt x="2467686" y="757809"/>
                  </a:lnTo>
                  <a:lnTo>
                    <a:pt x="2467686" y="399364"/>
                  </a:lnTo>
                  <a:close/>
                </a:path>
                <a:path w="2468245" h="776604">
                  <a:moveTo>
                    <a:pt x="2467686" y="0"/>
                  </a:moveTo>
                  <a:lnTo>
                    <a:pt x="2449398" y="0"/>
                  </a:lnTo>
                  <a:lnTo>
                    <a:pt x="1855038" y="0"/>
                  </a:lnTo>
                  <a:lnTo>
                    <a:pt x="1855038" y="18288"/>
                  </a:lnTo>
                  <a:lnTo>
                    <a:pt x="2449398" y="18288"/>
                  </a:lnTo>
                  <a:lnTo>
                    <a:pt x="2449398" y="19812"/>
                  </a:lnTo>
                  <a:lnTo>
                    <a:pt x="2449398" y="379476"/>
                  </a:lnTo>
                  <a:lnTo>
                    <a:pt x="1855038" y="379476"/>
                  </a:lnTo>
                  <a:lnTo>
                    <a:pt x="1855038" y="19812"/>
                  </a:lnTo>
                  <a:lnTo>
                    <a:pt x="1836750" y="19812"/>
                  </a:lnTo>
                  <a:lnTo>
                    <a:pt x="1836750" y="379476"/>
                  </a:lnTo>
                  <a:lnTo>
                    <a:pt x="1836750" y="399288"/>
                  </a:lnTo>
                  <a:lnTo>
                    <a:pt x="1855038" y="399288"/>
                  </a:lnTo>
                  <a:lnTo>
                    <a:pt x="1855038" y="397764"/>
                  </a:lnTo>
                  <a:lnTo>
                    <a:pt x="2449398" y="397764"/>
                  </a:lnTo>
                  <a:lnTo>
                    <a:pt x="2449398" y="399288"/>
                  </a:lnTo>
                  <a:lnTo>
                    <a:pt x="2467686" y="399288"/>
                  </a:lnTo>
                  <a:lnTo>
                    <a:pt x="2467686" y="379476"/>
                  </a:lnTo>
                  <a:lnTo>
                    <a:pt x="2467686" y="19812"/>
                  </a:lnTo>
                  <a:lnTo>
                    <a:pt x="2467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886835" y="1142999"/>
              <a:ext cx="2431415" cy="360045"/>
            </a:xfrm>
            <a:custGeom>
              <a:avLst/>
              <a:gdLst/>
              <a:ahLst/>
              <a:cxnLst/>
              <a:rect l="l" t="t" r="r" b="b"/>
              <a:pathLst>
                <a:path w="2431415" h="360044">
                  <a:moveTo>
                    <a:pt x="2431415" y="0"/>
                  </a:moveTo>
                  <a:lnTo>
                    <a:pt x="0" y="0"/>
                  </a:lnTo>
                  <a:lnTo>
                    <a:pt x="0" y="44145"/>
                  </a:lnTo>
                  <a:lnTo>
                    <a:pt x="0" y="315722"/>
                  </a:lnTo>
                  <a:lnTo>
                    <a:pt x="0" y="359918"/>
                  </a:lnTo>
                  <a:lnTo>
                    <a:pt x="2431415" y="359918"/>
                  </a:lnTo>
                  <a:lnTo>
                    <a:pt x="2431415" y="315722"/>
                  </a:lnTo>
                  <a:lnTo>
                    <a:pt x="2431415" y="44196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68547" y="1123187"/>
              <a:ext cx="2449830" cy="20320"/>
            </a:xfrm>
            <a:custGeom>
              <a:avLst/>
              <a:gdLst/>
              <a:ahLst/>
              <a:cxnLst/>
              <a:rect l="l" t="t" r="r" b="b"/>
              <a:pathLst>
                <a:path w="2449829" h="20319">
                  <a:moveTo>
                    <a:pt x="2449703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449703" y="18288"/>
                  </a:lnTo>
                  <a:lnTo>
                    <a:pt x="2449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86835" y="1141475"/>
              <a:ext cx="2431415" cy="1905"/>
            </a:xfrm>
            <a:custGeom>
              <a:avLst/>
              <a:gdLst/>
              <a:ahLst/>
              <a:cxnLst/>
              <a:rect l="l" t="t" r="r" b="b"/>
              <a:pathLst>
                <a:path w="2431415" h="1905">
                  <a:moveTo>
                    <a:pt x="243141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31415" y="1524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68547" y="1123187"/>
              <a:ext cx="2468245" cy="1916430"/>
            </a:xfrm>
            <a:custGeom>
              <a:avLst/>
              <a:gdLst/>
              <a:ahLst/>
              <a:cxnLst/>
              <a:rect l="l" t="t" r="r" b="b"/>
              <a:pathLst>
                <a:path w="2468245" h="1916430">
                  <a:moveTo>
                    <a:pt x="18288" y="19761"/>
                  </a:moveTo>
                  <a:lnTo>
                    <a:pt x="0" y="19761"/>
                  </a:lnTo>
                  <a:lnTo>
                    <a:pt x="0" y="379730"/>
                  </a:lnTo>
                  <a:lnTo>
                    <a:pt x="18288" y="379730"/>
                  </a:lnTo>
                  <a:lnTo>
                    <a:pt x="18288" y="19761"/>
                  </a:lnTo>
                  <a:close/>
                </a:path>
                <a:path w="2468245" h="1916430">
                  <a:moveTo>
                    <a:pt x="1836978" y="379730"/>
                  </a:moveTo>
                  <a:lnTo>
                    <a:pt x="1836978" y="379730"/>
                  </a:lnTo>
                  <a:lnTo>
                    <a:pt x="18288" y="379730"/>
                  </a:lnTo>
                  <a:lnTo>
                    <a:pt x="0" y="379742"/>
                  </a:lnTo>
                  <a:lnTo>
                    <a:pt x="0" y="399542"/>
                  </a:lnTo>
                  <a:lnTo>
                    <a:pt x="0" y="759206"/>
                  </a:lnTo>
                  <a:lnTo>
                    <a:pt x="18288" y="759206"/>
                  </a:lnTo>
                  <a:lnTo>
                    <a:pt x="18288" y="399542"/>
                  </a:lnTo>
                  <a:lnTo>
                    <a:pt x="18288" y="398018"/>
                  </a:lnTo>
                  <a:lnTo>
                    <a:pt x="582422" y="398018"/>
                  </a:lnTo>
                  <a:lnTo>
                    <a:pt x="582422" y="399542"/>
                  </a:lnTo>
                  <a:lnTo>
                    <a:pt x="582422" y="759206"/>
                  </a:lnTo>
                  <a:lnTo>
                    <a:pt x="18288" y="759206"/>
                  </a:lnTo>
                  <a:lnTo>
                    <a:pt x="0" y="759218"/>
                  </a:lnTo>
                  <a:lnTo>
                    <a:pt x="0" y="779018"/>
                  </a:lnTo>
                  <a:lnTo>
                    <a:pt x="0" y="1138682"/>
                  </a:lnTo>
                  <a:lnTo>
                    <a:pt x="18288" y="1138682"/>
                  </a:lnTo>
                  <a:lnTo>
                    <a:pt x="18288" y="779018"/>
                  </a:lnTo>
                  <a:lnTo>
                    <a:pt x="18288" y="777494"/>
                  </a:lnTo>
                  <a:lnTo>
                    <a:pt x="582422" y="777494"/>
                  </a:lnTo>
                  <a:lnTo>
                    <a:pt x="582422" y="1896110"/>
                  </a:lnTo>
                  <a:lnTo>
                    <a:pt x="18288" y="1896110"/>
                  </a:lnTo>
                  <a:lnTo>
                    <a:pt x="18288" y="1536446"/>
                  </a:lnTo>
                  <a:lnTo>
                    <a:pt x="18288" y="1534922"/>
                  </a:lnTo>
                  <a:lnTo>
                    <a:pt x="582422" y="1534922"/>
                  </a:lnTo>
                  <a:lnTo>
                    <a:pt x="582422" y="1516634"/>
                  </a:lnTo>
                  <a:lnTo>
                    <a:pt x="18288" y="1516634"/>
                  </a:lnTo>
                  <a:lnTo>
                    <a:pt x="18288" y="1158494"/>
                  </a:lnTo>
                  <a:lnTo>
                    <a:pt x="18288" y="1156970"/>
                  </a:lnTo>
                  <a:lnTo>
                    <a:pt x="582422" y="1156970"/>
                  </a:lnTo>
                  <a:lnTo>
                    <a:pt x="582422" y="1138682"/>
                  </a:lnTo>
                  <a:lnTo>
                    <a:pt x="18288" y="1138682"/>
                  </a:lnTo>
                  <a:lnTo>
                    <a:pt x="0" y="1138694"/>
                  </a:lnTo>
                  <a:lnTo>
                    <a:pt x="0" y="191592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582422" y="1914398"/>
                  </a:lnTo>
                  <a:lnTo>
                    <a:pt x="582422" y="1915922"/>
                  </a:lnTo>
                  <a:lnTo>
                    <a:pt x="600710" y="1915922"/>
                  </a:lnTo>
                  <a:lnTo>
                    <a:pt x="600710" y="1914398"/>
                  </a:lnTo>
                  <a:lnTo>
                    <a:pt x="1225550" y="1914398"/>
                  </a:lnTo>
                  <a:lnTo>
                    <a:pt x="1225550" y="1915922"/>
                  </a:lnTo>
                  <a:lnTo>
                    <a:pt x="1243838" y="1915922"/>
                  </a:lnTo>
                  <a:lnTo>
                    <a:pt x="1243838" y="1914398"/>
                  </a:lnTo>
                  <a:lnTo>
                    <a:pt x="1836978" y="1914398"/>
                  </a:lnTo>
                  <a:lnTo>
                    <a:pt x="1836978" y="1896110"/>
                  </a:lnTo>
                  <a:lnTo>
                    <a:pt x="1243838" y="1896110"/>
                  </a:lnTo>
                  <a:lnTo>
                    <a:pt x="1243838" y="1536446"/>
                  </a:lnTo>
                  <a:lnTo>
                    <a:pt x="1243838" y="1534922"/>
                  </a:lnTo>
                  <a:lnTo>
                    <a:pt x="1836978" y="1534922"/>
                  </a:lnTo>
                  <a:lnTo>
                    <a:pt x="1836978" y="1516634"/>
                  </a:lnTo>
                  <a:lnTo>
                    <a:pt x="1243838" y="1516634"/>
                  </a:lnTo>
                  <a:lnTo>
                    <a:pt x="1243838" y="1158494"/>
                  </a:lnTo>
                  <a:lnTo>
                    <a:pt x="1243838" y="1156970"/>
                  </a:lnTo>
                  <a:lnTo>
                    <a:pt x="1836978" y="1156970"/>
                  </a:lnTo>
                  <a:lnTo>
                    <a:pt x="1836978" y="1138682"/>
                  </a:lnTo>
                  <a:lnTo>
                    <a:pt x="1243838" y="1138682"/>
                  </a:lnTo>
                  <a:lnTo>
                    <a:pt x="1225550" y="1138694"/>
                  </a:lnTo>
                  <a:lnTo>
                    <a:pt x="1225550" y="1896110"/>
                  </a:lnTo>
                  <a:lnTo>
                    <a:pt x="600710" y="1896110"/>
                  </a:lnTo>
                  <a:lnTo>
                    <a:pt x="600710" y="1536446"/>
                  </a:lnTo>
                  <a:lnTo>
                    <a:pt x="600710" y="1534922"/>
                  </a:lnTo>
                  <a:lnTo>
                    <a:pt x="1225550" y="1534922"/>
                  </a:lnTo>
                  <a:lnTo>
                    <a:pt x="1225550" y="1516634"/>
                  </a:lnTo>
                  <a:lnTo>
                    <a:pt x="600710" y="1516634"/>
                  </a:lnTo>
                  <a:lnTo>
                    <a:pt x="600710" y="1158494"/>
                  </a:lnTo>
                  <a:lnTo>
                    <a:pt x="600710" y="1156970"/>
                  </a:lnTo>
                  <a:lnTo>
                    <a:pt x="1225550" y="1156970"/>
                  </a:lnTo>
                  <a:lnTo>
                    <a:pt x="1225550" y="1138694"/>
                  </a:lnTo>
                  <a:lnTo>
                    <a:pt x="600710" y="1138682"/>
                  </a:lnTo>
                  <a:lnTo>
                    <a:pt x="582472" y="1138694"/>
                  </a:lnTo>
                  <a:lnTo>
                    <a:pt x="600710" y="1138682"/>
                  </a:lnTo>
                  <a:lnTo>
                    <a:pt x="600710" y="779018"/>
                  </a:lnTo>
                  <a:lnTo>
                    <a:pt x="600710" y="777494"/>
                  </a:lnTo>
                  <a:lnTo>
                    <a:pt x="1225550" y="777494"/>
                  </a:lnTo>
                  <a:lnTo>
                    <a:pt x="1225550" y="779018"/>
                  </a:lnTo>
                  <a:lnTo>
                    <a:pt x="1225550" y="1138682"/>
                  </a:lnTo>
                  <a:lnTo>
                    <a:pt x="1243838" y="1138682"/>
                  </a:lnTo>
                  <a:lnTo>
                    <a:pt x="1243838" y="779018"/>
                  </a:lnTo>
                  <a:lnTo>
                    <a:pt x="1243838" y="777494"/>
                  </a:lnTo>
                  <a:lnTo>
                    <a:pt x="1836978" y="777494"/>
                  </a:lnTo>
                  <a:lnTo>
                    <a:pt x="1836978" y="759206"/>
                  </a:lnTo>
                  <a:lnTo>
                    <a:pt x="1243838" y="759206"/>
                  </a:lnTo>
                  <a:lnTo>
                    <a:pt x="1225550" y="759218"/>
                  </a:lnTo>
                  <a:lnTo>
                    <a:pt x="600710" y="759206"/>
                  </a:lnTo>
                  <a:lnTo>
                    <a:pt x="582472" y="759218"/>
                  </a:lnTo>
                  <a:lnTo>
                    <a:pt x="600710" y="759206"/>
                  </a:lnTo>
                  <a:lnTo>
                    <a:pt x="600710" y="399542"/>
                  </a:lnTo>
                  <a:lnTo>
                    <a:pt x="600710" y="398018"/>
                  </a:lnTo>
                  <a:lnTo>
                    <a:pt x="1225550" y="398018"/>
                  </a:lnTo>
                  <a:lnTo>
                    <a:pt x="1225550" y="399542"/>
                  </a:lnTo>
                  <a:lnTo>
                    <a:pt x="1225550" y="759206"/>
                  </a:lnTo>
                  <a:lnTo>
                    <a:pt x="1243838" y="759206"/>
                  </a:lnTo>
                  <a:lnTo>
                    <a:pt x="1243838" y="399542"/>
                  </a:lnTo>
                  <a:lnTo>
                    <a:pt x="1243838" y="398018"/>
                  </a:lnTo>
                  <a:lnTo>
                    <a:pt x="1836978" y="398018"/>
                  </a:lnTo>
                  <a:lnTo>
                    <a:pt x="1836978" y="379730"/>
                  </a:lnTo>
                  <a:close/>
                </a:path>
                <a:path w="2468245" h="1916430">
                  <a:moveTo>
                    <a:pt x="2467991" y="1138694"/>
                  </a:moveTo>
                  <a:lnTo>
                    <a:pt x="2449703" y="1138694"/>
                  </a:lnTo>
                  <a:lnTo>
                    <a:pt x="2449703" y="1156970"/>
                  </a:lnTo>
                  <a:lnTo>
                    <a:pt x="2449703" y="1158494"/>
                  </a:lnTo>
                  <a:lnTo>
                    <a:pt x="2449703" y="1516634"/>
                  </a:lnTo>
                  <a:lnTo>
                    <a:pt x="1855343" y="1516634"/>
                  </a:lnTo>
                  <a:lnTo>
                    <a:pt x="1855343" y="1158494"/>
                  </a:lnTo>
                  <a:lnTo>
                    <a:pt x="1855343" y="1156970"/>
                  </a:lnTo>
                  <a:lnTo>
                    <a:pt x="2449703" y="1156970"/>
                  </a:lnTo>
                  <a:lnTo>
                    <a:pt x="2449703" y="1138694"/>
                  </a:lnTo>
                  <a:lnTo>
                    <a:pt x="1855343" y="1138682"/>
                  </a:lnTo>
                  <a:lnTo>
                    <a:pt x="1837055" y="1138694"/>
                  </a:lnTo>
                  <a:lnTo>
                    <a:pt x="1837055" y="1915922"/>
                  </a:lnTo>
                  <a:lnTo>
                    <a:pt x="1855343" y="1915922"/>
                  </a:lnTo>
                  <a:lnTo>
                    <a:pt x="1855343" y="1914398"/>
                  </a:lnTo>
                  <a:lnTo>
                    <a:pt x="2449703" y="1914398"/>
                  </a:lnTo>
                  <a:lnTo>
                    <a:pt x="2449703" y="1896110"/>
                  </a:lnTo>
                  <a:lnTo>
                    <a:pt x="1855343" y="1896110"/>
                  </a:lnTo>
                  <a:lnTo>
                    <a:pt x="1855343" y="1536446"/>
                  </a:lnTo>
                  <a:lnTo>
                    <a:pt x="1855343" y="1534922"/>
                  </a:lnTo>
                  <a:lnTo>
                    <a:pt x="2449703" y="1534922"/>
                  </a:lnTo>
                  <a:lnTo>
                    <a:pt x="2449703" y="1536446"/>
                  </a:lnTo>
                  <a:lnTo>
                    <a:pt x="2449703" y="1896110"/>
                  </a:lnTo>
                  <a:lnTo>
                    <a:pt x="2467991" y="1896110"/>
                  </a:lnTo>
                  <a:lnTo>
                    <a:pt x="2467991" y="1536446"/>
                  </a:lnTo>
                  <a:lnTo>
                    <a:pt x="2467991" y="1516634"/>
                  </a:lnTo>
                  <a:lnTo>
                    <a:pt x="2467991" y="1158494"/>
                  </a:lnTo>
                  <a:lnTo>
                    <a:pt x="2467991" y="1138694"/>
                  </a:lnTo>
                  <a:close/>
                </a:path>
                <a:path w="2468245" h="1916430">
                  <a:moveTo>
                    <a:pt x="2467991" y="759218"/>
                  </a:moveTo>
                  <a:lnTo>
                    <a:pt x="2449703" y="759218"/>
                  </a:lnTo>
                  <a:lnTo>
                    <a:pt x="1855343" y="759206"/>
                  </a:lnTo>
                  <a:lnTo>
                    <a:pt x="1837055" y="759218"/>
                  </a:lnTo>
                  <a:lnTo>
                    <a:pt x="1837055" y="779018"/>
                  </a:lnTo>
                  <a:lnTo>
                    <a:pt x="1837055" y="1138682"/>
                  </a:lnTo>
                  <a:lnTo>
                    <a:pt x="1855343" y="1138682"/>
                  </a:lnTo>
                  <a:lnTo>
                    <a:pt x="1855343" y="779018"/>
                  </a:lnTo>
                  <a:lnTo>
                    <a:pt x="1855343" y="777494"/>
                  </a:lnTo>
                  <a:lnTo>
                    <a:pt x="2449703" y="777494"/>
                  </a:lnTo>
                  <a:lnTo>
                    <a:pt x="2449703" y="779018"/>
                  </a:lnTo>
                  <a:lnTo>
                    <a:pt x="2449703" y="1138682"/>
                  </a:lnTo>
                  <a:lnTo>
                    <a:pt x="2467991" y="1138682"/>
                  </a:lnTo>
                  <a:lnTo>
                    <a:pt x="2467991" y="779018"/>
                  </a:lnTo>
                  <a:lnTo>
                    <a:pt x="2467991" y="759218"/>
                  </a:lnTo>
                  <a:close/>
                </a:path>
                <a:path w="2468245" h="1916430">
                  <a:moveTo>
                    <a:pt x="2467991" y="379742"/>
                  </a:moveTo>
                  <a:lnTo>
                    <a:pt x="2449703" y="379742"/>
                  </a:lnTo>
                  <a:lnTo>
                    <a:pt x="1855343" y="379730"/>
                  </a:lnTo>
                  <a:lnTo>
                    <a:pt x="1837055" y="379730"/>
                  </a:lnTo>
                  <a:lnTo>
                    <a:pt x="1837055" y="398018"/>
                  </a:lnTo>
                  <a:lnTo>
                    <a:pt x="1837055" y="399542"/>
                  </a:lnTo>
                  <a:lnTo>
                    <a:pt x="1837055" y="759206"/>
                  </a:lnTo>
                  <a:lnTo>
                    <a:pt x="1855343" y="759206"/>
                  </a:lnTo>
                  <a:lnTo>
                    <a:pt x="1855343" y="399542"/>
                  </a:lnTo>
                  <a:lnTo>
                    <a:pt x="1855343" y="398018"/>
                  </a:lnTo>
                  <a:lnTo>
                    <a:pt x="2449703" y="398018"/>
                  </a:lnTo>
                  <a:lnTo>
                    <a:pt x="2449703" y="399542"/>
                  </a:lnTo>
                  <a:lnTo>
                    <a:pt x="2449703" y="759206"/>
                  </a:lnTo>
                  <a:lnTo>
                    <a:pt x="2467991" y="759206"/>
                  </a:lnTo>
                  <a:lnTo>
                    <a:pt x="2467991" y="399542"/>
                  </a:lnTo>
                  <a:lnTo>
                    <a:pt x="2467991" y="379742"/>
                  </a:lnTo>
                  <a:close/>
                </a:path>
                <a:path w="2468245" h="1916430">
                  <a:moveTo>
                    <a:pt x="2467991" y="0"/>
                  </a:moveTo>
                  <a:lnTo>
                    <a:pt x="2449703" y="0"/>
                  </a:lnTo>
                  <a:lnTo>
                    <a:pt x="2449703" y="18288"/>
                  </a:lnTo>
                  <a:lnTo>
                    <a:pt x="2449703" y="19761"/>
                  </a:lnTo>
                  <a:lnTo>
                    <a:pt x="2449703" y="379730"/>
                  </a:lnTo>
                  <a:lnTo>
                    <a:pt x="2467991" y="379730"/>
                  </a:lnTo>
                  <a:lnTo>
                    <a:pt x="2467991" y="19812"/>
                  </a:lnTo>
                  <a:lnTo>
                    <a:pt x="2467991" y="18288"/>
                  </a:lnTo>
                  <a:lnTo>
                    <a:pt x="2467991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68547" y="3019297"/>
              <a:ext cx="2468245" cy="776605"/>
            </a:xfrm>
            <a:custGeom>
              <a:avLst/>
              <a:gdLst/>
              <a:ahLst/>
              <a:cxnLst/>
              <a:rect l="l" t="t" r="r" b="b"/>
              <a:pathLst>
                <a:path w="2468245" h="776604">
                  <a:moveTo>
                    <a:pt x="1836978" y="757809"/>
                  </a:moveTo>
                  <a:lnTo>
                    <a:pt x="1243838" y="757809"/>
                  </a:lnTo>
                  <a:lnTo>
                    <a:pt x="1243838" y="399364"/>
                  </a:lnTo>
                  <a:lnTo>
                    <a:pt x="1225550" y="399364"/>
                  </a:lnTo>
                  <a:lnTo>
                    <a:pt x="1225550" y="757809"/>
                  </a:lnTo>
                  <a:lnTo>
                    <a:pt x="600710" y="757809"/>
                  </a:lnTo>
                  <a:lnTo>
                    <a:pt x="600710" y="399364"/>
                  </a:lnTo>
                  <a:lnTo>
                    <a:pt x="582422" y="399364"/>
                  </a:lnTo>
                  <a:lnTo>
                    <a:pt x="582422" y="757809"/>
                  </a:lnTo>
                  <a:lnTo>
                    <a:pt x="18288" y="757809"/>
                  </a:lnTo>
                  <a:lnTo>
                    <a:pt x="18288" y="399364"/>
                  </a:lnTo>
                  <a:lnTo>
                    <a:pt x="0" y="399364"/>
                  </a:lnTo>
                  <a:lnTo>
                    <a:pt x="0" y="757809"/>
                  </a:lnTo>
                  <a:lnTo>
                    <a:pt x="0" y="776097"/>
                  </a:lnTo>
                  <a:lnTo>
                    <a:pt x="18288" y="776097"/>
                  </a:lnTo>
                  <a:lnTo>
                    <a:pt x="1836978" y="776097"/>
                  </a:lnTo>
                  <a:lnTo>
                    <a:pt x="1836978" y="757809"/>
                  </a:lnTo>
                  <a:close/>
                </a:path>
                <a:path w="2468245" h="776604">
                  <a:moveTo>
                    <a:pt x="1836978" y="379476"/>
                  </a:moveTo>
                  <a:lnTo>
                    <a:pt x="1243838" y="379476"/>
                  </a:lnTo>
                  <a:lnTo>
                    <a:pt x="1243838" y="19812"/>
                  </a:lnTo>
                  <a:lnTo>
                    <a:pt x="1225550" y="19812"/>
                  </a:lnTo>
                  <a:lnTo>
                    <a:pt x="1225550" y="379476"/>
                  </a:lnTo>
                  <a:lnTo>
                    <a:pt x="600710" y="379476"/>
                  </a:lnTo>
                  <a:lnTo>
                    <a:pt x="600710" y="19812"/>
                  </a:lnTo>
                  <a:lnTo>
                    <a:pt x="582422" y="19812"/>
                  </a:lnTo>
                  <a:lnTo>
                    <a:pt x="58242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582422" y="397764"/>
                  </a:lnTo>
                  <a:lnTo>
                    <a:pt x="582422" y="399288"/>
                  </a:lnTo>
                  <a:lnTo>
                    <a:pt x="600710" y="399288"/>
                  </a:lnTo>
                  <a:lnTo>
                    <a:pt x="600710" y="397764"/>
                  </a:lnTo>
                  <a:lnTo>
                    <a:pt x="1225550" y="397764"/>
                  </a:lnTo>
                  <a:lnTo>
                    <a:pt x="1225550" y="399288"/>
                  </a:lnTo>
                  <a:lnTo>
                    <a:pt x="1243838" y="399288"/>
                  </a:lnTo>
                  <a:lnTo>
                    <a:pt x="1243838" y="397764"/>
                  </a:lnTo>
                  <a:lnTo>
                    <a:pt x="1836978" y="397764"/>
                  </a:lnTo>
                  <a:lnTo>
                    <a:pt x="1836978" y="379476"/>
                  </a:lnTo>
                  <a:close/>
                </a:path>
                <a:path w="2468245" h="776604">
                  <a:moveTo>
                    <a:pt x="2467991" y="399364"/>
                  </a:moveTo>
                  <a:lnTo>
                    <a:pt x="2449703" y="399364"/>
                  </a:lnTo>
                  <a:lnTo>
                    <a:pt x="2449703" y="757809"/>
                  </a:lnTo>
                  <a:lnTo>
                    <a:pt x="1855343" y="757809"/>
                  </a:lnTo>
                  <a:lnTo>
                    <a:pt x="1855343" y="399364"/>
                  </a:lnTo>
                  <a:lnTo>
                    <a:pt x="1837055" y="399364"/>
                  </a:lnTo>
                  <a:lnTo>
                    <a:pt x="1837055" y="757809"/>
                  </a:lnTo>
                  <a:lnTo>
                    <a:pt x="1837055" y="776097"/>
                  </a:lnTo>
                  <a:lnTo>
                    <a:pt x="1855343" y="776097"/>
                  </a:lnTo>
                  <a:lnTo>
                    <a:pt x="2449703" y="776097"/>
                  </a:lnTo>
                  <a:lnTo>
                    <a:pt x="2467991" y="776097"/>
                  </a:lnTo>
                  <a:lnTo>
                    <a:pt x="2467991" y="757809"/>
                  </a:lnTo>
                  <a:lnTo>
                    <a:pt x="2467991" y="399364"/>
                  </a:lnTo>
                  <a:close/>
                </a:path>
                <a:path w="2468245" h="776604">
                  <a:moveTo>
                    <a:pt x="2467991" y="0"/>
                  </a:moveTo>
                  <a:lnTo>
                    <a:pt x="2449703" y="0"/>
                  </a:lnTo>
                  <a:lnTo>
                    <a:pt x="1855343" y="0"/>
                  </a:lnTo>
                  <a:lnTo>
                    <a:pt x="1855343" y="18288"/>
                  </a:lnTo>
                  <a:lnTo>
                    <a:pt x="2449703" y="18288"/>
                  </a:lnTo>
                  <a:lnTo>
                    <a:pt x="2449703" y="19812"/>
                  </a:lnTo>
                  <a:lnTo>
                    <a:pt x="2449703" y="379476"/>
                  </a:lnTo>
                  <a:lnTo>
                    <a:pt x="1855343" y="379476"/>
                  </a:lnTo>
                  <a:lnTo>
                    <a:pt x="1855343" y="19812"/>
                  </a:lnTo>
                  <a:lnTo>
                    <a:pt x="1837055" y="19812"/>
                  </a:lnTo>
                  <a:lnTo>
                    <a:pt x="1837055" y="379476"/>
                  </a:lnTo>
                  <a:lnTo>
                    <a:pt x="1837055" y="399288"/>
                  </a:lnTo>
                  <a:lnTo>
                    <a:pt x="1855343" y="399288"/>
                  </a:lnTo>
                  <a:lnTo>
                    <a:pt x="1855343" y="397764"/>
                  </a:lnTo>
                  <a:lnTo>
                    <a:pt x="2449703" y="397764"/>
                  </a:lnTo>
                  <a:lnTo>
                    <a:pt x="2449703" y="399288"/>
                  </a:lnTo>
                  <a:lnTo>
                    <a:pt x="2467991" y="399288"/>
                  </a:lnTo>
                  <a:lnTo>
                    <a:pt x="2467991" y="379476"/>
                  </a:lnTo>
                  <a:lnTo>
                    <a:pt x="2467991" y="19812"/>
                  </a:lnTo>
                  <a:lnTo>
                    <a:pt x="24679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7727" y="536447"/>
              <a:ext cx="1136903" cy="8427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5992" y="630173"/>
              <a:ext cx="950340" cy="42024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3251" y="375022"/>
              <a:ext cx="273724" cy="31610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129588" y="4138294"/>
            <a:ext cx="2468245" cy="2292350"/>
            <a:chOff x="1129588" y="4138294"/>
            <a:chExt cx="2468245" cy="2292350"/>
          </a:xfrm>
        </p:grpSpPr>
        <p:sp>
          <p:nvSpPr>
            <p:cNvPr id="18" name="object 18"/>
            <p:cNvSpPr/>
            <p:nvPr/>
          </p:nvSpPr>
          <p:spPr>
            <a:xfrm>
              <a:off x="1147876" y="4156582"/>
              <a:ext cx="2430145" cy="361315"/>
            </a:xfrm>
            <a:custGeom>
              <a:avLst/>
              <a:gdLst/>
              <a:ahLst/>
              <a:cxnLst/>
              <a:rect l="l" t="t" r="r" b="b"/>
              <a:pathLst>
                <a:path w="2430145" h="361314">
                  <a:moveTo>
                    <a:pt x="2429586" y="45720"/>
                  </a:moveTo>
                  <a:lnTo>
                    <a:pt x="2429510" y="0"/>
                  </a:lnTo>
                  <a:lnTo>
                    <a:pt x="2371674" y="0"/>
                  </a:lnTo>
                  <a:lnTo>
                    <a:pt x="2371674" y="45720"/>
                  </a:lnTo>
                  <a:lnTo>
                    <a:pt x="2371674" y="315468"/>
                  </a:lnTo>
                  <a:lnTo>
                    <a:pt x="2371598" y="45720"/>
                  </a:lnTo>
                  <a:lnTo>
                    <a:pt x="2371674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315468"/>
                  </a:lnTo>
                  <a:lnTo>
                    <a:pt x="0" y="361188"/>
                  </a:lnTo>
                  <a:lnTo>
                    <a:pt x="2429510" y="361188"/>
                  </a:lnTo>
                  <a:lnTo>
                    <a:pt x="2429510" y="315468"/>
                  </a:lnTo>
                  <a:lnTo>
                    <a:pt x="2429586" y="4572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129588" y="4138294"/>
              <a:ext cx="2449830" cy="20320"/>
            </a:xfrm>
            <a:custGeom>
              <a:avLst/>
              <a:gdLst/>
              <a:ahLst/>
              <a:cxnLst/>
              <a:rect l="l" t="t" r="r" b="b"/>
              <a:pathLst>
                <a:path w="2449829" h="20320">
                  <a:moveTo>
                    <a:pt x="2449322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449322" y="18288"/>
                  </a:lnTo>
                  <a:lnTo>
                    <a:pt x="2449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47876" y="4156582"/>
              <a:ext cx="2431415" cy="1905"/>
            </a:xfrm>
            <a:custGeom>
              <a:avLst/>
              <a:gdLst/>
              <a:ahLst/>
              <a:cxnLst/>
              <a:rect l="l" t="t" r="r" b="b"/>
              <a:pathLst>
                <a:path w="2431415" h="1904">
                  <a:moveTo>
                    <a:pt x="2431033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31033" y="1524"/>
                  </a:lnTo>
                  <a:lnTo>
                    <a:pt x="2431033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9588" y="4138294"/>
              <a:ext cx="2468245" cy="1916430"/>
            </a:xfrm>
            <a:custGeom>
              <a:avLst/>
              <a:gdLst/>
              <a:ahLst/>
              <a:cxnLst/>
              <a:rect l="l" t="t" r="r" b="b"/>
              <a:pathLst>
                <a:path w="2468245" h="1916429">
                  <a:moveTo>
                    <a:pt x="1243520" y="379476"/>
                  </a:moveTo>
                  <a:lnTo>
                    <a:pt x="1225245" y="379476"/>
                  </a:lnTo>
                  <a:lnTo>
                    <a:pt x="1225245" y="397764"/>
                  </a:lnTo>
                  <a:lnTo>
                    <a:pt x="1225245" y="399288"/>
                  </a:lnTo>
                  <a:lnTo>
                    <a:pt x="1225245" y="1896110"/>
                  </a:lnTo>
                  <a:lnTo>
                    <a:pt x="630885" y="1896110"/>
                  </a:lnTo>
                  <a:lnTo>
                    <a:pt x="630885" y="1536192"/>
                  </a:lnTo>
                  <a:lnTo>
                    <a:pt x="630885" y="1534668"/>
                  </a:lnTo>
                  <a:lnTo>
                    <a:pt x="1225245" y="1534668"/>
                  </a:lnTo>
                  <a:lnTo>
                    <a:pt x="1225245" y="1516380"/>
                  </a:lnTo>
                  <a:lnTo>
                    <a:pt x="630885" y="1516380"/>
                  </a:lnTo>
                  <a:lnTo>
                    <a:pt x="630885" y="1156716"/>
                  </a:lnTo>
                  <a:lnTo>
                    <a:pt x="630885" y="1155192"/>
                  </a:lnTo>
                  <a:lnTo>
                    <a:pt x="1225245" y="1155192"/>
                  </a:lnTo>
                  <a:lnTo>
                    <a:pt x="1225245" y="1136904"/>
                  </a:lnTo>
                  <a:lnTo>
                    <a:pt x="630885" y="1136904"/>
                  </a:lnTo>
                  <a:lnTo>
                    <a:pt x="630885" y="777240"/>
                  </a:lnTo>
                  <a:lnTo>
                    <a:pt x="630885" y="775716"/>
                  </a:lnTo>
                  <a:lnTo>
                    <a:pt x="1225245" y="775716"/>
                  </a:lnTo>
                  <a:lnTo>
                    <a:pt x="1225245" y="757428"/>
                  </a:lnTo>
                  <a:lnTo>
                    <a:pt x="630885" y="757428"/>
                  </a:lnTo>
                  <a:lnTo>
                    <a:pt x="630885" y="399288"/>
                  </a:lnTo>
                  <a:lnTo>
                    <a:pt x="630885" y="397764"/>
                  </a:lnTo>
                  <a:lnTo>
                    <a:pt x="1225245" y="397764"/>
                  </a:lnTo>
                  <a:lnTo>
                    <a:pt x="1225245" y="379476"/>
                  </a:lnTo>
                  <a:lnTo>
                    <a:pt x="630885" y="379476"/>
                  </a:lnTo>
                  <a:lnTo>
                    <a:pt x="612648" y="379476"/>
                  </a:lnTo>
                  <a:lnTo>
                    <a:pt x="612597" y="397764"/>
                  </a:lnTo>
                  <a:lnTo>
                    <a:pt x="612597" y="1896110"/>
                  </a:lnTo>
                  <a:lnTo>
                    <a:pt x="18288" y="1896110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597" y="1534668"/>
                  </a:lnTo>
                  <a:lnTo>
                    <a:pt x="612597" y="1516380"/>
                  </a:lnTo>
                  <a:lnTo>
                    <a:pt x="18288" y="1516380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597" y="1155192"/>
                  </a:lnTo>
                  <a:lnTo>
                    <a:pt x="612597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597" y="775716"/>
                  </a:lnTo>
                  <a:lnTo>
                    <a:pt x="612597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597" y="397764"/>
                  </a:lnTo>
                  <a:lnTo>
                    <a:pt x="612597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91592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597" y="1914398"/>
                  </a:lnTo>
                  <a:lnTo>
                    <a:pt x="612597" y="1915922"/>
                  </a:lnTo>
                  <a:lnTo>
                    <a:pt x="630885" y="1915922"/>
                  </a:lnTo>
                  <a:lnTo>
                    <a:pt x="630885" y="1914398"/>
                  </a:lnTo>
                  <a:lnTo>
                    <a:pt x="1225245" y="1914398"/>
                  </a:lnTo>
                  <a:lnTo>
                    <a:pt x="1225245" y="1915922"/>
                  </a:lnTo>
                  <a:lnTo>
                    <a:pt x="1243520" y="1915922"/>
                  </a:lnTo>
                  <a:lnTo>
                    <a:pt x="1243520" y="397764"/>
                  </a:lnTo>
                  <a:lnTo>
                    <a:pt x="1243520" y="379476"/>
                  </a:lnTo>
                  <a:close/>
                </a:path>
                <a:path w="2468245" h="1916429">
                  <a:moveTo>
                    <a:pt x="1836674" y="1896110"/>
                  </a:moveTo>
                  <a:lnTo>
                    <a:pt x="1243533" y="1896110"/>
                  </a:lnTo>
                  <a:lnTo>
                    <a:pt x="1243533" y="1914398"/>
                  </a:lnTo>
                  <a:lnTo>
                    <a:pt x="1836674" y="1914398"/>
                  </a:lnTo>
                  <a:lnTo>
                    <a:pt x="1836674" y="1896110"/>
                  </a:lnTo>
                  <a:close/>
                </a:path>
                <a:path w="2468245" h="1916429">
                  <a:moveTo>
                    <a:pt x="1836674" y="1516380"/>
                  </a:moveTo>
                  <a:lnTo>
                    <a:pt x="1243533" y="1516380"/>
                  </a:lnTo>
                  <a:lnTo>
                    <a:pt x="1243533" y="1534668"/>
                  </a:lnTo>
                  <a:lnTo>
                    <a:pt x="1836674" y="1534668"/>
                  </a:lnTo>
                  <a:lnTo>
                    <a:pt x="1836674" y="1516380"/>
                  </a:lnTo>
                  <a:close/>
                </a:path>
                <a:path w="2468245" h="1916429">
                  <a:moveTo>
                    <a:pt x="1836674" y="1136904"/>
                  </a:moveTo>
                  <a:lnTo>
                    <a:pt x="1243533" y="1136904"/>
                  </a:lnTo>
                  <a:lnTo>
                    <a:pt x="1243533" y="1155192"/>
                  </a:lnTo>
                  <a:lnTo>
                    <a:pt x="1836674" y="1155192"/>
                  </a:lnTo>
                  <a:lnTo>
                    <a:pt x="1836674" y="1136904"/>
                  </a:lnTo>
                  <a:close/>
                </a:path>
                <a:path w="2468245" h="1916429">
                  <a:moveTo>
                    <a:pt x="1836674" y="757428"/>
                  </a:moveTo>
                  <a:lnTo>
                    <a:pt x="1243533" y="757428"/>
                  </a:lnTo>
                  <a:lnTo>
                    <a:pt x="1243533" y="775716"/>
                  </a:lnTo>
                  <a:lnTo>
                    <a:pt x="1836674" y="775716"/>
                  </a:lnTo>
                  <a:lnTo>
                    <a:pt x="1836674" y="757428"/>
                  </a:lnTo>
                  <a:close/>
                </a:path>
                <a:path w="2468245" h="1916429">
                  <a:moveTo>
                    <a:pt x="1836674" y="379476"/>
                  </a:moveTo>
                  <a:lnTo>
                    <a:pt x="1243533" y="379476"/>
                  </a:lnTo>
                  <a:lnTo>
                    <a:pt x="1243533" y="397764"/>
                  </a:lnTo>
                  <a:lnTo>
                    <a:pt x="1836674" y="397764"/>
                  </a:lnTo>
                  <a:lnTo>
                    <a:pt x="1836674" y="379476"/>
                  </a:lnTo>
                  <a:close/>
                </a:path>
                <a:path w="2468245" h="1916429">
                  <a:moveTo>
                    <a:pt x="2467686" y="0"/>
                  </a:moveTo>
                  <a:lnTo>
                    <a:pt x="2449398" y="0"/>
                  </a:lnTo>
                  <a:lnTo>
                    <a:pt x="2449398" y="18288"/>
                  </a:lnTo>
                  <a:lnTo>
                    <a:pt x="2449398" y="1516380"/>
                  </a:lnTo>
                  <a:lnTo>
                    <a:pt x="1855038" y="1516380"/>
                  </a:lnTo>
                  <a:lnTo>
                    <a:pt x="1855038" y="1156716"/>
                  </a:lnTo>
                  <a:lnTo>
                    <a:pt x="1855038" y="1155192"/>
                  </a:lnTo>
                  <a:lnTo>
                    <a:pt x="2449398" y="1155192"/>
                  </a:lnTo>
                  <a:lnTo>
                    <a:pt x="2449398" y="1136904"/>
                  </a:lnTo>
                  <a:lnTo>
                    <a:pt x="1855038" y="1136904"/>
                  </a:lnTo>
                  <a:lnTo>
                    <a:pt x="1855038" y="777240"/>
                  </a:lnTo>
                  <a:lnTo>
                    <a:pt x="1855038" y="775716"/>
                  </a:lnTo>
                  <a:lnTo>
                    <a:pt x="2449398" y="775716"/>
                  </a:lnTo>
                  <a:lnTo>
                    <a:pt x="2449398" y="757428"/>
                  </a:lnTo>
                  <a:lnTo>
                    <a:pt x="1855038" y="757428"/>
                  </a:lnTo>
                  <a:lnTo>
                    <a:pt x="1855038" y="399288"/>
                  </a:lnTo>
                  <a:lnTo>
                    <a:pt x="1855038" y="397764"/>
                  </a:lnTo>
                  <a:lnTo>
                    <a:pt x="2449398" y="397764"/>
                  </a:lnTo>
                  <a:lnTo>
                    <a:pt x="2449398" y="379476"/>
                  </a:lnTo>
                  <a:lnTo>
                    <a:pt x="1855038" y="379476"/>
                  </a:lnTo>
                  <a:lnTo>
                    <a:pt x="1836750" y="379476"/>
                  </a:lnTo>
                  <a:lnTo>
                    <a:pt x="1836750" y="1915922"/>
                  </a:lnTo>
                  <a:lnTo>
                    <a:pt x="1855038" y="1915922"/>
                  </a:lnTo>
                  <a:lnTo>
                    <a:pt x="1855038" y="1914398"/>
                  </a:lnTo>
                  <a:lnTo>
                    <a:pt x="2449398" y="1914398"/>
                  </a:lnTo>
                  <a:lnTo>
                    <a:pt x="2449398" y="1896110"/>
                  </a:lnTo>
                  <a:lnTo>
                    <a:pt x="1855038" y="1896110"/>
                  </a:lnTo>
                  <a:lnTo>
                    <a:pt x="1855038" y="1536192"/>
                  </a:lnTo>
                  <a:lnTo>
                    <a:pt x="1855038" y="1534668"/>
                  </a:lnTo>
                  <a:lnTo>
                    <a:pt x="2449398" y="1534668"/>
                  </a:lnTo>
                  <a:lnTo>
                    <a:pt x="2449398" y="1536141"/>
                  </a:lnTo>
                  <a:lnTo>
                    <a:pt x="2449398" y="1896110"/>
                  </a:lnTo>
                  <a:lnTo>
                    <a:pt x="2467686" y="1896110"/>
                  </a:lnTo>
                  <a:lnTo>
                    <a:pt x="2467686" y="1536192"/>
                  </a:lnTo>
                  <a:lnTo>
                    <a:pt x="2467686" y="1536141"/>
                  </a:lnTo>
                  <a:lnTo>
                    <a:pt x="2467686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29588" y="6034404"/>
              <a:ext cx="2468245" cy="396240"/>
            </a:xfrm>
            <a:custGeom>
              <a:avLst/>
              <a:gdLst/>
              <a:ahLst/>
              <a:cxnLst/>
              <a:rect l="l" t="t" r="r" b="b"/>
              <a:pathLst>
                <a:path w="2468245" h="396239">
                  <a:moveTo>
                    <a:pt x="1243520" y="19812"/>
                  </a:moveTo>
                  <a:lnTo>
                    <a:pt x="1225245" y="19812"/>
                  </a:lnTo>
                  <a:lnTo>
                    <a:pt x="1225245" y="377952"/>
                  </a:lnTo>
                  <a:lnTo>
                    <a:pt x="630885" y="377952"/>
                  </a:lnTo>
                  <a:lnTo>
                    <a:pt x="630885" y="19812"/>
                  </a:lnTo>
                  <a:lnTo>
                    <a:pt x="612597" y="19812"/>
                  </a:lnTo>
                  <a:lnTo>
                    <a:pt x="612597" y="377952"/>
                  </a:lnTo>
                  <a:lnTo>
                    <a:pt x="18288" y="377952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7952"/>
                  </a:lnTo>
                  <a:lnTo>
                    <a:pt x="0" y="396240"/>
                  </a:lnTo>
                  <a:lnTo>
                    <a:pt x="1243520" y="396240"/>
                  </a:lnTo>
                  <a:lnTo>
                    <a:pt x="1243520" y="377952"/>
                  </a:lnTo>
                  <a:lnTo>
                    <a:pt x="1243520" y="19812"/>
                  </a:lnTo>
                  <a:close/>
                </a:path>
                <a:path w="2468245" h="396239">
                  <a:moveTo>
                    <a:pt x="1836674" y="377952"/>
                  </a:moveTo>
                  <a:lnTo>
                    <a:pt x="1243533" y="377952"/>
                  </a:lnTo>
                  <a:lnTo>
                    <a:pt x="1243533" y="396240"/>
                  </a:lnTo>
                  <a:lnTo>
                    <a:pt x="1836674" y="396240"/>
                  </a:lnTo>
                  <a:lnTo>
                    <a:pt x="1836674" y="377952"/>
                  </a:lnTo>
                  <a:close/>
                </a:path>
                <a:path w="2468245" h="396239">
                  <a:moveTo>
                    <a:pt x="2467686" y="0"/>
                  </a:moveTo>
                  <a:lnTo>
                    <a:pt x="2449398" y="0"/>
                  </a:lnTo>
                  <a:lnTo>
                    <a:pt x="1855038" y="0"/>
                  </a:lnTo>
                  <a:lnTo>
                    <a:pt x="1855038" y="18288"/>
                  </a:lnTo>
                  <a:lnTo>
                    <a:pt x="2449398" y="18288"/>
                  </a:lnTo>
                  <a:lnTo>
                    <a:pt x="2449398" y="19812"/>
                  </a:lnTo>
                  <a:lnTo>
                    <a:pt x="2449398" y="377952"/>
                  </a:lnTo>
                  <a:lnTo>
                    <a:pt x="1855038" y="377952"/>
                  </a:lnTo>
                  <a:lnTo>
                    <a:pt x="1855038" y="19812"/>
                  </a:lnTo>
                  <a:lnTo>
                    <a:pt x="1836750" y="19812"/>
                  </a:lnTo>
                  <a:lnTo>
                    <a:pt x="1836750" y="377952"/>
                  </a:lnTo>
                  <a:lnTo>
                    <a:pt x="1836750" y="396240"/>
                  </a:lnTo>
                  <a:lnTo>
                    <a:pt x="1855038" y="396240"/>
                  </a:lnTo>
                  <a:lnTo>
                    <a:pt x="2449398" y="396240"/>
                  </a:lnTo>
                  <a:lnTo>
                    <a:pt x="2467686" y="396240"/>
                  </a:lnTo>
                  <a:lnTo>
                    <a:pt x="2467686" y="377952"/>
                  </a:lnTo>
                  <a:lnTo>
                    <a:pt x="2467686" y="19812"/>
                  </a:lnTo>
                  <a:lnTo>
                    <a:pt x="2467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3868546" y="4138294"/>
            <a:ext cx="2468245" cy="2292350"/>
            <a:chOff x="3868546" y="4138294"/>
            <a:chExt cx="2468245" cy="2292350"/>
          </a:xfrm>
        </p:grpSpPr>
        <p:sp>
          <p:nvSpPr>
            <p:cNvPr id="24" name="object 24"/>
            <p:cNvSpPr/>
            <p:nvPr/>
          </p:nvSpPr>
          <p:spPr>
            <a:xfrm>
              <a:off x="3886834" y="4156582"/>
              <a:ext cx="2431415" cy="361315"/>
            </a:xfrm>
            <a:custGeom>
              <a:avLst/>
              <a:gdLst/>
              <a:ahLst/>
              <a:cxnLst/>
              <a:rect l="l" t="t" r="r" b="b"/>
              <a:pathLst>
                <a:path w="2431415" h="361314">
                  <a:moveTo>
                    <a:pt x="243141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315468"/>
                  </a:lnTo>
                  <a:lnTo>
                    <a:pt x="0" y="361188"/>
                  </a:lnTo>
                  <a:lnTo>
                    <a:pt x="2431415" y="361188"/>
                  </a:lnTo>
                  <a:lnTo>
                    <a:pt x="2431415" y="315468"/>
                  </a:lnTo>
                  <a:lnTo>
                    <a:pt x="2431415" y="45720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868546" y="4138294"/>
              <a:ext cx="2449830" cy="20320"/>
            </a:xfrm>
            <a:custGeom>
              <a:avLst/>
              <a:gdLst/>
              <a:ahLst/>
              <a:cxnLst/>
              <a:rect l="l" t="t" r="r" b="b"/>
              <a:pathLst>
                <a:path w="2449829" h="20320">
                  <a:moveTo>
                    <a:pt x="2449703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449703" y="18288"/>
                  </a:lnTo>
                  <a:lnTo>
                    <a:pt x="2449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886834" y="4156582"/>
              <a:ext cx="2431415" cy="1905"/>
            </a:xfrm>
            <a:custGeom>
              <a:avLst/>
              <a:gdLst/>
              <a:ahLst/>
              <a:cxnLst/>
              <a:rect l="l" t="t" r="r" b="b"/>
              <a:pathLst>
                <a:path w="2431415" h="1904">
                  <a:moveTo>
                    <a:pt x="243141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31415" y="1524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868546" y="4138294"/>
              <a:ext cx="2468245" cy="1916430"/>
            </a:xfrm>
            <a:custGeom>
              <a:avLst/>
              <a:gdLst/>
              <a:ahLst/>
              <a:cxnLst/>
              <a:rect l="l" t="t" r="r" b="b"/>
              <a:pathLst>
                <a:path w="2468245" h="1916429">
                  <a:moveTo>
                    <a:pt x="1836978" y="379476"/>
                  </a:moveTo>
                  <a:lnTo>
                    <a:pt x="1243838" y="379476"/>
                  </a:lnTo>
                  <a:lnTo>
                    <a:pt x="1225550" y="379476"/>
                  </a:lnTo>
                  <a:lnTo>
                    <a:pt x="1225550" y="397764"/>
                  </a:lnTo>
                  <a:lnTo>
                    <a:pt x="1225550" y="1896110"/>
                  </a:lnTo>
                  <a:lnTo>
                    <a:pt x="631190" y="1896110"/>
                  </a:lnTo>
                  <a:lnTo>
                    <a:pt x="631190" y="1536192"/>
                  </a:lnTo>
                  <a:lnTo>
                    <a:pt x="631190" y="1534668"/>
                  </a:lnTo>
                  <a:lnTo>
                    <a:pt x="1225550" y="1534668"/>
                  </a:lnTo>
                  <a:lnTo>
                    <a:pt x="1225550" y="1516380"/>
                  </a:lnTo>
                  <a:lnTo>
                    <a:pt x="631190" y="1516380"/>
                  </a:lnTo>
                  <a:lnTo>
                    <a:pt x="631190" y="1156716"/>
                  </a:lnTo>
                  <a:lnTo>
                    <a:pt x="631190" y="1155192"/>
                  </a:lnTo>
                  <a:lnTo>
                    <a:pt x="1225550" y="1155192"/>
                  </a:lnTo>
                  <a:lnTo>
                    <a:pt x="1225550" y="1136904"/>
                  </a:lnTo>
                  <a:lnTo>
                    <a:pt x="631190" y="1136904"/>
                  </a:lnTo>
                  <a:lnTo>
                    <a:pt x="631190" y="777240"/>
                  </a:lnTo>
                  <a:lnTo>
                    <a:pt x="631190" y="775716"/>
                  </a:lnTo>
                  <a:lnTo>
                    <a:pt x="1225550" y="775716"/>
                  </a:lnTo>
                  <a:lnTo>
                    <a:pt x="1225550" y="757428"/>
                  </a:lnTo>
                  <a:lnTo>
                    <a:pt x="631190" y="757428"/>
                  </a:lnTo>
                  <a:lnTo>
                    <a:pt x="631190" y="399288"/>
                  </a:lnTo>
                  <a:lnTo>
                    <a:pt x="631190" y="397764"/>
                  </a:lnTo>
                  <a:lnTo>
                    <a:pt x="1225550" y="397764"/>
                  </a:lnTo>
                  <a:lnTo>
                    <a:pt x="1225550" y="379476"/>
                  </a:lnTo>
                  <a:lnTo>
                    <a:pt x="631190" y="379476"/>
                  </a:lnTo>
                  <a:lnTo>
                    <a:pt x="612952" y="379476"/>
                  </a:lnTo>
                  <a:lnTo>
                    <a:pt x="612902" y="397764"/>
                  </a:lnTo>
                  <a:lnTo>
                    <a:pt x="612902" y="1896110"/>
                  </a:lnTo>
                  <a:lnTo>
                    <a:pt x="18288" y="1896110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902" y="1534668"/>
                  </a:lnTo>
                  <a:lnTo>
                    <a:pt x="612902" y="1516380"/>
                  </a:lnTo>
                  <a:lnTo>
                    <a:pt x="18288" y="1516380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902" y="1155192"/>
                  </a:lnTo>
                  <a:lnTo>
                    <a:pt x="612902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902" y="775716"/>
                  </a:lnTo>
                  <a:lnTo>
                    <a:pt x="61290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902" y="397764"/>
                  </a:lnTo>
                  <a:lnTo>
                    <a:pt x="61290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915922"/>
                  </a:lnTo>
                  <a:lnTo>
                    <a:pt x="18288" y="1915922"/>
                  </a:lnTo>
                  <a:lnTo>
                    <a:pt x="18288" y="1914398"/>
                  </a:lnTo>
                  <a:lnTo>
                    <a:pt x="612902" y="1914398"/>
                  </a:lnTo>
                  <a:lnTo>
                    <a:pt x="612902" y="1915922"/>
                  </a:lnTo>
                  <a:lnTo>
                    <a:pt x="631190" y="1915922"/>
                  </a:lnTo>
                  <a:lnTo>
                    <a:pt x="631190" y="1914398"/>
                  </a:lnTo>
                  <a:lnTo>
                    <a:pt x="1225550" y="1914398"/>
                  </a:lnTo>
                  <a:lnTo>
                    <a:pt x="1225550" y="1915922"/>
                  </a:lnTo>
                  <a:lnTo>
                    <a:pt x="1243838" y="1915922"/>
                  </a:lnTo>
                  <a:lnTo>
                    <a:pt x="1243838" y="1914398"/>
                  </a:lnTo>
                  <a:lnTo>
                    <a:pt x="1836978" y="1914398"/>
                  </a:lnTo>
                  <a:lnTo>
                    <a:pt x="1836978" y="1896110"/>
                  </a:lnTo>
                  <a:lnTo>
                    <a:pt x="1243838" y="1896110"/>
                  </a:lnTo>
                  <a:lnTo>
                    <a:pt x="1243838" y="1536192"/>
                  </a:lnTo>
                  <a:lnTo>
                    <a:pt x="1243838" y="1534668"/>
                  </a:lnTo>
                  <a:lnTo>
                    <a:pt x="1836978" y="1534668"/>
                  </a:lnTo>
                  <a:lnTo>
                    <a:pt x="1836978" y="1516380"/>
                  </a:lnTo>
                  <a:lnTo>
                    <a:pt x="1243838" y="1516380"/>
                  </a:lnTo>
                  <a:lnTo>
                    <a:pt x="1243838" y="1156716"/>
                  </a:lnTo>
                  <a:lnTo>
                    <a:pt x="1243838" y="1155192"/>
                  </a:lnTo>
                  <a:lnTo>
                    <a:pt x="1836978" y="1155192"/>
                  </a:lnTo>
                  <a:lnTo>
                    <a:pt x="1836978" y="1136904"/>
                  </a:lnTo>
                  <a:lnTo>
                    <a:pt x="1243838" y="1136904"/>
                  </a:lnTo>
                  <a:lnTo>
                    <a:pt x="1243838" y="777240"/>
                  </a:lnTo>
                  <a:lnTo>
                    <a:pt x="1243838" y="775716"/>
                  </a:lnTo>
                  <a:lnTo>
                    <a:pt x="1836978" y="775716"/>
                  </a:lnTo>
                  <a:lnTo>
                    <a:pt x="1836978" y="757428"/>
                  </a:lnTo>
                  <a:lnTo>
                    <a:pt x="1243838" y="757428"/>
                  </a:lnTo>
                  <a:lnTo>
                    <a:pt x="1243838" y="399288"/>
                  </a:lnTo>
                  <a:lnTo>
                    <a:pt x="1243838" y="397764"/>
                  </a:lnTo>
                  <a:lnTo>
                    <a:pt x="1836978" y="397764"/>
                  </a:lnTo>
                  <a:lnTo>
                    <a:pt x="1836978" y="379476"/>
                  </a:lnTo>
                  <a:close/>
                </a:path>
                <a:path w="2468245" h="1916429">
                  <a:moveTo>
                    <a:pt x="2467991" y="0"/>
                  </a:moveTo>
                  <a:lnTo>
                    <a:pt x="2449703" y="0"/>
                  </a:lnTo>
                  <a:lnTo>
                    <a:pt x="2449703" y="18288"/>
                  </a:lnTo>
                  <a:lnTo>
                    <a:pt x="2449703" y="1516380"/>
                  </a:lnTo>
                  <a:lnTo>
                    <a:pt x="1855343" y="1516380"/>
                  </a:lnTo>
                  <a:lnTo>
                    <a:pt x="1855343" y="1156716"/>
                  </a:lnTo>
                  <a:lnTo>
                    <a:pt x="1855343" y="1155192"/>
                  </a:lnTo>
                  <a:lnTo>
                    <a:pt x="2449703" y="1155192"/>
                  </a:lnTo>
                  <a:lnTo>
                    <a:pt x="2449703" y="1136904"/>
                  </a:lnTo>
                  <a:lnTo>
                    <a:pt x="1855343" y="1136904"/>
                  </a:lnTo>
                  <a:lnTo>
                    <a:pt x="1855343" y="777240"/>
                  </a:lnTo>
                  <a:lnTo>
                    <a:pt x="1855343" y="775716"/>
                  </a:lnTo>
                  <a:lnTo>
                    <a:pt x="2449703" y="775716"/>
                  </a:lnTo>
                  <a:lnTo>
                    <a:pt x="2449703" y="757428"/>
                  </a:lnTo>
                  <a:lnTo>
                    <a:pt x="1855343" y="757428"/>
                  </a:lnTo>
                  <a:lnTo>
                    <a:pt x="1855343" y="399288"/>
                  </a:lnTo>
                  <a:lnTo>
                    <a:pt x="1855343" y="397764"/>
                  </a:lnTo>
                  <a:lnTo>
                    <a:pt x="2449703" y="397764"/>
                  </a:lnTo>
                  <a:lnTo>
                    <a:pt x="2449703" y="379476"/>
                  </a:lnTo>
                  <a:lnTo>
                    <a:pt x="1855343" y="379476"/>
                  </a:lnTo>
                  <a:lnTo>
                    <a:pt x="1837055" y="379476"/>
                  </a:lnTo>
                  <a:lnTo>
                    <a:pt x="1837055" y="1915922"/>
                  </a:lnTo>
                  <a:lnTo>
                    <a:pt x="1855343" y="1915922"/>
                  </a:lnTo>
                  <a:lnTo>
                    <a:pt x="1855343" y="1914398"/>
                  </a:lnTo>
                  <a:lnTo>
                    <a:pt x="2449703" y="1914398"/>
                  </a:lnTo>
                  <a:lnTo>
                    <a:pt x="2449703" y="1896110"/>
                  </a:lnTo>
                  <a:lnTo>
                    <a:pt x="1855343" y="1896110"/>
                  </a:lnTo>
                  <a:lnTo>
                    <a:pt x="1855343" y="1536192"/>
                  </a:lnTo>
                  <a:lnTo>
                    <a:pt x="1855343" y="1534668"/>
                  </a:lnTo>
                  <a:lnTo>
                    <a:pt x="2449703" y="1534668"/>
                  </a:lnTo>
                  <a:lnTo>
                    <a:pt x="2449703" y="1536141"/>
                  </a:lnTo>
                  <a:lnTo>
                    <a:pt x="2449703" y="1896110"/>
                  </a:lnTo>
                  <a:lnTo>
                    <a:pt x="2467991" y="1896110"/>
                  </a:lnTo>
                  <a:lnTo>
                    <a:pt x="2467991" y="1536192"/>
                  </a:lnTo>
                  <a:lnTo>
                    <a:pt x="2467991" y="1536141"/>
                  </a:lnTo>
                  <a:lnTo>
                    <a:pt x="2467991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868546" y="6034404"/>
              <a:ext cx="2468245" cy="396240"/>
            </a:xfrm>
            <a:custGeom>
              <a:avLst/>
              <a:gdLst/>
              <a:ahLst/>
              <a:cxnLst/>
              <a:rect l="l" t="t" r="r" b="b"/>
              <a:pathLst>
                <a:path w="2468245" h="396239">
                  <a:moveTo>
                    <a:pt x="1836978" y="377952"/>
                  </a:moveTo>
                  <a:lnTo>
                    <a:pt x="1243838" y="377952"/>
                  </a:lnTo>
                  <a:lnTo>
                    <a:pt x="1243838" y="19812"/>
                  </a:lnTo>
                  <a:lnTo>
                    <a:pt x="1225550" y="19812"/>
                  </a:lnTo>
                  <a:lnTo>
                    <a:pt x="1225550" y="377952"/>
                  </a:lnTo>
                  <a:lnTo>
                    <a:pt x="631190" y="377952"/>
                  </a:lnTo>
                  <a:lnTo>
                    <a:pt x="631190" y="19812"/>
                  </a:lnTo>
                  <a:lnTo>
                    <a:pt x="612902" y="19812"/>
                  </a:lnTo>
                  <a:lnTo>
                    <a:pt x="612902" y="377952"/>
                  </a:lnTo>
                  <a:lnTo>
                    <a:pt x="18288" y="377952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7952"/>
                  </a:lnTo>
                  <a:lnTo>
                    <a:pt x="0" y="396240"/>
                  </a:lnTo>
                  <a:lnTo>
                    <a:pt x="18288" y="396240"/>
                  </a:lnTo>
                  <a:lnTo>
                    <a:pt x="1836978" y="396240"/>
                  </a:lnTo>
                  <a:lnTo>
                    <a:pt x="1836978" y="377952"/>
                  </a:lnTo>
                  <a:close/>
                </a:path>
                <a:path w="2468245" h="396239">
                  <a:moveTo>
                    <a:pt x="2467991" y="0"/>
                  </a:moveTo>
                  <a:lnTo>
                    <a:pt x="2449703" y="0"/>
                  </a:lnTo>
                  <a:lnTo>
                    <a:pt x="1855343" y="0"/>
                  </a:lnTo>
                  <a:lnTo>
                    <a:pt x="1855343" y="18288"/>
                  </a:lnTo>
                  <a:lnTo>
                    <a:pt x="2449703" y="18288"/>
                  </a:lnTo>
                  <a:lnTo>
                    <a:pt x="2449703" y="19812"/>
                  </a:lnTo>
                  <a:lnTo>
                    <a:pt x="2449703" y="377952"/>
                  </a:lnTo>
                  <a:lnTo>
                    <a:pt x="1855343" y="377952"/>
                  </a:lnTo>
                  <a:lnTo>
                    <a:pt x="1855343" y="19812"/>
                  </a:lnTo>
                  <a:lnTo>
                    <a:pt x="1837055" y="19812"/>
                  </a:lnTo>
                  <a:lnTo>
                    <a:pt x="1837055" y="377952"/>
                  </a:lnTo>
                  <a:lnTo>
                    <a:pt x="1837055" y="396240"/>
                  </a:lnTo>
                  <a:lnTo>
                    <a:pt x="1855343" y="396240"/>
                  </a:lnTo>
                  <a:lnTo>
                    <a:pt x="2449703" y="396240"/>
                  </a:lnTo>
                  <a:lnTo>
                    <a:pt x="2467991" y="396240"/>
                  </a:lnTo>
                  <a:lnTo>
                    <a:pt x="2467991" y="377952"/>
                  </a:lnTo>
                  <a:lnTo>
                    <a:pt x="2467991" y="19812"/>
                  </a:lnTo>
                  <a:lnTo>
                    <a:pt x="24679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129588" y="6773544"/>
            <a:ext cx="2468245" cy="2670810"/>
            <a:chOff x="1129588" y="6773544"/>
            <a:chExt cx="2468245" cy="2670810"/>
          </a:xfrm>
        </p:grpSpPr>
        <p:sp>
          <p:nvSpPr>
            <p:cNvPr id="30" name="object 30"/>
            <p:cNvSpPr/>
            <p:nvPr/>
          </p:nvSpPr>
          <p:spPr>
            <a:xfrm>
              <a:off x="1147876" y="6791832"/>
              <a:ext cx="2430145" cy="360045"/>
            </a:xfrm>
            <a:custGeom>
              <a:avLst/>
              <a:gdLst/>
              <a:ahLst/>
              <a:cxnLst/>
              <a:rect l="l" t="t" r="r" b="b"/>
              <a:pathLst>
                <a:path w="2430145" h="360045">
                  <a:moveTo>
                    <a:pt x="2429586" y="45720"/>
                  </a:moveTo>
                  <a:lnTo>
                    <a:pt x="2429510" y="0"/>
                  </a:lnTo>
                  <a:lnTo>
                    <a:pt x="2371674" y="0"/>
                  </a:lnTo>
                  <a:lnTo>
                    <a:pt x="2371674" y="45720"/>
                  </a:lnTo>
                  <a:lnTo>
                    <a:pt x="2371674" y="315468"/>
                  </a:lnTo>
                  <a:lnTo>
                    <a:pt x="2371598" y="45720"/>
                  </a:lnTo>
                  <a:lnTo>
                    <a:pt x="2371674" y="0"/>
                  </a:lnTo>
                  <a:lnTo>
                    <a:pt x="0" y="0"/>
                  </a:lnTo>
                  <a:lnTo>
                    <a:pt x="0" y="45720"/>
                  </a:lnTo>
                  <a:lnTo>
                    <a:pt x="0" y="315468"/>
                  </a:lnTo>
                  <a:lnTo>
                    <a:pt x="0" y="359664"/>
                  </a:lnTo>
                  <a:lnTo>
                    <a:pt x="2429510" y="359664"/>
                  </a:lnTo>
                  <a:lnTo>
                    <a:pt x="2429510" y="315468"/>
                  </a:lnTo>
                  <a:lnTo>
                    <a:pt x="2429586" y="4572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29588" y="6773544"/>
              <a:ext cx="2449830" cy="20320"/>
            </a:xfrm>
            <a:custGeom>
              <a:avLst/>
              <a:gdLst/>
              <a:ahLst/>
              <a:cxnLst/>
              <a:rect l="l" t="t" r="r" b="b"/>
              <a:pathLst>
                <a:path w="2449829" h="20320">
                  <a:moveTo>
                    <a:pt x="2449322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449322" y="18288"/>
                  </a:lnTo>
                  <a:lnTo>
                    <a:pt x="24493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147876" y="6791832"/>
              <a:ext cx="2431415" cy="1905"/>
            </a:xfrm>
            <a:custGeom>
              <a:avLst/>
              <a:gdLst/>
              <a:ahLst/>
              <a:cxnLst/>
              <a:rect l="l" t="t" r="r" b="b"/>
              <a:pathLst>
                <a:path w="2431415" h="1904">
                  <a:moveTo>
                    <a:pt x="2431033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31033" y="1524"/>
                  </a:lnTo>
                  <a:lnTo>
                    <a:pt x="2431033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129588" y="6773544"/>
              <a:ext cx="2468245" cy="1914525"/>
            </a:xfrm>
            <a:custGeom>
              <a:avLst/>
              <a:gdLst/>
              <a:ahLst/>
              <a:cxnLst/>
              <a:rect l="l" t="t" r="r" b="b"/>
              <a:pathLst>
                <a:path w="2468245" h="1914525">
                  <a:moveTo>
                    <a:pt x="1243520" y="1536280"/>
                  </a:moveTo>
                  <a:lnTo>
                    <a:pt x="1225245" y="1536280"/>
                  </a:lnTo>
                  <a:lnTo>
                    <a:pt x="1225245" y="1894713"/>
                  </a:lnTo>
                  <a:lnTo>
                    <a:pt x="630885" y="1894713"/>
                  </a:lnTo>
                  <a:lnTo>
                    <a:pt x="630885" y="1536280"/>
                  </a:lnTo>
                  <a:lnTo>
                    <a:pt x="612597" y="1536280"/>
                  </a:lnTo>
                  <a:lnTo>
                    <a:pt x="612597" y="1894713"/>
                  </a:lnTo>
                  <a:lnTo>
                    <a:pt x="18288" y="1894713"/>
                  </a:lnTo>
                  <a:lnTo>
                    <a:pt x="18288" y="1536280"/>
                  </a:lnTo>
                  <a:lnTo>
                    <a:pt x="0" y="1536280"/>
                  </a:lnTo>
                  <a:lnTo>
                    <a:pt x="0" y="1894713"/>
                  </a:lnTo>
                  <a:lnTo>
                    <a:pt x="0" y="1914525"/>
                  </a:lnTo>
                  <a:lnTo>
                    <a:pt x="18288" y="1914525"/>
                  </a:lnTo>
                  <a:lnTo>
                    <a:pt x="18288" y="1913001"/>
                  </a:lnTo>
                  <a:lnTo>
                    <a:pt x="612597" y="1913001"/>
                  </a:lnTo>
                  <a:lnTo>
                    <a:pt x="612597" y="1914525"/>
                  </a:lnTo>
                  <a:lnTo>
                    <a:pt x="630885" y="1914525"/>
                  </a:lnTo>
                  <a:lnTo>
                    <a:pt x="630885" y="1913001"/>
                  </a:lnTo>
                  <a:lnTo>
                    <a:pt x="1225245" y="1913001"/>
                  </a:lnTo>
                  <a:lnTo>
                    <a:pt x="1225245" y="1914525"/>
                  </a:lnTo>
                  <a:lnTo>
                    <a:pt x="1243520" y="1914525"/>
                  </a:lnTo>
                  <a:lnTo>
                    <a:pt x="1243520" y="1894713"/>
                  </a:lnTo>
                  <a:lnTo>
                    <a:pt x="1243520" y="1536280"/>
                  </a:lnTo>
                  <a:close/>
                </a:path>
                <a:path w="2468245" h="1914525">
                  <a:moveTo>
                    <a:pt x="1243520" y="1156728"/>
                  </a:moveTo>
                  <a:lnTo>
                    <a:pt x="1225245" y="1156728"/>
                  </a:lnTo>
                  <a:lnTo>
                    <a:pt x="1225245" y="1516380"/>
                  </a:lnTo>
                  <a:lnTo>
                    <a:pt x="630885" y="1516380"/>
                  </a:lnTo>
                  <a:lnTo>
                    <a:pt x="630885" y="1156728"/>
                  </a:lnTo>
                  <a:lnTo>
                    <a:pt x="612597" y="1156728"/>
                  </a:lnTo>
                  <a:lnTo>
                    <a:pt x="612597" y="1516380"/>
                  </a:lnTo>
                  <a:lnTo>
                    <a:pt x="18288" y="1516380"/>
                  </a:lnTo>
                  <a:lnTo>
                    <a:pt x="18288" y="1156728"/>
                  </a:lnTo>
                  <a:lnTo>
                    <a:pt x="0" y="1156728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597" y="1534668"/>
                  </a:lnTo>
                  <a:lnTo>
                    <a:pt x="612597" y="1536192"/>
                  </a:lnTo>
                  <a:lnTo>
                    <a:pt x="630885" y="1536192"/>
                  </a:lnTo>
                  <a:lnTo>
                    <a:pt x="630885" y="1534668"/>
                  </a:lnTo>
                  <a:lnTo>
                    <a:pt x="1225245" y="1534668"/>
                  </a:lnTo>
                  <a:lnTo>
                    <a:pt x="1225245" y="1536192"/>
                  </a:lnTo>
                  <a:lnTo>
                    <a:pt x="1243520" y="1536192"/>
                  </a:lnTo>
                  <a:lnTo>
                    <a:pt x="1243520" y="1516380"/>
                  </a:lnTo>
                  <a:lnTo>
                    <a:pt x="1243520" y="1156728"/>
                  </a:lnTo>
                  <a:close/>
                </a:path>
                <a:path w="2468245" h="1914525">
                  <a:moveTo>
                    <a:pt x="1243520" y="377952"/>
                  </a:moveTo>
                  <a:lnTo>
                    <a:pt x="1225245" y="377952"/>
                  </a:lnTo>
                  <a:lnTo>
                    <a:pt x="1225245" y="396240"/>
                  </a:lnTo>
                  <a:lnTo>
                    <a:pt x="1225245" y="397764"/>
                  </a:lnTo>
                  <a:lnTo>
                    <a:pt x="1225245" y="757428"/>
                  </a:lnTo>
                  <a:lnTo>
                    <a:pt x="1225245" y="775716"/>
                  </a:lnTo>
                  <a:lnTo>
                    <a:pt x="1225245" y="777240"/>
                  </a:lnTo>
                  <a:lnTo>
                    <a:pt x="1225245" y="1136904"/>
                  </a:lnTo>
                  <a:lnTo>
                    <a:pt x="630885" y="1136904"/>
                  </a:lnTo>
                  <a:lnTo>
                    <a:pt x="630885" y="777240"/>
                  </a:lnTo>
                  <a:lnTo>
                    <a:pt x="630885" y="775716"/>
                  </a:lnTo>
                  <a:lnTo>
                    <a:pt x="1225245" y="775716"/>
                  </a:lnTo>
                  <a:lnTo>
                    <a:pt x="1225245" y="757428"/>
                  </a:lnTo>
                  <a:lnTo>
                    <a:pt x="630885" y="757428"/>
                  </a:lnTo>
                  <a:lnTo>
                    <a:pt x="630885" y="397764"/>
                  </a:lnTo>
                  <a:lnTo>
                    <a:pt x="630885" y="396240"/>
                  </a:lnTo>
                  <a:lnTo>
                    <a:pt x="1225245" y="396240"/>
                  </a:lnTo>
                  <a:lnTo>
                    <a:pt x="1225245" y="377952"/>
                  </a:lnTo>
                  <a:lnTo>
                    <a:pt x="630885" y="377952"/>
                  </a:lnTo>
                  <a:lnTo>
                    <a:pt x="612648" y="377952"/>
                  </a:lnTo>
                  <a:lnTo>
                    <a:pt x="612597" y="396240"/>
                  </a:lnTo>
                  <a:lnTo>
                    <a:pt x="612597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597" y="775716"/>
                  </a:lnTo>
                  <a:lnTo>
                    <a:pt x="612597" y="757428"/>
                  </a:lnTo>
                  <a:lnTo>
                    <a:pt x="18288" y="757428"/>
                  </a:lnTo>
                  <a:lnTo>
                    <a:pt x="18288" y="397764"/>
                  </a:lnTo>
                  <a:lnTo>
                    <a:pt x="18288" y="396240"/>
                  </a:lnTo>
                  <a:lnTo>
                    <a:pt x="612597" y="396240"/>
                  </a:lnTo>
                  <a:lnTo>
                    <a:pt x="612597" y="377952"/>
                  </a:lnTo>
                  <a:lnTo>
                    <a:pt x="18288" y="377952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6716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597" y="1155192"/>
                  </a:lnTo>
                  <a:lnTo>
                    <a:pt x="612597" y="1156716"/>
                  </a:lnTo>
                  <a:lnTo>
                    <a:pt x="630885" y="1156716"/>
                  </a:lnTo>
                  <a:lnTo>
                    <a:pt x="630885" y="1155192"/>
                  </a:lnTo>
                  <a:lnTo>
                    <a:pt x="1225245" y="1155192"/>
                  </a:lnTo>
                  <a:lnTo>
                    <a:pt x="1225245" y="1156716"/>
                  </a:lnTo>
                  <a:lnTo>
                    <a:pt x="1243520" y="1156716"/>
                  </a:lnTo>
                  <a:lnTo>
                    <a:pt x="1243520" y="396240"/>
                  </a:lnTo>
                  <a:lnTo>
                    <a:pt x="1243520" y="377952"/>
                  </a:lnTo>
                  <a:close/>
                </a:path>
                <a:path w="2468245" h="1914525">
                  <a:moveTo>
                    <a:pt x="1836674" y="1894713"/>
                  </a:moveTo>
                  <a:lnTo>
                    <a:pt x="1243533" y="1894713"/>
                  </a:lnTo>
                  <a:lnTo>
                    <a:pt x="1243533" y="1913001"/>
                  </a:lnTo>
                  <a:lnTo>
                    <a:pt x="1836674" y="1913001"/>
                  </a:lnTo>
                  <a:lnTo>
                    <a:pt x="1836674" y="1894713"/>
                  </a:lnTo>
                  <a:close/>
                </a:path>
                <a:path w="2468245" h="1914525">
                  <a:moveTo>
                    <a:pt x="1836674" y="1516380"/>
                  </a:moveTo>
                  <a:lnTo>
                    <a:pt x="1243533" y="1516380"/>
                  </a:lnTo>
                  <a:lnTo>
                    <a:pt x="1243533" y="1534668"/>
                  </a:lnTo>
                  <a:lnTo>
                    <a:pt x="1836674" y="1534668"/>
                  </a:lnTo>
                  <a:lnTo>
                    <a:pt x="1836674" y="1516380"/>
                  </a:lnTo>
                  <a:close/>
                </a:path>
                <a:path w="2468245" h="1914525">
                  <a:moveTo>
                    <a:pt x="1836674" y="1136904"/>
                  </a:moveTo>
                  <a:lnTo>
                    <a:pt x="1243533" y="1136904"/>
                  </a:lnTo>
                  <a:lnTo>
                    <a:pt x="1243533" y="1155192"/>
                  </a:lnTo>
                  <a:lnTo>
                    <a:pt x="1836674" y="1155192"/>
                  </a:lnTo>
                  <a:lnTo>
                    <a:pt x="1836674" y="1136904"/>
                  </a:lnTo>
                  <a:close/>
                </a:path>
                <a:path w="2468245" h="1914525">
                  <a:moveTo>
                    <a:pt x="1836674" y="757428"/>
                  </a:moveTo>
                  <a:lnTo>
                    <a:pt x="1243533" y="757428"/>
                  </a:lnTo>
                  <a:lnTo>
                    <a:pt x="1243533" y="775716"/>
                  </a:lnTo>
                  <a:lnTo>
                    <a:pt x="1836674" y="775716"/>
                  </a:lnTo>
                  <a:lnTo>
                    <a:pt x="1836674" y="757428"/>
                  </a:lnTo>
                  <a:close/>
                </a:path>
                <a:path w="2468245" h="1914525">
                  <a:moveTo>
                    <a:pt x="1836674" y="377952"/>
                  </a:moveTo>
                  <a:lnTo>
                    <a:pt x="1243533" y="377952"/>
                  </a:lnTo>
                  <a:lnTo>
                    <a:pt x="1243533" y="396240"/>
                  </a:lnTo>
                  <a:lnTo>
                    <a:pt x="1836674" y="396240"/>
                  </a:lnTo>
                  <a:lnTo>
                    <a:pt x="1836674" y="377952"/>
                  </a:lnTo>
                  <a:close/>
                </a:path>
                <a:path w="2468245" h="1914525">
                  <a:moveTo>
                    <a:pt x="2449398" y="1894713"/>
                  </a:moveTo>
                  <a:lnTo>
                    <a:pt x="1855038" y="1894713"/>
                  </a:lnTo>
                  <a:lnTo>
                    <a:pt x="1855038" y="1536280"/>
                  </a:lnTo>
                  <a:lnTo>
                    <a:pt x="1836750" y="1536280"/>
                  </a:lnTo>
                  <a:lnTo>
                    <a:pt x="1836750" y="1894713"/>
                  </a:lnTo>
                  <a:lnTo>
                    <a:pt x="1836750" y="1914525"/>
                  </a:lnTo>
                  <a:lnTo>
                    <a:pt x="1855038" y="1914525"/>
                  </a:lnTo>
                  <a:lnTo>
                    <a:pt x="1855038" y="1913001"/>
                  </a:lnTo>
                  <a:lnTo>
                    <a:pt x="2449398" y="1913001"/>
                  </a:lnTo>
                  <a:lnTo>
                    <a:pt x="2449398" y="1894713"/>
                  </a:lnTo>
                  <a:close/>
                </a:path>
                <a:path w="2468245" h="1914525">
                  <a:moveTo>
                    <a:pt x="2467686" y="1536280"/>
                  </a:moveTo>
                  <a:lnTo>
                    <a:pt x="2449398" y="1536280"/>
                  </a:lnTo>
                  <a:lnTo>
                    <a:pt x="2449398" y="1894713"/>
                  </a:lnTo>
                  <a:lnTo>
                    <a:pt x="2467686" y="1894713"/>
                  </a:lnTo>
                  <a:lnTo>
                    <a:pt x="2467686" y="1536280"/>
                  </a:lnTo>
                  <a:close/>
                </a:path>
                <a:path w="2468245" h="1914525">
                  <a:moveTo>
                    <a:pt x="2467686" y="1156728"/>
                  </a:moveTo>
                  <a:lnTo>
                    <a:pt x="2449398" y="1156728"/>
                  </a:lnTo>
                  <a:lnTo>
                    <a:pt x="2449398" y="1516380"/>
                  </a:lnTo>
                  <a:lnTo>
                    <a:pt x="1855038" y="1516380"/>
                  </a:lnTo>
                  <a:lnTo>
                    <a:pt x="1855038" y="1156728"/>
                  </a:lnTo>
                  <a:lnTo>
                    <a:pt x="1836750" y="1156728"/>
                  </a:lnTo>
                  <a:lnTo>
                    <a:pt x="1836750" y="1516380"/>
                  </a:lnTo>
                  <a:lnTo>
                    <a:pt x="1836750" y="1536192"/>
                  </a:lnTo>
                  <a:lnTo>
                    <a:pt x="1855038" y="1536192"/>
                  </a:lnTo>
                  <a:lnTo>
                    <a:pt x="1855038" y="1534668"/>
                  </a:lnTo>
                  <a:lnTo>
                    <a:pt x="2449398" y="1534668"/>
                  </a:lnTo>
                  <a:lnTo>
                    <a:pt x="2449398" y="1536192"/>
                  </a:lnTo>
                  <a:lnTo>
                    <a:pt x="2467686" y="1536192"/>
                  </a:lnTo>
                  <a:lnTo>
                    <a:pt x="2467686" y="1516380"/>
                  </a:lnTo>
                  <a:lnTo>
                    <a:pt x="2467686" y="1156728"/>
                  </a:lnTo>
                  <a:close/>
                </a:path>
                <a:path w="2468245" h="1914525">
                  <a:moveTo>
                    <a:pt x="2467686" y="0"/>
                  </a:moveTo>
                  <a:lnTo>
                    <a:pt x="2449398" y="0"/>
                  </a:lnTo>
                  <a:lnTo>
                    <a:pt x="2449398" y="18288"/>
                  </a:lnTo>
                  <a:lnTo>
                    <a:pt x="2449398" y="19812"/>
                  </a:lnTo>
                  <a:lnTo>
                    <a:pt x="2449398" y="1136904"/>
                  </a:lnTo>
                  <a:lnTo>
                    <a:pt x="1855038" y="1136904"/>
                  </a:lnTo>
                  <a:lnTo>
                    <a:pt x="1855038" y="777240"/>
                  </a:lnTo>
                  <a:lnTo>
                    <a:pt x="1855038" y="775716"/>
                  </a:lnTo>
                  <a:lnTo>
                    <a:pt x="2449398" y="775716"/>
                  </a:lnTo>
                  <a:lnTo>
                    <a:pt x="2449398" y="757428"/>
                  </a:lnTo>
                  <a:lnTo>
                    <a:pt x="1855038" y="757428"/>
                  </a:lnTo>
                  <a:lnTo>
                    <a:pt x="1855038" y="397764"/>
                  </a:lnTo>
                  <a:lnTo>
                    <a:pt x="1855038" y="396240"/>
                  </a:lnTo>
                  <a:lnTo>
                    <a:pt x="2449398" y="396240"/>
                  </a:lnTo>
                  <a:lnTo>
                    <a:pt x="2449398" y="377952"/>
                  </a:lnTo>
                  <a:lnTo>
                    <a:pt x="1855038" y="377952"/>
                  </a:lnTo>
                  <a:lnTo>
                    <a:pt x="1836750" y="377952"/>
                  </a:lnTo>
                  <a:lnTo>
                    <a:pt x="1836750" y="396240"/>
                  </a:lnTo>
                  <a:lnTo>
                    <a:pt x="1836750" y="1156716"/>
                  </a:lnTo>
                  <a:lnTo>
                    <a:pt x="1855038" y="1156716"/>
                  </a:lnTo>
                  <a:lnTo>
                    <a:pt x="1855038" y="1155192"/>
                  </a:lnTo>
                  <a:lnTo>
                    <a:pt x="2449398" y="1155192"/>
                  </a:lnTo>
                  <a:lnTo>
                    <a:pt x="2449398" y="1156716"/>
                  </a:lnTo>
                  <a:lnTo>
                    <a:pt x="2467686" y="1156716"/>
                  </a:lnTo>
                  <a:lnTo>
                    <a:pt x="2467686" y="18288"/>
                  </a:lnTo>
                  <a:lnTo>
                    <a:pt x="2467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129588" y="8668257"/>
              <a:ext cx="2468245" cy="775970"/>
            </a:xfrm>
            <a:custGeom>
              <a:avLst/>
              <a:gdLst/>
              <a:ahLst/>
              <a:cxnLst/>
              <a:rect l="l" t="t" r="r" b="b"/>
              <a:pathLst>
                <a:path w="2468245" h="775970">
                  <a:moveTo>
                    <a:pt x="1243520" y="19812"/>
                  </a:moveTo>
                  <a:lnTo>
                    <a:pt x="1225245" y="19812"/>
                  </a:lnTo>
                  <a:lnTo>
                    <a:pt x="1225245" y="379476"/>
                  </a:lnTo>
                  <a:lnTo>
                    <a:pt x="1225245" y="397764"/>
                  </a:lnTo>
                  <a:lnTo>
                    <a:pt x="1225245" y="399237"/>
                  </a:lnTo>
                  <a:lnTo>
                    <a:pt x="1225245" y="757377"/>
                  </a:lnTo>
                  <a:lnTo>
                    <a:pt x="630885" y="757377"/>
                  </a:lnTo>
                  <a:lnTo>
                    <a:pt x="630885" y="399288"/>
                  </a:lnTo>
                  <a:lnTo>
                    <a:pt x="630885" y="397764"/>
                  </a:lnTo>
                  <a:lnTo>
                    <a:pt x="1225245" y="397764"/>
                  </a:lnTo>
                  <a:lnTo>
                    <a:pt x="1225245" y="379476"/>
                  </a:lnTo>
                  <a:lnTo>
                    <a:pt x="630885" y="379476"/>
                  </a:lnTo>
                  <a:lnTo>
                    <a:pt x="630885" y="19812"/>
                  </a:lnTo>
                  <a:lnTo>
                    <a:pt x="612597" y="19812"/>
                  </a:lnTo>
                  <a:lnTo>
                    <a:pt x="612597" y="379476"/>
                  </a:lnTo>
                  <a:lnTo>
                    <a:pt x="612597" y="397764"/>
                  </a:lnTo>
                  <a:lnTo>
                    <a:pt x="612597" y="399237"/>
                  </a:lnTo>
                  <a:lnTo>
                    <a:pt x="612597" y="757377"/>
                  </a:lnTo>
                  <a:lnTo>
                    <a:pt x="18288" y="757377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597" y="397764"/>
                  </a:lnTo>
                  <a:lnTo>
                    <a:pt x="612597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37"/>
                  </a:lnTo>
                  <a:lnTo>
                    <a:pt x="0" y="757377"/>
                  </a:lnTo>
                  <a:lnTo>
                    <a:pt x="0" y="775665"/>
                  </a:lnTo>
                  <a:lnTo>
                    <a:pt x="18288" y="775665"/>
                  </a:lnTo>
                  <a:lnTo>
                    <a:pt x="1243520" y="775665"/>
                  </a:lnTo>
                  <a:lnTo>
                    <a:pt x="1243520" y="757377"/>
                  </a:lnTo>
                  <a:lnTo>
                    <a:pt x="1243520" y="399288"/>
                  </a:lnTo>
                  <a:lnTo>
                    <a:pt x="1243520" y="379476"/>
                  </a:lnTo>
                  <a:lnTo>
                    <a:pt x="1243520" y="19812"/>
                  </a:lnTo>
                  <a:close/>
                </a:path>
                <a:path w="2468245" h="775970">
                  <a:moveTo>
                    <a:pt x="1836674" y="757377"/>
                  </a:moveTo>
                  <a:lnTo>
                    <a:pt x="1243533" y="757377"/>
                  </a:lnTo>
                  <a:lnTo>
                    <a:pt x="1243533" y="775665"/>
                  </a:lnTo>
                  <a:lnTo>
                    <a:pt x="1836674" y="775665"/>
                  </a:lnTo>
                  <a:lnTo>
                    <a:pt x="1836674" y="757377"/>
                  </a:lnTo>
                  <a:close/>
                </a:path>
                <a:path w="2468245" h="775970">
                  <a:moveTo>
                    <a:pt x="1836674" y="379476"/>
                  </a:moveTo>
                  <a:lnTo>
                    <a:pt x="1243533" y="379476"/>
                  </a:lnTo>
                  <a:lnTo>
                    <a:pt x="1243533" y="397764"/>
                  </a:lnTo>
                  <a:lnTo>
                    <a:pt x="1836674" y="397764"/>
                  </a:lnTo>
                  <a:lnTo>
                    <a:pt x="1836674" y="379476"/>
                  </a:lnTo>
                  <a:close/>
                </a:path>
                <a:path w="2468245" h="775970">
                  <a:moveTo>
                    <a:pt x="2467686" y="0"/>
                  </a:moveTo>
                  <a:lnTo>
                    <a:pt x="2449398" y="0"/>
                  </a:lnTo>
                  <a:lnTo>
                    <a:pt x="1855038" y="0"/>
                  </a:lnTo>
                  <a:lnTo>
                    <a:pt x="1855038" y="18288"/>
                  </a:lnTo>
                  <a:lnTo>
                    <a:pt x="2449398" y="18288"/>
                  </a:lnTo>
                  <a:lnTo>
                    <a:pt x="2449398" y="19812"/>
                  </a:lnTo>
                  <a:lnTo>
                    <a:pt x="2449398" y="379476"/>
                  </a:lnTo>
                  <a:lnTo>
                    <a:pt x="2449398" y="397764"/>
                  </a:lnTo>
                  <a:lnTo>
                    <a:pt x="2449398" y="399237"/>
                  </a:lnTo>
                  <a:lnTo>
                    <a:pt x="2449398" y="757377"/>
                  </a:lnTo>
                  <a:lnTo>
                    <a:pt x="1855038" y="757377"/>
                  </a:lnTo>
                  <a:lnTo>
                    <a:pt x="1855038" y="399288"/>
                  </a:lnTo>
                  <a:lnTo>
                    <a:pt x="1855038" y="397764"/>
                  </a:lnTo>
                  <a:lnTo>
                    <a:pt x="2449398" y="397764"/>
                  </a:lnTo>
                  <a:lnTo>
                    <a:pt x="2449398" y="379476"/>
                  </a:lnTo>
                  <a:lnTo>
                    <a:pt x="1855038" y="379476"/>
                  </a:lnTo>
                  <a:lnTo>
                    <a:pt x="1855038" y="19812"/>
                  </a:lnTo>
                  <a:lnTo>
                    <a:pt x="1836750" y="19812"/>
                  </a:lnTo>
                  <a:lnTo>
                    <a:pt x="1836750" y="379476"/>
                  </a:lnTo>
                  <a:lnTo>
                    <a:pt x="1836750" y="399237"/>
                  </a:lnTo>
                  <a:lnTo>
                    <a:pt x="1836750" y="757377"/>
                  </a:lnTo>
                  <a:lnTo>
                    <a:pt x="1836750" y="775665"/>
                  </a:lnTo>
                  <a:lnTo>
                    <a:pt x="1855038" y="775665"/>
                  </a:lnTo>
                  <a:lnTo>
                    <a:pt x="2449398" y="775665"/>
                  </a:lnTo>
                  <a:lnTo>
                    <a:pt x="2467686" y="775665"/>
                  </a:lnTo>
                  <a:lnTo>
                    <a:pt x="2467686" y="757377"/>
                  </a:lnTo>
                  <a:lnTo>
                    <a:pt x="2467686" y="399288"/>
                  </a:lnTo>
                  <a:lnTo>
                    <a:pt x="2467686" y="379476"/>
                  </a:lnTo>
                  <a:lnTo>
                    <a:pt x="2467686" y="19812"/>
                  </a:lnTo>
                  <a:lnTo>
                    <a:pt x="24676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3868546" y="6773544"/>
            <a:ext cx="2468245" cy="2670810"/>
            <a:chOff x="3868546" y="6773544"/>
            <a:chExt cx="2468245" cy="2670810"/>
          </a:xfrm>
        </p:grpSpPr>
        <p:sp>
          <p:nvSpPr>
            <p:cNvPr id="36" name="object 36"/>
            <p:cNvSpPr/>
            <p:nvPr/>
          </p:nvSpPr>
          <p:spPr>
            <a:xfrm>
              <a:off x="3886834" y="6791832"/>
              <a:ext cx="2431415" cy="360045"/>
            </a:xfrm>
            <a:custGeom>
              <a:avLst/>
              <a:gdLst/>
              <a:ahLst/>
              <a:cxnLst/>
              <a:rect l="l" t="t" r="r" b="b"/>
              <a:pathLst>
                <a:path w="2431415" h="360045">
                  <a:moveTo>
                    <a:pt x="2431415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315468"/>
                  </a:lnTo>
                  <a:lnTo>
                    <a:pt x="0" y="359664"/>
                  </a:lnTo>
                  <a:lnTo>
                    <a:pt x="2431415" y="359664"/>
                  </a:lnTo>
                  <a:lnTo>
                    <a:pt x="2431415" y="315468"/>
                  </a:lnTo>
                  <a:lnTo>
                    <a:pt x="2431415" y="45720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868546" y="6773544"/>
              <a:ext cx="2449830" cy="20320"/>
            </a:xfrm>
            <a:custGeom>
              <a:avLst/>
              <a:gdLst/>
              <a:ahLst/>
              <a:cxnLst/>
              <a:rect l="l" t="t" r="r" b="b"/>
              <a:pathLst>
                <a:path w="2449829" h="20320">
                  <a:moveTo>
                    <a:pt x="2449703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449703" y="18288"/>
                  </a:lnTo>
                  <a:lnTo>
                    <a:pt x="24497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886834" y="6791832"/>
              <a:ext cx="2431415" cy="1905"/>
            </a:xfrm>
            <a:custGeom>
              <a:avLst/>
              <a:gdLst/>
              <a:ahLst/>
              <a:cxnLst/>
              <a:rect l="l" t="t" r="r" b="b"/>
              <a:pathLst>
                <a:path w="2431415" h="1904">
                  <a:moveTo>
                    <a:pt x="243141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431415" y="1524"/>
                  </a:lnTo>
                  <a:lnTo>
                    <a:pt x="2431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868546" y="6773544"/>
              <a:ext cx="2468245" cy="1914525"/>
            </a:xfrm>
            <a:custGeom>
              <a:avLst/>
              <a:gdLst/>
              <a:ahLst/>
              <a:cxnLst/>
              <a:rect l="l" t="t" r="r" b="b"/>
              <a:pathLst>
                <a:path w="2468245" h="1914525">
                  <a:moveTo>
                    <a:pt x="1836978" y="1894713"/>
                  </a:moveTo>
                  <a:lnTo>
                    <a:pt x="1243838" y="1894713"/>
                  </a:lnTo>
                  <a:lnTo>
                    <a:pt x="1243838" y="1536280"/>
                  </a:lnTo>
                  <a:lnTo>
                    <a:pt x="1225550" y="1536280"/>
                  </a:lnTo>
                  <a:lnTo>
                    <a:pt x="1225550" y="1894713"/>
                  </a:lnTo>
                  <a:lnTo>
                    <a:pt x="631190" y="1894713"/>
                  </a:lnTo>
                  <a:lnTo>
                    <a:pt x="631190" y="1536280"/>
                  </a:lnTo>
                  <a:lnTo>
                    <a:pt x="612902" y="1536280"/>
                  </a:lnTo>
                  <a:lnTo>
                    <a:pt x="612902" y="1894713"/>
                  </a:lnTo>
                  <a:lnTo>
                    <a:pt x="18288" y="1894713"/>
                  </a:lnTo>
                  <a:lnTo>
                    <a:pt x="18288" y="1536280"/>
                  </a:lnTo>
                  <a:lnTo>
                    <a:pt x="0" y="1536280"/>
                  </a:lnTo>
                  <a:lnTo>
                    <a:pt x="0" y="1894713"/>
                  </a:lnTo>
                  <a:lnTo>
                    <a:pt x="0" y="1914525"/>
                  </a:lnTo>
                  <a:lnTo>
                    <a:pt x="18288" y="1914525"/>
                  </a:lnTo>
                  <a:lnTo>
                    <a:pt x="18288" y="1913001"/>
                  </a:lnTo>
                  <a:lnTo>
                    <a:pt x="612902" y="1913001"/>
                  </a:lnTo>
                  <a:lnTo>
                    <a:pt x="612902" y="1914525"/>
                  </a:lnTo>
                  <a:lnTo>
                    <a:pt x="631190" y="1914525"/>
                  </a:lnTo>
                  <a:lnTo>
                    <a:pt x="631190" y="1913001"/>
                  </a:lnTo>
                  <a:lnTo>
                    <a:pt x="1225550" y="1913001"/>
                  </a:lnTo>
                  <a:lnTo>
                    <a:pt x="1225550" y="1914525"/>
                  </a:lnTo>
                  <a:lnTo>
                    <a:pt x="1243838" y="1914525"/>
                  </a:lnTo>
                  <a:lnTo>
                    <a:pt x="1243838" y="1913001"/>
                  </a:lnTo>
                  <a:lnTo>
                    <a:pt x="1836978" y="1913001"/>
                  </a:lnTo>
                  <a:lnTo>
                    <a:pt x="1836978" y="1894713"/>
                  </a:lnTo>
                  <a:close/>
                </a:path>
                <a:path w="2468245" h="1914525">
                  <a:moveTo>
                    <a:pt x="1836978" y="1516380"/>
                  </a:moveTo>
                  <a:lnTo>
                    <a:pt x="1243838" y="1516380"/>
                  </a:lnTo>
                  <a:lnTo>
                    <a:pt x="1243838" y="1156728"/>
                  </a:lnTo>
                  <a:lnTo>
                    <a:pt x="1225550" y="1156728"/>
                  </a:lnTo>
                  <a:lnTo>
                    <a:pt x="1225550" y="1516380"/>
                  </a:lnTo>
                  <a:lnTo>
                    <a:pt x="631190" y="1516380"/>
                  </a:lnTo>
                  <a:lnTo>
                    <a:pt x="631190" y="1156728"/>
                  </a:lnTo>
                  <a:lnTo>
                    <a:pt x="612902" y="1156728"/>
                  </a:lnTo>
                  <a:lnTo>
                    <a:pt x="612902" y="1516380"/>
                  </a:lnTo>
                  <a:lnTo>
                    <a:pt x="18288" y="1516380"/>
                  </a:lnTo>
                  <a:lnTo>
                    <a:pt x="18288" y="1156728"/>
                  </a:lnTo>
                  <a:lnTo>
                    <a:pt x="0" y="1156728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902" y="1534668"/>
                  </a:lnTo>
                  <a:lnTo>
                    <a:pt x="612902" y="1536192"/>
                  </a:lnTo>
                  <a:lnTo>
                    <a:pt x="631190" y="1536192"/>
                  </a:lnTo>
                  <a:lnTo>
                    <a:pt x="631190" y="1534668"/>
                  </a:lnTo>
                  <a:lnTo>
                    <a:pt x="1225550" y="1534668"/>
                  </a:lnTo>
                  <a:lnTo>
                    <a:pt x="1225550" y="1536192"/>
                  </a:lnTo>
                  <a:lnTo>
                    <a:pt x="1243838" y="1536192"/>
                  </a:lnTo>
                  <a:lnTo>
                    <a:pt x="1243838" y="1534668"/>
                  </a:lnTo>
                  <a:lnTo>
                    <a:pt x="1836978" y="1534668"/>
                  </a:lnTo>
                  <a:lnTo>
                    <a:pt x="1836978" y="1516380"/>
                  </a:lnTo>
                  <a:close/>
                </a:path>
                <a:path w="2468245" h="1914525">
                  <a:moveTo>
                    <a:pt x="1836978" y="377952"/>
                  </a:moveTo>
                  <a:lnTo>
                    <a:pt x="1243838" y="377952"/>
                  </a:lnTo>
                  <a:lnTo>
                    <a:pt x="1225550" y="377952"/>
                  </a:lnTo>
                  <a:lnTo>
                    <a:pt x="1225550" y="396240"/>
                  </a:lnTo>
                  <a:lnTo>
                    <a:pt x="1225550" y="1136904"/>
                  </a:lnTo>
                  <a:lnTo>
                    <a:pt x="631190" y="1136904"/>
                  </a:lnTo>
                  <a:lnTo>
                    <a:pt x="631190" y="777240"/>
                  </a:lnTo>
                  <a:lnTo>
                    <a:pt x="631190" y="775716"/>
                  </a:lnTo>
                  <a:lnTo>
                    <a:pt x="1225550" y="775716"/>
                  </a:lnTo>
                  <a:lnTo>
                    <a:pt x="1225550" y="757428"/>
                  </a:lnTo>
                  <a:lnTo>
                    <a:pt x="631190" y="757428"/>
                  </a:lnTo>
                  <a:lnTo>
                    <a:pt x="631190" y="397764"/>
                  </a:lnTo>
                  <a:lnTo>
                    <a:pt x="631190" y="396240"/>
                  </a:lnTo>
                  <a:lnTo>
                    <a:pt x="1225550" y="396240"/>
                  </a:lnTo>
                  <a:lnTo>
                    <a:pt x="1225550" y="377952"/>
                  </a:lnTo>
                  <a:lnTo>
                    <a:pt x="631190" y="377952"/>
                  </a:lnTo>
                  <a:lnTo>
                    <a:pt x="612952" y="377952"/>
                  </a:lnTo>
                  <a:lnTo>
                    <a:pt x="612902" y="396240"/>
                  </a:lnTo>
                  <a:lnTo>
                    <a:pt x="612902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902" y="775716"/>
                  </a:lnTo>
                  <a:lnTo>
                    <a:pt x="612902" y="757428"/>
                  </a:lnTo>
                  <a:lnTo>
                    <a:pt x="18288" y="757428"/>
                  </a:lnTo>
                  <a:lnTo>
                    <a:pt x="18288" y="397764"/>
                  </a:lnTo>
                  <a:lnTo>
                    <a:pt x="18288" y="396240"/>
                  </a:lnTo>
                  <a:lnTo>
                    <a:pt x="612902" y="396240"/>
                  </a:lnTo>
                  <a:lnTo>
                    <a:pt x="612902" y="377952"/>
                  </a:lnTo>
                  <a:lnTo>
                    <a:pt x="18288" y="377952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6716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902" y="1155192"/>
                  </a:lnTo>
                  <a:lnTo>
                    <a:pt x="612902" y="1156716"/>
                  </a:lnTo>
                  <a:lnTo>
                    <a:pt x="631190" y="1156716"/>
                  </a:lnTo>
                  <a:lnTo>
                    <a:pt x="631190" y="1155192"/>
                  </a:lnTo>
                  <a:lnTo>
                    <a:pt x="1225550" y="1155192"/>
                  </a:lnTo>
                  <a:lnTo>
                    <a:pt x="1225550" y="1156716"/>
                  </a:lnTo>
                  <a:lnTo>
                    <a:pt x="1243838" y="1156716"/>
                  </a:lnTo>
                  <a:lnTo>
                    <a:pt x="1243838" y="1155192"/>
                  </a:lnTo>
                  <a:lnTo>
                    <a:pt x="1836978" y="1155192"/>
                  </a:lnTo>
                  <a:lnTo>
                    <a:pt x="1836978" y="1136904"/>
                  </a:lnTo>
                  <a:lnTo>
                    <a:pt x="1243838" y="1136904"/>
                  </a:lnTo>
                  <a:lnTo>
                    <a:pt x="1243838" y="777240"/>
                  </a:lnTo>
                  <a:lnTo>
                    <a:pt x="1243838" y="775716"/>
                  </a:lnTo>
                  <a:lnTo>
                    <a:pt x="1836978" y="775716"/>
                  </a:lnTo>
                  <a:lnTo>
                    <a:pt x="1836978" y="757428"/>
                  </a:lnTo>
                  <a:lnTo>
                    <a:pt x="1243838" y="757428"/>
                  </a:lnTo>
                  <a:lnTo>
                    <a:pt x="1243838" y="397764"/>
                  </a:lnTo>
                  <a:lnTo>
                    <a:pt x="1243838" y="396240"/>
                  </a:lnTo>
                  <a:lnTo>
                    <a:pt x="1836978" y="396240"/>
                  </a:lnTo>
                  <a:lnTo>
                    <a:pt x="1836978" y="377952"/>
                  </a:lnTo>
                  <a:close/>
                </a:path>
                <a:path w="2468245" h="1914525">
                  <a:moveTo>
                    <a:pt x="2449703" y="1894713"/>
                  </a:moveTo>
                  <a:lnTo>
                    <a:pt x="1855343" y="1894713"/>
                  </a:lnTo>
                  <a:lnTo>
                    <a:pt x="1855343" y="1536280"/>
                  </a:lnTo>
                  <a:lnTo>
                    <a:pt x="1837055" y="1536280"/>
                  </a:lnTo>
                  <a:lnTo>
                    <a:pt x="1837055" y="1894713"/>
                  </a:lnTo>
                  <a:lnTo>
                    <a:pt x="1837055" y="1914525"/>
                  </a:lnTo>
                  <a:lnTo>
                    <a:pt x="1855343" y="1914525"/>
                  </a:lnTo>
                  <a:lnTo>
                    <a:pt x="1855343" y="1913001"/>
                  </a:lnTo>
                  <a:lnTo>
                    <a:pt x="2449703" y="1913001"/>
                  </a:lnTo>
                  <a:lnTo>
                    <a:pt x="2449703" y="1894713"/>
                  </a:lnTo>
                  <a:close/>
                </a:path>
                <a:path w="2468245" h="1914525">
                  <a:moveTo>
                    <a:pt x="2467991" y="1536280"/>
                  </a:moveTo>
                  <a:lnTo>
                    <a:pt x="2449703" y="1536280"/>
                  </a:lnTo>
                  <a:lnTo>
                    <a:pt x="2449703" y="1894713"/>
                  </a:lnTo>
                  <a:lnTo>
                    <a:pt x="2467991" y="1894713"/>
                  </a:lnTo>
                  <a:lnTo>
                    <a:pt x="2467991" y="1536280"/>
                  </a:lnTo>
                  <a:close/>
                </a:path>
                <a:path w="2468245" h="1914525">
                  <a:moveTo>
                    <a:pt x="2467991" y="1156728"/>
                  </a:moveTo>
                  <a:lnTo>
                    <a:pt x="2449703" y="1156728"/>
                  </a:lnTo>
                  <a:lnTo>
                    <a:pt x="2449703" y="1516380"/>
                  </a:lnTo>
                  <a:lnTo>
                    <a:pt x="1855343" y="1516380"/>
                  </a:lnTo>
                  <a:lnTo>
                    <a:pt x="1855343" y="1156728"/>
                  </a:lnTo>
                  <a:lnTo>
                    <a:pt x="1837055" y="1156728"/>
                  </a:lnTo>
                  <a:lnTo>
                    <a:pt x="1837055" y="1516380"/>
                  </a:lnTo>
                  <a:lnTo>
                    <a:pt x="1837055" y="1536192"/>
                  </a:lnTo>
                  <a:lnTo>
                    <a:pt x="1855343" y="1536192"/>
                  </a:lnTo>
                  <a:lnTo>
                    <a:pt x="1855343" y="1534668"/>
                  </a:lnTo>
                  <a:lnTo>
                    <a:pt x="2449703" y="1534668"/>
                  </a:lnTo>
                  <a:lnTo>
                    <a:pt x="2449703" y="1536192"/>
                  </a:lnTo>
                  <a:lnTo>
                    <a:pt x="2467991" y="1536192"/>
                  </a:lnTo>
                  <a:lnTo>
                    <a:pt x="2467991" y="1516380"/>
                  </a:lnTo>
                  <a:lnTo>
                    <a:pt x="2467991" y="1156728"/>
                  </a:lnTo>
                  <a:close/>
                </a:path>
                <a:path w="2468245" h="1914525">
                  <a:moveTo>
                    <a:pt x="2467991" y="0"/>
                  </a:moveTo>
                  <a:lnTo>
                    <a:pt x="2449703" y="0"/>
                  </a:lnTo>
                  <a:lnTo>
                    <a:pt x="2449703" y="18288"/>
                  </a:lnTo>
                  <a:lnTo>
                    <a:pt x="2449703" y="19812"/>
                  </a:lnTo>
                  <a:lnTo>
                    <a:pt x="2449703" y="1136904"/>
                  </a:lnTo>
                  <a:lnTo>
                    <a:pt x="1855343" y="1136904"/>
                  </a:lnTo>
                  <a:lnTo>
                    <a:pt x="1855343" y="777240"/>
                  </a:lnTo>
                  <a:lnTo>
                    <a:pt x="1855343" y="775716"/>
                  </a:lnTo>
                  <a:lnTo>
                    <a:pt x="2449703" y="775716"/>
                  </a:lnTo>
                  <a:lnTo>
                    <a:pt x="2449703" y="757428"/>
                  </a:lnTo>
                  <a:lnTo>
                    <a:pt x="1855343" y="757428"/>
                  </a:lnTo>
                  <a:lnTo>
                    <a:pt x="1855343" y="397764"/>
                  </a:lnTo>
                  <a:lnTo>
                    <a:pt x="1855343" y="396240"/>
                  </a:lnTo>
                  <a:lnTo>
                    <a:pt x="2449703" y="396240"/>
                  </a:lnTo>
                  <a:lnTo>
                    <a:pt x="2449703" y="377952"/>
                  </a:lnTo>
                  <a:lnTo>
                    <a:pt x="1855343" y="377952"/>
                  </a:lnTo>
                  <a:lnTo>
                    <a:pt x="1837055" y="377952"/>
                  </a:lnTo>
                  <a:lnTo>
                    <a:pt x="1837055" y="396240"/>
                  </a:lnTo>
                  <a:lnTo>
                    <a:pt x="1837055" y="1156716"/>
                  </a:lnTo>
                  <a:lnTo>
                    <a:pt x="1855343" y="1156716"/>
                  </a:lnTo>
                  <a:lnTo>
                    <a:pt x="1855343" y="1155192"/>
                  </a:lnTo>
                  <a:lnTo>
                    <a:pt x="2449703" y="1155192"/>
                  </a:lnTo>
                  <a:lnTo>
                    <a:pt x="2449703" y="1156716"/>
                  </a:lnTo>
                  <a:lnTo>
                    <a:pt x="2467991" y="1156716"/>
                  </a:lnTo>
                  <a:lnTo>
                    <a:pt x="2467991" y="18288"/>
                  </a:lnTo>
                  <a:lnTo>
                    <a:pt x="24679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868546" y="8668257"/>
              <a:ext cx="2468245" cy="775970"/>
            </a:xfrm>
            <a:custGeom>
              <a:avLst/>
              <a:gdLst/>
              <a:ahLst/>
              <a:cxnLst/>
              <a:rect l="l" t="t" r="r" b="b"/>
              <a:pathLst>
                <a:path w="2468245" h="775970">
                  <a:moveTo>
                    <a:pt x="1836978" y="379476"/>
                  </a:moveTo>
                  <a:lnTo>
                    <a:pt x="1243838" y="379476"/>
                  </a:lnTo>
                  <a:lnTo>
                    <a:pt x="1243838" y="19812"/>
                  </a:lnTo>
                  <a:lnTo>
                    <a:pt x="1225550" y="19812"/>
                  </a:lnTo>
                  <a:lnTo>
                    <a:pt x="1225550" y="757377"/>
                  </a:lnTo>
                  <a:lnTo>
                    <a:pt x="631190" y="757377"/>
                  </a:lnTo>
                  <a:lnTo>
                    <a:pt x="631190" y="399288"/>
                  </a:lnTo>
                  <a:lnTo>
                    <a:pt x="631190" y="397764"/>
                  </a:lnTo>
                  <a:lnTo>
                    <a:pt x="1225550" y="397764"/>
                  </a:lnTo>
                  <a:lnTo>
                    <a:pt x="1225550" y="379476"/>
                  </a:lnTo>
                  <a:lnTo>
                    <a:pt x="631190" y="379476"/>
                  </a:lnTo>
                  <a:lnTo>
                    <a:pt x="631190" y="19812"/>
                  </a:lnTo>
                  <a:lnTo>
                    <a:pt x="612902" y="19812"/>
                  </a:lnTo>
                  <a:lnTo>
                    <a:pt x="612902" y="379476"/>
                  </a:lnTo>
                  <a:lnTo>
                    <a:pt x="612902" y="397764"/>
                  </a:lnTo>
                  <a:lnTo>
                    <a:pt x="612902" y="399237"/>
                  </a:lnTo>
                  <a:lnTo>
                    <a:pt x="612902" y="757377"/>
                  </a:lnTo>
                  <a:lnTo>
                    <a:pt x="18288" y="757377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902" y="397764"/>
                  </a:lnTo>
                  <a:lnTo>
                    <a:pt x="61290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37"/>
                  </a:lnTo>
                  <a:lnTo>
                    <a:pt x="0" y="757377"/>
                  </a:lnTo>
                  <a:lnTo>
                    <a:pt x="0" y="775665"/>
                  </a:lnTo>
                  <a:lnTo>
                    <a:pt x="18288" y="775665"/>
                  </a:lnTo>
                  <a:lnTo>
                    <a:pt x="1836978" y="775665"/>
                  </a:lnTo>
                  <a:lnTo>
                    <a:pt x="1836978" y="757377"/>
                  </a:lnTo>
                  <a:lnTo>
                    <a:pt x="1243838" y="757377"/>
                  </a:lnTo>
                  <a:lnTo>
                    <a:pt x="1243838" y="399288"/>
                  </a:lnTo>
                  <a:lnTo>
                    <a:pt x="1243838" y="397764"/>
                  </a:lnTo>
                  <a:lnTo>
                    <a:pt x="1836978" y="397764"/>
                  </a:lnTo>
                  <a:lnTo>
                    <a:pt x="1836978" y="379476"/>
                  </a:lnTo>
                  <a:close/>
                </a:path>
                <a:path w="2468245" h="775970">
                  <a:moveTo>
                    <a:pt x="2467991" y="0"/>
                  </a:moveTo>
                  <a:lnTo>
                    <a:pt x="2449703" y="0"/>
                  </a:lnTo>
                  <a:lnTo>
                    <a:pt x="1855343" y="0"/>
                  </a:lnTo>
                  <a:lnTo>
                    <a:pt x="1855343" y="18288"/>
                  </a:lnTo>
                  <a:lnTo>
                    <a:pt x="2449703" y="18288"/>
                  </a:lnTo>
                  <a:lnTo>
                    <a:pt x="2449703" y="19812"/>
                  </a:lnTo>
                  <a:lnTo>
                    <a:pt x="2449703" y="379476"/>
                  </a:lnTo>
                  <a:lnTo>
                    <a:pt x="2449703" y="397764"/>
                  </a:lnTo>
                  <a:lnTo>
                    <a:pt x="2449703" y="399237"/>
                  </a:lnTo>
                  <a:lnTo>
                    <a:pt x="2449703" y="757377"/>
                  </a:lnTo>
                  <a:lnTo>
                    <a:pt x="1855343" y="757377"/>
                  </a:lnTo>
                  <a:lnTo>
                    <a:pt x="1855343" y="399288"/>
                  </a:lnTo>
                  <a:lnTo>
                    <a:pt x="1855343" y="397764"/>
                  </a:lnTo>
                  <a:lnTo>
                    <a:pt x="2449703" y="397764"/>
                  </a:lnTo>
                  <a:lnTo>
                    <a:pt x="2449703" y="379476"/>
                  </a:lnTo>
                  <a:lnTo>
                    <a:pt x="1855343" y="379476"/>
                  </a:lnTo>
                  <a:lnTo>
                    <a:pt x="1855343" y="19812"/>
                  </a:lnTo>
                  <a:lnTo>
                    <a:pt x="1837055" y="19812"/>
                  </a:lnTo>
                  <a:lnTo>
                    <a:pt x="1837055" y="379476"/>
                  </a:lnTo>
                  <a:lnTo>
                    <a:pt x="1837055" y="399237"/>
                  </a:lnTo>
                  <a:lnTo>
                    <a:pt x="1837055" y="757377"/>
                  </a:lnTo>
                  <a:lnTo>
                    <a:pt x="1837055" y="775665"/>
                  </a:lnTo>
                  <a:lnTo>
                    <a:pt x="1855343" y="775665"/>
                  </a:lnTo>
                  <a:lnTo>
                    <a:pt x="2449703" y="775665"/>
                  </a:lnTo>
                  <a:lnTo>
                    <a:pt x="2467991" y="775665"/>
                  </a:lnTo>
                  <a:lnTo>
                    <a:pt x="2467991" y="757377"/>
                  </a:lnTo>
                  <a:lnTo>
                    <a:pt x="2467991" y="399288"/>
                  </a:lnTo>
                  <a:lnTo>
                    <a:pt x="2467991" y="379476"/>
                  </a:lnTo>
                  <a:lnTo>
                    <a:pt x="2467991" y="19812"/>
                  </a:lnTo>
                  <a:lnTo>
                    <a:pt x="246799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9817" y="674623"/>
            <a:ext cx="3397885" cy="570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95"/>
              </a:spcBef>
            </a:pPr>
            <a:r>
              <a:rPr dirty="0" sz="1600" spc="-195" b="1" i="1">
                <a:latin typeface="Trebuchet MS"/>
                <a:cs typeface="Trebuchet MS"/>
              </a:rPr>
              <a:t>C</a:t>
            </a:r>
            <a:r>
              <a:rPr dirty="0" sz="1600" spc="-185" b="1" i="1">
                <a:latin typeface="Trebuchet MS"/>
                <a:cs typeface="Trebuchet MS"/>
              </a:rPr>
              <a:t>Á</a:t>
            </a:r>
            <a:r>
              <a:rPr dirty="0" sz="1600" spc="-245" b="1" i="1">
                <a:latin typeface="Trebuchet MS"/>
                <a:cs typeface="Trebuchet MS"/>
              </a:rPr>
              <a:t>LCU</a:t>
            </a:r>
            <a:r>
              <a:rPr dirty="0" sz="1600" spc="-204" b="1" i="1">
                <a:latin typeface="Trebuchet MS"/>
                <a:cs typeface="Trebuchet MS"/>
              </a:rPr>
              <a:t>L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85" b="1" i="1">
                <a:latin typeface="Trebuchet MS"/>
                <a:cs typeface="Trebuchet MS"/>
              </a:rPr>
              <a:t>ME</a:t>
            </a:r>
            <a:r>
              <a:rPr dirty="0" sz="1600" spc="-260" b="1" i="1">
                <a:latin typeface="Trebuchet MS"/>
                <a:cs typeface="Trebuchet MS"/>
              </a:rPr>
              <a:t>NT</a:t>
            </a:r>
            <a:r>
              <a:rPr dirty="0" sz="1600" spc="-229" b="1" i="1">
                <a:latin typeface="Trebuchet MS"/>
                <a:cs typeface="Trebuchet MS"/>
              </a:rPr>
              <a:t>A</a:t>
            </a:r>
            <a:r>
              <a:rPr dirty="0" sz="1600" spc="-220" b="1" i="1"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  <a:tabLst>
                <a:tab pos="3371215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7700" y="1356613"/>
          <a:ext cx="621919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964565"/>
                <a:gridCol w="275590"/>
                <a:gridCol w="966469"/>
                <a:gridCol w="286385"/>
                <a:gridCol w="955675"/>
                <a:gridCol w="304800"/>
                <a:gridCol w="937260"/>
                <a:gridCol w="276225"/>
                <a:gridCol w="966470"/>
              </a:tblGrid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93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99817" y="3986910"/>
            <a:ext cx="3397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3915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700" y="4307458"/>
          <a:ext cx="621919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964565"/>
                <a:gridCol w="275590"/>
                <a:gridCol w="966469"/>
                <a:gridCol w="286385"/>
                <a:gridCol w="955675"/>
                <a:gridCol w="304800"/>
                <a:gridCol w="937260"/>
                <a:gridCol w="276225"/>
                <a:gridCol w="966470"/>
              </a:tblGrid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099817" y="6937629"/>
            <a:ext cx="3397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3915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7700" y="7259701"/>
          <a:ext cx="621919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964565"/>
                <a:gridCol w="275590"/>
                <a:gridCol w="966469"/>
                <a:gridCol w="286385"/>
                <a:gridCol w="955675"/>
                <a:gridCol w="304800"/>
                <a:gridCol w="937260"/>
                <a:gridCol w="276225"/>
                <a:gridCol w="966470"/>
              </a:tblGrid>
              <a:tr h="257556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9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9817" y="674623"/>
            <a:ext cx="3397885" cy="5702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31115">
              <a:lnSpc>
                <a:spcPct val="100000"/>
              </a:lnSpc>
              <a:spcBef>
                <a:spcPts val="95"/>
              </a:spcBef>
            </a:pPr>
            <a:r>
              <a:rPr dirty="0" sz="1600" spc="-195" b="1" i="1">
                <a:latin typeface="Trebuchet MS"/>
                <a:cs typeface="Trebuchet MS"/>
              </a:rPr>
              <a:t>C</a:t>
            </a:r>
            <a:r>
              <a:rPr dirty="0" sz="1600" spc="-185" b="1" i="1">
                <a:latin typeface="Trebuchet MS"/>
                <a:cs typeface="Trebuchet MS"/>
              </a:rPr>
              <a:t>Á</a:t>
            </a:r>
            <a:r>
              <a:rPr dirty="0" sz="1600" spc="-245" b="1" i="1">
                <a:latin typeface="Trebuchet MS"/>
                <a:cs typeface="Trebuchet MS"/>
              </a:rPr>
              <a:t>LCU</a:t>
            </a:r>
            <a:r>
              <a:rPr dirty="0" sz="1600" spc="-204" b="1" i="1">
                <a:latin typeface="Trebuchet MS"/>
                <a:cs typeface="Trebuchet MS"/>
              </a:rPr>
              <a:t>L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85" b="1" i="1">
                <a:latin typeface="Trebuchet MS"/>
                <a:cs typeface="Trebuchet MS"/>
              </a:rPr>
              <a:t>ME</a:t>
            </a:r>
            <a:r>
              <a:rPr dirty="0" sz="1600" spc="-260" b="1" i="1">
                <a:latin typeface="Trebuchet MS"/>
                <a:cs typeface="Trebuchet MS"/>
              </a:rPr>
              <a:t>NT</a:t>
            </a:r>
            <a:r>
              <a:rPr dirty="0" sz="1600" spc="-229" b="1" i="1">
                <a:latin typeface="Trebuchet MS"/>
                <a:cs typeface="Trebuchet MS"/>
              </a:rPr>
              <a:t>A</a:t>
            </a:r>
            <a:r>
              <a:rPr dirty="0" sz="1600" spc="-220" b="1" i="1"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930"/>
              </a:spcBef>
              <a:tabLst>
                <a:tab pos="3371215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7700" y="1356613"/>
          <a:ext cx="621919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964565"/>
                <a:gridCol w="275590"/>
                <a:gridCol w="966469"/>
                <a:gridCol w="286385"/>
                <a:gridCol w="955675"/>
                <a:gridCol w="304800"/>
                <a:gridCol w="937260"/>
                <a:gridCol w="276225"/>
                <a:gridCol w="966470"/>
              </a:tblGrid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93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099817" y="3986910"/>
            <a:ext cx="3397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3915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700" y="4307458"/>
          <a:ext cx="621919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964565"/>
                <a:gridCol w="275590"/>
                <a:gridCol w="966469"/>
                <a:gridCol w="286385"/>
                <a:gridCol w="955675"/>
                <a:gridCol w="304800"/>
                <a:gridCol w="937260"/>
                <a:gridCol w="276225"/>
                <a:gridCol w="966470"/>
              </a:tblGrid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099817" y="6937629"/>
            <a:ext cx="33978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3915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7700" y="7259701"/>
          <a:ext cx="621919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225"/>
                <a:gridCol w="964565"/>
                <a:gridCol w="275590"/>
                <a:gridCol w="966469"/>
                <a:gridCol w="286385"/>
                <a:gridCol w="955675"/>
                <a:gridCol w="304800"/>
                <a:gridCol w="937260"/>
                <a:gridCol w="276225"/>
                <a:gridCol w="966470"/>
              </a:tblGrid>
              <a:tr h="257556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93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2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1144" y="3060445"/>
          <a:ext cx="3259454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1710"/>
                <a:gridCol w="983615"/>
                <a:gridCol w="1266825"/>
              </a:tblGrid>
              <a:tr h="361188"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3432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7700" y="719327"/>
          <a:ext cx="6221095" cy="9160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755"/>
                <a:gridCol w="334010"/>
                <a:gridCol w="333375"/>
                <a:gridCol w="57784"/>
                <a:gridCol w="277494"/>
                <a:gridCol w="225425"/>
                <a:gridCol w="107950"/>
                <a:gridCol w="333375"/>
                <a:gridCol w="60960"/>
                <a:gridCol w="272414"/>
                <a:gridCol w="231139"/>
                <a:gridCol w="102869"/>
                <a:gridCol w="332739"/>
                <a:gridCol w="334010"/>
                <a:gridCol w="332739"/>
                <a:gridCol w="74929"/>
                <a:gridCol w="2719705"/>
              </a:tblGrid>
              <a:tr h="298703">
                <a:tc gridSpan="17"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spc="-2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NÚ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600" spc="-3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600" spc="-10" b="1" i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600" spc="15" b="1" i="1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spc="-10" b="1" i="1">
                          <a:latin typeface="Trebuchet MS"/>
                          <a:cs typeface="Trebuchet MS"/>
                        </a:rPr>
                        <a:t>G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ISTA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08785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693289">
                <a:tc gridSpan="16">
                  <a:txBody>
                    <a:bodyPr/>
                    <a:lstStyle/>
                    <a:p>
                      <a:pPr marL="2321560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dirty="0" sz="1600" spc="-1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Cas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ta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108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60"/>
                        </a:spcBef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600" spc="-3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cin</a:t>
                      </a:r>
                      <a:r>
                        <a:rPr dirty="0" sz="1600" spc="15" b="1" i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1082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6195">
                <a:tc gridSpan="16" rowSpan="2"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Con</a:t>
                      </a:r>
                      <a:r>
                        <a:rPr dirty="0" sz="1600" spc="-1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spc="-5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os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Con</a:t>
                      </a:r>
                      <a:r>
                        <a:rPr dirty="0" sz="1600" spc="-1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í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mb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600" spc="-5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os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9289">
                <a:tc gridSpan="1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ie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spc="-3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…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…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…</a:t>
                      </a:r>
                      <a:r>
                        <a:rPr dirty="0" sz="1600" spc="-1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600" spc="-25" b="1" i="1">
                          <a:solidFill>
                            <a:srgbClr val="FF000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1600" spc="-2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…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…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..</a:t>
                      </a:r>
                      <a:r>
                        <a:rPr dirty="0" sz="1600" b="1" i="1">
                          <a:solidFill>
                            <a:srgbClr val="4F81BC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211454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72796">
                <a:tc gridSpan="16">
                  <a:txBody>
                    <a:bodyPr/>
                    <a:lstStyle/>
                    <a:p>
                      <a:pPr marL="658495">
                        <a:lnSpc>
                          <a:spcPts val="1905"/>
                        </a:lnSpc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Su</a:t>
                      </a:r>
                      <a:r>
                        <a:rPr dirty="0" sz="1600" spc="-1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ugar</a:t>
                      </a:r>
                      <a:r>
                        <a:rPr dirty="0" sz="1600" spc="-2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dirty="0" sz="1600" spc="-1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10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spc="-1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tab</a:t>
                      </a:r>
                      <a:r>
                        <a:rPr dirty="0" sz="1600" spc="-5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spc="-3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spc="-25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dirty="0" sz="1600" spc="5" b="1" i="1">
                          <a:latin typeface="Trebuchet MS"/>
                          <a:cs typeface="Trebuchet MS"/>
                        </a:rPr>
                        <a:t>0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dirty="0" sz="1600" spc="15" b="1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mili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spc="-3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dirty="0" sz="1600" b="1" i="1">
                          <a:latin typeface="Trebuchet MS"/>
                          <a:cs typeface="Trebuchet MS"/>
                        </a:rPr>
                        <a:t>Pa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nd</a:t>
                      </a:r>
                      <a:r>
                        <a:rPr dirty="0" sz="1600" spc="15" b="1" i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spc="-5" b="1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600" spc="-30" b="1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sz="1600" spc="10" b="1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b="1" i="1">
                          <a:latin typeface="Trebuchet MS"/>
                          <a:cs typeface="Trebuchet MS"/>
                        </a:rPr>
                        <a:t>l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2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84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98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6032">
                <a:tc gridSpan="14">
                  <a:txBody>
                    <a:bodyPr/>
                    <a:lstStyle/>
                    <a:p>
                      <a:pPr marL="722630">
                        <a:lnSpc>
                          <a:spcPts val="1710"/>
                        </a:lnSpc>
                      </a:pPr>
                      <a:r>
                        <a:rPr dirty="0" sz="1600" i="1">
                          <a:latin typeface="Trebuchet MS"/>
                          <a:cs typeface="Trebuchet MS"/>
                        </a:rPr>
                        <a:t>¿Un</a:t>
                      </a:r>
                      <a:r>
                        <a:rPr dirty="0" sz="16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núm</a:t>
                      </a:r>
                      <a:r>
                        <a:rPr dirty="0" sz="1600" spc="10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ro</a:t>
                      </a:r>
                      <a:r>
                        <a:rPr dirty="0" sz="16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ma</a:t>
                      </a:r>
                      <a:r>
                        <a:rPr dirty="0" sz="1600" spc="5" i="1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or?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 rowSpan="2">
                  <a:txBody>
                    <a:bodyPr/>
                    <a:lstStyle/>
                    <a:p>
                      <a:pPr marL="744855">
                        <a:lnSpc>
                          <a:spcPts val="1710"/>
                        </a:lnSpc>
                      </a:pPr>
                      <a:r>
                        <a:rPr dirty="0" sz="1600" i="1">
                          <a:latin typeface="Trebuchet MS"/>
                          <a:cs typeface="Trebuchet MS"/>
                        </a:rPr>
                        <a:t>¿Un</a:t>
                      </a:r>
                      <a:r>
                        <a:rPr dirty="0" sz="16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núm</a:t>
                      </a:r>
                      <a:r>
                        <a:rPr dirty="0" sz="1600" spc="10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ro</a:t>
                      </a:r>
                      <a:r>
                        <a:rPr dirty="0" sz="16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men</a:t>
                      </a:r>
                      <a:r>
                        <a:rPr dirty="0" sz="1600" spc="10" i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600" i="1">
                          <a:latin typeface="Trebuchet MS"/>
                          <a:cs typeface="Trebuchet MS"/>
                        </a:rPr>
                        <a:t>r?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6934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383913" y="2955289"/>
            <a:ext cx="2236470" cy="1470025"/>
          </a:xfrm>
          <a:custGeom>
            <a:avLst/>
            <a:gdLst/>
            <a:ahLst/>
            <a:cxnLst/>
            <a:rect l="l" t="t" r="r" b="b"/>
            <a:pathLst>
              <a:path w="2236470" h="1470025">
                <a:moveTo>
                  <a:pt x="1478584" y="987933"/>
                </a:moveTo>
                <a:lnTo>
                  <a:pt x="757428" y="987933"/>
                </a:lnTo>
                <a:lnTo>
                  <a:pt x="757428" y="489280"/>
                </a:lnTo>
                <a:lnTo>
                  <a:pt x="739140" y="489280"/>
                </a:lnTo>
                <a:lnTo>
                  <a:pt x="739140" y="987933"/>
                </a:lnTo>
                <a:lnTo>
                  <a:pt x="36576" y="987933"/>
                </a:lnTo>
                <a:lnTo>
                  <a:pt x="18288" y="987933"/>
                </a:lnTo>
                <a:lnTo>
                  <a:pt x="18288" y="489280"/>
                </a:lnTo>
                <a:lnTo>
                  <a:pt x="0" y="489280"/>
                </a:lnTo>
                <a:lnTo>
                  <a:pt x="0" y="987933"/>
                </a:lnTo>
                <a:lnTo>
                  <a:pt x="0" y="1006221"/>
                </a:lnTo>
                <a:lnTo>
                  <a:pt x="18288" y="1006221"/>
                </a:lnTo>
                <a:lnTo>
                  <a:pt x="36576" y="1006221"/>
                </a:lnTo>
                <a:lnTo>
                  <a:pt x="739140" y="1006221"/>
                </a:lnTo>
                <a:lnTo>
                  <a:pt x="739140" y="1007745"/>
                </a:lnTo>
                <a:lnTo>
                  <a:pt x="739140" y="1451229"/>
                </a:lnTo>
                <a:lnTo>
                  <a:pt x="739140" y="1469517"/>
                </a:lnTo>
                <a:lnTo>
                  <a:pt x="757428" y="1469517"/>
                </a:lnTo>
                <a:lnTo>
                  <a:pt x="1478584" y="1469517"/>
                </a:lnTo>
                <a:lnTo>
                  <a:pt x="1478584" y="1451229"/>
                </a:lnTo>
                <a:lnTo>
                  <a:pt x="757428" y="1451229"/>
                </a:lnTo>
                <a:lnTo>
                  <a:pt x="757428" y="1007745"/>
                </a:lnTo>
                <a:lnTo>
                  <a:pt x="757428" y="1006221"/>
                </a:lnTo>
                <a:lnTo>
                  <a:pt x="1478584" y="1006221"/>
                </a:lnTo>
                <a:lnTo>
                  <a:pt x="1478584" y="987933"/>
                </a:lnTo>
                <a:close/>
              </a:path>
              <a:path w="2236470" h="1470025">
                <a:moveTo>
                  <a:pt x="1478584" y="0"/>
                </a:moveTo>
                <a:lnTo>
                  <a:pt x="757428" y="0"/>
                </a:lnTo>
                <a:lnTo>
                  <a:pt x="739140" y="0"/>
                </a:lnTo>
                <a:lnTo>
                  <a:pt x="739140" y="18288"/>
                </a:lnTo>
                <a:lnTo>
                  <a:pt x="739140" y="19812"/>
                </a:lnTo>
                <a:lnTo>
                  <a:pt x="739140" y="469392"/>
                </a:lnTo>
                <a:lnTo>
                  <a:pt x="36576" y="469392"/>
                </a:lnTo>
                <a:lnTo>
                  <a:pt x="18288" y="469392"/>
                </a:lnTo>
                <a:lnTo>
                  <a:pt x="0" y="469392"/>
                </a:lnTo>
                <a:lnTo>
                  <a:pt x="0" y="487680"/>
                </a:lnTo>
                <a:lnTo>
                  <a:pt x="0" y="489204"/>
                </a:lnTo>
                <a:lnTo>
                  <a:pt x="18288" y="489204"/>
                </a:lnTo>
                <a:lnTo>
                  <a:pt x="18288" y="487680"/>
                </a:lnTo>
                <a:lnTo>
                  <a:pt x="36576" y="487680"/>
                </a:lnTo>
                <a:lnTo>
                  <a:pt x="739140" y="487680"/>
                </a:lnTo>
                <a:lnTo>
                  <a:pt x="739140" y="489204"/>
                </a:lnTo>
                <a:lnTo>
                  <a:pt x="757428" y="489204"/>
                </a:lnTo>
                <a:lnTo>
                  <a:pt x="757428" y="487680"/>
                </a:lnTo>
                <a:lnTo>
                  <a:pt x="1478584" y="487680"/>
                </a:lnTo>
                <a:lnTo>
                  <a:pt x="1478584" y="469392"/>
                </a:lnTo>
                <a:lnTo>
                  <a:pt x="757428" y="469392"/>
                </a:lnTo>
                <a:lnTo>
                  <a:pt x="757428" y="19812"/>
                </a:lnTo>
                <a:lnTo>
                  <a:pt x="757428" y="18288"/>
                </a:lnTo>
                <a:lnTo>
                  <a:pt x="1478584" y="18288"/>
                </a:lnTo>
                <a:lnTo>
                  <a:pt x="1478584" y="0"/>
                </a:lnTo>
                <a:close/>
              </a:path>
              <a:path w="2236470" h="1470025">
                <a:moveTo>
                  <a:pt x="2236089" y="489280"/>
                </a:moveTo>
                <a:lnTo>
                  <a:pt x="2217801" y="489280"/>
                </a:lnTo>
                <a:lnTo>
                  <a:pt x="2217801" y="987933"/>
                </a:lnTo>
                <a:lnTo>
                  <a:pt x="1496949" y="987933"/>
                </a:lnTo>
                <a:lnTo>
                  <a:pt x="1496949" y="489280"/>
                </a:lnTo>
                <a:lnTo>
                  <a:pt x="1478661" y="489280"/>
                </a:lnTo>
                <a:lnTo>
                  <a:pt x="1478661" y="987933"/>
                </a:lnTo>
                <a:lnTo>
                  <a:pt x="1478661" y="1007745"/>
                </a:lnTo>
                <a:lnTo>
                  <a:pt x="1478661" y="1451229"/>
                </a:lnTo>
                <a:lnTo>
                  <a:pt x="1478661" y="1469517"/>
                </a:lnTo>
                <a:lnTo>
                  <a:pt x="1496949" y="1469517"/>
                </a:lnTo>
                <a:lnTo>
                  <a:pt x="1496949" y="1451229"/>
                </a:lnTo>
                <a:lnTo>
                  <a:pt x="1496949" y="1007745"/>
                </a:lnTo>
                <a:lnTo>
                  <a:pt x="1496949" y="1006221"/>
                </a:lnTo>
                <a:lnTo>
                  <a:pt x="2217801" y="1006221"/>
                </a:lnTo>
                <a:lnTo>
                  <a:pt x="2236089" y="1006221"/>
                </a:lnTo>
                <a:lnTo>
                  <a:pt x="2236089" y="987933"/>
                </a:lnTo>
                <a:lnTo>
                  <a:pt x="2236089" y="489280"/>
                </a:lnTo>
                <a:close/>
              </a:path>
              <a:path w="2236470" h="1470025">
                <a:moveTo>
                  <a:pt x="2236089" y="469392"/>
                </a:moveTo>
                <a:lnTo>
                  <a:pt x="2217801" y="469392"/>
                </a:lnTo>
                <a:lnTo>
                  <a:pt x="1496949" y="469392"/>
                </a:lnTo>
                <a:lnTo>
                  <a:pt x="1496949" y="19812"/>
                </a:lnTo>
                <a:lnTo>
                  <a:pt x="1496949" y="18288"/>
                </a:lnTo>
                <a:lnTo>
                  <a:pt x="1496949" y="12"/>
                </a:lnTo>
                <a:lnTo>
                  <a:pt x="1478661" y="0"/>
                </a:lnTo>
                <a:lnTo>
                  <a:pt x="1478661" y="489204"/>
                </a:lnTo>
                <a:lnTo>
                  <a:pt x="1496949" y="489204"/>
                </a:lnTo>
                <a:lnTo>
                  <a:pt x="1496949" y="487680"/>
                </a:lnTo>
                <a:lnTo>
                  <a:pt x="2217801" y="487680"/>
                </a:lnTo>
                <a:lnTo>
                  <a:pt x="2217801" y="489204"/>
                </a:lnTo>
                <a:lnTo>
                  <a:pt x="2236089" y="489204"/>
                </a:lnTo>
                <a:lnTo>
                  <a:pt x="2236089" y="487680"/>
                </a:lnTo>
                <a:lnTo>
                  <a:pt x="2236089" y="4693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4210177" y="6644004"/>
            <a:ext cx="2579370" cy="980440"/>
            <a:chOff x="4210177" y="6644004"/>
            <a:chExt cx="2579370" cy="980440"/>
          </a:xfrm>
        </p:grpSpPr>
        <p:sp>
          <p:nvSpPr>
            <p:cNvPr id="7" name="object 7"/>
            <p:cNvSpPr/>
            <p:nvPr/>
          </p:nvSpPr>
          <p:spPr>
            <a:xfrm>
              <a:off x="4216273" y="6650113"/>
              <a:ext cx="2567305" cy="241300"/>
            </a:xfrm>
            <a:custGeom>
              <a:avLst/>
              <a:gdLst/>
              <a:ahLst/>
              <a:cxnLst/>
              <a:rect l="l" t="t" r="r" b="b"/>
              <a:pathLst>
                <a:path w="2567304" h="241300">
                  <a:moveTo>
                    <a:pt x="2501138" y="0"/>
                  </a:moveTo>
                  <a:lnTo>
                    <a:pt x="65532" y="0"/>
                  </a:lnTo>
                  <a:lnTo>
                    <a:pt x="0" y="0"/>
                  </a:lnTo>
                  <a:lnTo>
                    <a:pt x="0" y="240779"/>
                  </a:lnTo>
                  <a:lnTo>
                    <a:pt x="65532" y="240779"/>
                  </a:lnTo>
                  <a:lnTo>
                    <a:pt x="2501138" y="240779"/>
                  </a:lnTo>
                  <a:lnTo>
                    <a:pt x="2501138" y="0"/>
                  </a:lnTo>
                  <a:close/>
                </a:path>
                <a:path w="2567304" h="241300">
                  <a:moveTo>
                    <a:pt x="2566797" y="0"/>
                  </a:moveTo>
                  <a:lnTo>
                    <a:pt x="2501265" y="0"/>
                  </a:lnTo>
                  <a:lnTo>
                    <a:pt x="2501265" y="240779"/>
                  </a:lnTo>
                  <a:lnTo>
                    <a:pt x="2566797" y="240779"/>
                  </a:lnTo>
                  <a:lnTo>
                    <a:pt x="2566797" y="0"/>
                  </a:lnTo>
                  <a:close/>
                </a:path>
              </a:pathLst>
            </a:custGeom>
            <a:solidFill>
              <a:srgbClr val="DAED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210177" y="6644004"/>
              <a:ext cx="2579370" cy="980440"/>
            </a:xfrm>
            <a:custGeom>
              <a:avLst/>
              <a:gdLst/>
              <a:ahLst/>
              <a:cxnLst/>
              <a:rect l="l" t="t" r="r" b="b"/>
              <a:pathLst>
                <a:path w="2579370" h="980440">
                  <a:moveTo>
                    <a:pt x="2572766" y="246888"/>
                  </a:moveTo>
                  <a:lnTo>
                    <a:pt x="6096" y="246888"/>
                  </a:lnTo>
                  <a:lnTo>
                    <a:pt x="6096" y="6108"/>
                  </a:lnTo>
                  <a:lnTo>
                    <a:pt x="0" y="6108"/>
                  </a:lnTo>
                  <a:lnTo>
                    <a:pt x="0" y="246888"/>
                  </a:lnTo>
                  <a:lnTo>
                    <a:pt x="0" y="252984"/>
                  </a:lnTo>
                  <a:lnTo>
                    <a:pt x="0" y="973836"/>
                  </a:lnTo>
                  <a:lnTo>
                    <a:pt x="0" y="979932"/>
                  </a:lnTo>
                  <a:lnTo>
                    <a:pt x="6096" y="979932"/>
                  </a:lnTo>
                  <a:lnTo>
                    <a:pt x="2572766" y="979932"/>
                  </a:lnTo>
                  <a:lnTo>
                    <a:pt x="2572766" y="973836"/>
                  </a:lnTo>
                  <a:lnTo>
                    <a:pt x="6096" y="973836"/>
                  </a:lnTo>
                  <a:lnTo>
                    <a:pt x="6096" y="252984"/>
                  </a:lnTo>
                  <a:lnTo>
                    <a:pt x="2572766" y="252984"/>
                  </a:lnTo>
                  <a:lnTo>
                    <a:pt x="2572766" y="246888"/>
                  </a:lnTo>
                  <a:close/>
                </a:path>
                <a:path w="2579370" h="980440">
                  <a:moveTo>
                    <a:pt x="2572766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96"/>
                  </a:lnTo>
                  <a:lnTo>
                    <a:pt x="6096" y="6096"/>
                  </a:lnTo>
                  <a:lnTo>
                    <a:pt x="2572766" y="6096"/>
                  </a:lnTo>
                  <a:lnTo>
                    <a:pt x="2572766" y="0"/>
                  </a:lnTo>
                  <a:close/>
                </a:path>
                <a:path w="2579370" h="980440">
                  <a:moveTo>
                    <a:pt x="2578989" y="6108"/>
                  </a:moveTo>
                  <a:lnTo>
                    <a:pt x="2572893" y="6108"/>
                  </a:lnTo>
                  <a:lnTo>
                    <a:pt x="2572893" y="246888"/>
                  </a:lnTo>
                  <a:lnTo>
                    <a:pt x="2572893" y="252984"/>
                  </a:lnTo>
                  <a:lnTo>
                    <a:pt x="2572893" y="973836"/>
                  </a:lnTo>
                  <a:lnTo>
                    <a:pt x="2572893" y="979932"/>
                  </a:lnTo>
                  <a:lnTo>
                    <a:pt x="2578989" y="979932"/>
                  </a:lnTo>
                  <a:lnTo>
                    <a:pt x="2578989" y="973836"/>
                  </a:lnTo>
                  <a:lnTo>
                    <a:pt x="2578989" y="252984"/>
                  </a:lnTo>
                  <a:lnTo>
                    <a:pt x="2578989" y="246888"/>
                  </a:lnTo>
                  <a:lnTo>
                    <a:pt x="2578989" y="6108"/>
                  </a:lnTo>
                  <a:close/>
                </a:path>
                <a:path w="2579370" h="980440">
                  <a:moveTo>
                    <a:pt x="2578989" y="0"/>
                  </a:moveTo>
                  <a:lnTo>
                    <a:pt x="2572893" y="0"/>
                  </a:lnTo>
                  <a:lnTo>
                    <a:pt x="2572893" y="6096"/>
                  </a:lnTo>
                  <a:lnTo>
                    <a:pt x="2578989" y="6096"/>
                  </a:lnTo>
                  <a:lnTo>
                    <a:pt x="2578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4210177" y="7864728"/>
            <a:ext cx="2579370" cy="982344"/>
            <a:chOff x="4210177" y="7864728"/>
            <a:chExt cx="2579370" cy="982344"/>
          </a:xfrm>
        </p:grpSpPr>
        <p:sp>
          <p:nvSpPr>
            <p:cNvPr id="10" name="object 10"/>
            <p:cNvSpPr/>
            <p:nvPr/>
          </p:nvSpPr>
          <p:spPr>
            <a:xfrm>
              <a:off x="4216273" y="7872348"/>
              <a:ext cx="2567305" cy="239395"/>
            </a:xfrm>
            <a:custGeom>
              <a:avLst/>
              <a:gdLst/>
              <a:ahLst/>
              <a:cxnLst/>
              <a:rect l="l" t="t" r="r" b="b"/>
              <a:pathLst>
                <a:path w="2567304" h="239395">
                  <a:moveTo>
                    <a:pt x="2501138" y="0"/>
                  </a:moveTo>
                  <a:lnTo>
                    <a:pt x="65532" y="0"/>
                  </a:lnTo>
                  <a:lnTo>
                    <a:pt x="0" y="0"/>
                  </a:lnTo>
                  <a:lnTo>
                    <a:pt x="0" y="239268"/>
                  </a:lnTo>
                  <a:lnTo>
                    <a:pt x="65532" y="239268"/>
                  </a:lnTo>
                  <a:lnTo>
                    <a:pt x="2501138" y="239268"/>
                  </a:lnTo>
                  <a:lnTo>
                    <a:pt x="2501138" y="0"/>
                  </a:lnTo>
                  <a:close/>
                </a:path>
                <a:path w="2567304" h="239395">
                  <a:moveTo>
                    <a:pt x="2566797" y="0"/>
                  </a:moveTo>
                  <a:lnTo>
                    <a:pt x="2501265" y="0"/>
                  </a:lnTo>
                  <a:lnTo>
                    <a:pt x="2501265" y="239268"/>
                  </a:lnTo>
                  <a:lnTo>
                    <a:pt x="2566797" y="239268"/>
                  </a:lnTo>
                  <a:lnTo>
                    <a:pt x="2566797" y="0"/>
                  </a:lnTo>
                  <a:close/>
                </a:path>
              </a:pathLst>
            </a:custGeom>
            <a:solidFill>
              <a:srgbClr val="DAED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210177" y="7864741"/>
              <a:ext cx="2579370" cy="982344"/>
            </a:xfrm>
            <a:custGeom>
              <a:avLst/>
              <a:gdLst/>
              <a:ahLst/>
              <a:cxnLst/>
              <a:rect l="l" t="t" r="r" b="b"/>
              <a:pathLst>
                <a:path w="2579370" h="982345">
                  <a:moveTo>
                    <a:pt x="2572766" y="975728"/>
                  </a:moveTo>
                  <a:lnTo>
                    <a:pt x="6096" y="975728"/>
                  </a:lnTo>
                  <a:lnTo>
                    <a:pt x="6096" y="253047"/>
                  </a:lnTo>
                  <a:lnTo>
                    <a:pt x="0" y="253047"/>
                  </a:lnTo>
                  <a:lnTo>
                    <a:pt x="0" y="975728"/>
                  </a:lnTo>
                  <a:lnTo>
                    <a:pt x="0" y="981824"/>
                  </a:lnTo>
                  <a:lnTo>
                    <a:pt x="6096" y="981824"/>
                  </a:lnTo>
                  <a:lnTo>
                    <a:pt x="2572766" y="981824"/>
                  </a:lnTo>
                  <a:lnTo>
                    <a:pt x="2572766" y="975728"/>
                  </a:lnTo>
                  <a:close/>
                </a:path>
                <a:path w="2579370" h="982345">
                  <a:moveTo>
                    <a:pt x="2572766" y="246888"/>
                  </a:moveTo>
                  <a:lnTo>
                    <a:pt x="6096" y="246888"/>
                  </a:lnTo>
                  <a:lnTo>
                    <a:pt x="0" y="246888"/>
                  </a:lnTo>
                  <a:lnTo>
                    <a:pt x="0" y="252971"/>
                  </a:lnTo>
                  <a:lnTo>
                    <a:pt x="6096" y="252971"/>
                  </a:lnTo>
                  <a:lnTo>
                    <a:pt x="2572766" y="252971"/>
                  </a:lnTo>
                  <a:lnTo>
                    <a:pt x="2572766" y="246888"/>
                  </a:lnTo>
                  <a:close/>
                </a:path>
                <a:path w="2579370" h="982345">
                  <a:moveTo>
                    <a:pt x="2572766" y="0"/>
                  </a:moveTo>
                  <a:lnTo>
                    <a:pt x="6096" y="0"/>
                  </a:lnTo>
                  <a:lnTo>
                    <a:pt x="0" y="0"/>
                  </a:lnTo>
                  <a:lnTo>
                    <a:pt x="0" y="6083"/>
                  </a:lnTo>
                  <a:lnTo>
                    <a:pt x="0" y="246875"/>
                  </a:lnTo>
                  <a:lnTo>
                    <a:pt x="6096" y="246875"/>
                  </a:lnTo>
                  <a:lnTo>
                    <a:pt x="6096" y="6083"/>
                  </a:lnTo>
                  <a:lnTo>
                    <a:pt x="2572766" y="6083"/>
                  </a:lnTo>
                  <a:lnTo>
                    <a:pt x="2572766" y="0"/>
                  </a:lnTo>
                  <a:close/>
                </a:path>
                <a:path w="2579370" h="982345">
                  <a:moveTo>
                    <a:pt x="2578989" y="253047"/>
                  </a:moveTo>
                  <a:lnTo>
                    <a:pt x="2572893" y="253047"/>
                  </a:lnTo>
                  <a:lnTo>
                    <a:pt x="2572893" y="975728"/>
                  </a:lnTo>
                  <a:lnTo>
                    <a:pt x="2572893" y="981824"/>
                  </a:lnTo>
                  <a:lnTo>
                    <a:pt x="2578989" y="981824"/>
                  </a:lnTo>
                  <a:lnTo>
                    <a:pt x="2578989" y="975728"/>
                  </a:lnTo>
                  <a:lnTo>
                    <a:pt x="2578989" y="253047"/>
                  </a:lnTo>
                  <a:close/>
                </a:path>
                <a:path w="2579370" h="982345">
                  <a:moveTo>
                    <a:pt x="2578989" y="246888"/>
                  </a:moveTo>
                  <a:lnTo>
                    <a:pt x="2572893" y="246888"/>
                  </a:lnTo>
                  <a:lnTo>
                    <a:pt x="2572893" y="252971"/>
                  </a:lnTo>
                  <a:lnTo>
                    <a:pt x="2578989" y="252971"/>
                  </a:lnTo>
                  <a:lnTo>
                    <a:pt x="2578989" y="246888"/>
                  </a:lnTo>
                  <a:close/>
                </a:path>
                <a:path w="2579370" h="982345">
                  <a:moveTo>
                    <a:pt x="2578989" y="0"/>
                  </a:moveTo>
                  <a:lnTo>
                    <a:pt x="2572893" y="0"/>
                  </a:lnTo>
                  <a:lnTo>
                    <a:pt x="2572893" y="6083"/>
                  </a:lnTo>
                  <a:lnTo>
                    <a:pt x="2572893" y="246875"/>
                  </a:lnTo>
                  <a:lnTo>
                    <a:pt x="2578989" y="246875"/>
                  </a:lnTo>
                  <a:lnTo>
                    <a:pt x="2578989" y="6083"/>
                  </a:lnTo>
                  <a:lnTo>
                    <a:pt x="25789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348" y="1072895"/>
            <a:ext cx="1197864" cy="1129283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055685" y="1086421"/>
            <a:ext cx="1130935" cy="1061720"/>
            <a:chOff x="2055685" y="1086421"/>
            <a:chExt cx="1130935" cy="1061720"/>
          </a:xfrm>
        </p:grpSpPr>
        <p:sp>
          <p:nvSpPr>
            <p:cNvPr id="14" name="object 14"/>
            <p:cNvSpPr/>
            <p:nvPr/>
          </p:nvSpPr>
          <p:spPr>
            <a:xfrm>
              <a:off x="2060448" y="1091183"/>
              <a:ext cx="1121410" cy="1052195"/>
            </a:xfrm>
            <a:custGeom>
              <a:avLst/>
              <a:gdLst/>
              <a:ahLst/>
              <a:cxnLst/>
              <a:rect l="l" t="t" r="r" b="b"/>
              <a:pathLst>
                <a:path w="1121410" h="1052195">
                  <a:moveTo>
                    <a:pt x="560705" y="0"/>
                  </a:moveTo>
                  <a:lnTo>
                    <a:pt x="512331" y="1931"/>
                  </a:lnTo>
                  <a:lnTo>
                    <a:pt x="465099" y="7620"/>
                  </a:lnTo>
                  <a:lnTo>
                    <a:pt x="419176" y="16909"/>
                  </a:lnTo>
                  <a:lnTo>
                    <a:pt x="374732" y="29639"/>
                  </a:lnTo>
                  <a:lnTo>
                    <a:pt x="331935" y="45653"/>
                  </a:lnTo>
                  <a:lnTo>
                    <a:pt x="290953" y="64792"/>
                  </a:lnTo>
                  <a:lnTo>
                    <a:pt x="251955" y="86899"/>
                  </a:lnTo>
                  <a:lnTo>
                    <a:pt x="215108" y="111816"/>
                  </a:lnTo>
                  <a:lnTo>
                    <a:pt x="180582" y="139385"/>
                  </a:lnTo>
                  <a:lnTo>
                    <a:pt x="148545" y="169447"/>
                  </a:lnTo>
                  <a:lnTo>
                    <a:pt x="119166" y="201845"/>
                  </a:lnTo>
                  <a:lnTo>
                    <a:pt x="92611" y="236421"/>
                  </a:lnTo>
                  <a:lnTo>
                    <a:pt x="69051" y="273017"/>
                  </a:lnTo>
                  <a:lnTo>
                    <a:pt x="48654" y="311474"/>
                  </a:lnTo>
                  <a:lnTo>
                    <a:pt x="31587" y="351636"/>
                  </a:lnTo>
                  <a:lnTo>
                    <a:pt x="18020" y="393343"/>
                  </a:lnTo>
                  <a:lnTo>
                    <a:pt x="8121" y="436438"/>
                  </a:lnTo>
                  <a:lnTo>
                    <a:pt x="2058" y="480763"/>
                  </a:lnTo>
                  <a:lnTo>
                    <a:pt x="0" y="526160"/>
                  </a:lnTo>
                  <a:lnTo>
                    <a:pt x="2058" y="571539"/>
                  </a:lnTo>
                  <a:lnTo>
                    <a:pt x="8121" y="615847"/>
                  </a:lnTo>
                  <a:lnTo>
                    <a:pt x="18020" y="658927"/>
                  </a:lnTo>
                  <a:lnTo>
                    <a:pt x="31587" y="700621"/>
                  </a:lnTo>
                  <a:lnTo>
                    <a:pt x="48654" y="740771"/>
                  </a:lnTo>
                  <a:lnTo>
                    <a:pt x="69051" y="779218"/>
                  </a:lnTo>
                  <a:lnTo>
                    <a:pt x="92611" y="815805"/>
                  </a:lnTo>
                  <a:lnTo>
                    <a:pt x="119166" y="850374"/>
                  </a:lnTo>
                  <a:lnTo>
                    <a:pt x="148545" y="882766"/>
                  </a:lnTo>
                  <a:lnTo>
                    <a:pt x="180582" y="912823"/>
                  </a:lnTo>
                  <a:lnTo>
                    <a:pt x="215108" y="940387"/>
                  </a:lnTo>
                  <a:lnTo>
                    <a:pt x="251955" y="965301"/>
                  </a:lnTo>
                  <a:lnTo>
                    <a:pt x="290953" y="987406"/>
                  </a:lnTo>
                  <a:lnTo>
                    <a:pt x="331935" y="1006544"/>
                  </a:lnTo>
                  <a:lnTo>
                    <a:pt x="374732" y="1022556"/>
                  </a:lnTo>
                  <a:lnTo>
                    <a:pt x="419176" y="1035286"/>
                  </a:lnTo>
                  <a:lnTo>
                    <a:pt x="465099" y="1044574"/>
                  </a:lnTo>
                  <a:lnTo>
                    <a:pt x="512331" y="1050263"/>
                  </a:lnTo>
                  <a:lnTo>
                    <a:pt x="560705" y="1052194"/>
                  </a:lnTo>
                  <a:lnTo>
                    <a:pt x="609078" y="1050263"/>
                  </a:lnTo>
                  <a:lnTo>
                    <a:pt x="656310" y="1044574"/>
                  </a:lnTo>
                  <a:lnTo>
                    <a:pt x="702233" y="1035286"/>
                  </a:lnTo>
                  <a:lnTo>
                    <a:pt x="746677" y="1022556"/>
                  </a:lnTo>
                  <a:lnTo>
                    <a:pt x="789474" y="1006544"/>
                  </a:lnTo>
                  <a:lnTo>
                    <a:pt x="830456" y="987406"/>
                  </a:lnTo>
                  <a:lnTo>
                    <a:pt x="869454" y="965301"/>
                  </a:lnTo>
                  <a:lnTo>
                    <a:pt x="906301" y="940387"/>
                  </a:lnTo>
                  <a:lnTo>
                    <a:pt x="940827" y="912823"/>
                  </a:lnTo>
                  <a:lnTo>
                    <a:pt x="972864" y="882766"/>
                  </a:lnTo>
                  <a:lnTo>
                    <a:pt x="1002243" y="850374"/>
                  </a:lnTo>
                  <a:lnTo>
                    <a:pt x="1028798" y="815805"/>
                  </a:lnTo>
                  <a:lnTo>
                    <a:pt x="1052358" y="779218"/>
                  </a:lnTo>
                  <a:lnTo>
                    <a:pt x="1072755" y="740771"/>
                  </a:lnTo>
                  <a:lnTo>
                    <a:pt x="1089822" y="700621"/>
                  </a:lnTo>
                  <a:lnTo>
                    <a:pt x="1103389" y="658927"/>
                  </a:lnTo>
                  <a:lnTo>
                    <a:pt x="1113288" y="615847"/>
                  </a:lnTo>
                  <a:lnTo>
                    <a:pt x="1119351" y="571539"/>
                  </a:lnTo>
                  <a:lnTo>
                    <a:pt x="1121410" y="526160"/>
                  </a:lnTo>
                  <a:lnTo>
                    <a:pt x="1119351" y="480763"/>
                  </a:lnTo>
                  <a:lnTo>
                    <a:pt x="1113288" y="436438"/>
                  </a:lnTo>
                  <a:lnTo>
                    <a:pt x="1103389" y="393343"/>
                  </a:lnTo>
                  <a:lnTo>
                    <a:pt x="1089822" y="351636"/>
                  </a:lnTo>
                  <a:lnTo>
                    <a:pt x="1072755" y="311474"/>
                  </a:lnTo>
                  <a:lnTo>
                    <a:pt x="1052358" y="273017"/>
                  </a:lnTo>
                  <a:lnTo>
                    <a:pt x="1028798" y="236421"/>
                  </a:lnTo>
                  <a:lnTo>
                    <a:pt x="1002243" y="201845"/>
                  </a:lnTo>
                  <a:lnTo>
                    <a:pt x="972864" y="169447"/>
                  </a:lnTo>
                  <a:lnTo>
                    <a:pt x="940827" y="139385"/>
                  </a:lnTo>
                  <a:lnTo>
                    <a:pt x="906301" y="111816"/>
                  </a:lnTo>
                  <a:lnTo>
                    <a:pt x="869454" y="86899"/>
                  </a:lnTo>
                  <a:lnTo>
                    <a:pt x="830456" y="64792"/>
                  </a:lnTo>
                  <a:lnTo>
                    <a:pt x="789474" y="45653"/>
                  </a:lnTo>
                  <a:lnTo>
                    <a:pt x="746677" y="29639"/>
                  </a:lnTo>
                  <a:lnTo>
                    <a:pt x="702233" y="16909"/>
                  </a:lnTo>
                  <a:lnTo>
                    <a:pt x="656310" y="7620"/>
                  </a:lnTo>
                  <a:lnTo>
                    <a:pt x="609078" y="1931"/>
                  </a:lnTo>
                  <a:lnTo>
                    <a:pt x="560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60448" y="1091183"/>
              <a:ext cx="1121410" cy="1052195"/>
            </a:xfrm>
            <a:custGeom>
              <a:avLst/>
              <a:gdLst/>
              <a:ahLst/>
              <a:cxnLst/>
              <a:rect l="l" t="t" r="r" b="b"/>
              <a:pathLst>
                <a:path w="1121410" h="1052195">
                  <a:moveTo>
                    <a:pt x="0" y="526160"/>
                  </a:moveTo>
                  <a:lnTo>
                    <a:pt x="2058" y="480763"/>
                  </a:lnTo>
                  <a:lnTo>
                    <a:pt x="8121" y="436438"/>
                  </a:lnTo>
                  <a:lnTo>
                    <a:pt x="18020" y="393343"/>
                  </a:lnTo>
                  <a:lnTo>
                    <a:pt x="31587" y="351636"/>
                  </a:lnTo>
                  <a:lnTo>
                    <a:pt x="48654" y="311474"/>
                  </a:lnTo>
                  <a:lnTo>
                    <a:pt x="69051" y="273017"/>
                  </a:lnTo>
                  <a:lnTo>
                    <a:pt x="92611" y="236421"/>
                  </a:lnTo>
                  <a:lnTo>
                    <a:pt x="119166" y="201845"/>
                  </a:lnTo>
                  <a:lnTo>
                    <a:pt x="148545" y="169447"/>
                  </a:lnTo>
                  <a:lnTo>
                    <a:pt x="180582" y="139385"/>
                  </a:lnTo>
                  <a:lnTo>
                    <a:pt x="215108" y="111816"/>
                  </a:lnTo>
                  <a:lnTo>
                    <a:pt x="251955" y="86899"/>
                  </a:lnTo>
                  <a:lnTo>
                    <a:pt x="290953" y="64792"/>
                  </a:lnTo>
                  <a:lnTo>
                    <a:pt x="331935" y="45653"/>
                  </a:lnTo>
                  <a:lnTo>
                    <a:pt x="374732" y="29639"/>
                  </a:lnTo>
                  <a:lnTo>
                    <a:pt x="419176" y="16909"/>
                  </a:lnTo>
                  <a:lnTo>
                    <a:pt x="465099" y="7620"/>
                  </a:lnTo>
                  <a:lnTo>
                    <a:pt x="512331" y="1931"/>
                  </a:lnTo>
                  <a:lnTo>
                    <a:pt x="560705" y="0"/>
                  </a:lnTo>
                  <a:lnTo>
                    <a:pt x="609078" y="1931"/>
                  </a:lnTo>
                  <a:lnTo>
                    <a:pt x="656310" y="7620"/>
                  </a:lnTo>
                  <a:lnTo>
                    <a:pt x="702233" y="16909"/>
                  </a:lnTo>
                  <a:lnTo>
                    <a:pt x="746677" y="29639"/>
                  </a:lnTo>
                  <a:lnTo>
                    <a:pt x="789474" y="45653"/>
                  </a:lnTo>
                  <a:lnTo>
                    <a:pt x="830456" y="64792"/>
                  </a:lnTo>
                  <a:lnTo>
                    <a:pt x="869454" y="86899"/>
                  </a:lnTo>
                  <a:lnTo>
                    <a:pt x="906301" y="111816"/>
                  </a:lnTo>
                  <a:lnTo>
                    <a:pt x="940827" y="139385"/>
                  </a:lnTo>
                  <a:lnTo>
                    <a:pt x="972864" y="169447"/>
                  </a:lnTo>
                  <a:lnTo>
                    <a:pt x="1002243" y="201845"/>
                  </a:lnTo>
                  <a:lnTo>
                    <a:pt x="1028798" y="236421"/>
                  </a:lnTo>
                  <a:lnTo>
                    <a:pt x="1052358" y="273017"/>
                  </a:lnTo>
                  <a:lnTo>
                    <a:pt x="1072755" y="311474"/>
                  </a:lnTo>
                  <a:lnTo>
                    <a:pt x="1089822" y="351636"/>
                  </a:lnTo>
                  <a:lnTo>
                    <a:pt x="1103389" y="393343"/>
                  </a:lnTo>
                  <a:lnTo>
                    <a:pt x="1113288" y="436438"/>
                  </a:lnTo>
                  <a:lnTo>
                    <a:pt x="1119351" y="480763"/>
                  </a:lnTo>
                  <a:lnTo>
                    <a:pt x="1121410" y="526160"/>
                  </a:lnTo>
                  <a:lnTo>
                    <a:pt x="1119351" y="571539"/>
                  </a:lnTo>
                  <a:lnTo>
                    <a:pt x="1113288" y="615847"/>
                  </a:lnTo>
                  <a:lnTo>
                    <a:pt x="1103389" y="658927"/>
                  </a:lnTo>
                  <a:lnTo>
                    <a:pt x="1089822" y="700621"/>
                  </a:lnTo>
                  <a:lnTo>
                    <a:pt x="1072755" y="740771"/>
                  </a:lnTo>
                  <a:lnTo>
                    <a:pt x="1052358" y="779218"/>
                  </a:lnTo>
                  <a:lnTo>
                    <a:pt x="1028798" y="815805"/>
                  </a:lnTo>
                  <a:lnTo>
                    <a:pt x="1002243" y="850374"/>
                  </a:lnTo>
                  <a:lnTo>
                    <a:pt x="972864" y="882766"/>
                  </a:lnTo>
                  <a:lnTo>
                    <a:pt x="940827" y="912823"/>
                  </a:lnTo>
                  <a:lnTo>
                    <a:pt x="906301" y="940387"/>
                  </a:lnTo>
                  <a:lnTo>
                    <a:pt x="869454" y="965301"/>
                  </a:lnTo>
                  <a:lnTo>
                    <a:pt x="830456" y="987406"/>
                  </a:lnTo>
                  <a:lnTo>
                    <a:pt x="789474" y="1006544"/>
                  </a:lnTo>
                  <a:lnTo>
                    <a:pt x="746677" y="1022556"/>
                  </a:lnTo>
                  <a:lnTo>
                    <a:pt x="702233" y="1035286"/>
                  </a:lnTo>
                  <a:lnTo>
                    <a:pt x="656310" y="1044574"/>
                  </a:lnTo>
                  <a:lnTo>
                    <a:pt x="609078" y="1050263"/>
                  </a:lnTo>
                  <a:lnTo>
                    <a:pt x="560705" y="1052194"/>
                  </a:lnTo>
                  <a:lnTo>
                    <a:pt x="512331" y="1050263"/>
                  </a:lnTo>
                  <a:lnTo>
                    <a:pt x="465099" y="1044574"/>
                  </a:lnTo>
                  <a:lnTo>
                    <a:pt x="419176" y="1035286"/>
                  </a:lnTo>
                  <a:lnTo>
                    <a:pt x="374732" y="1022556"/>
                  </a:lnTo>
                  <a:lnTo>
                    <a:pt x="331935" y="1006544"/>
                  </a:lnTo>
                  <a:lnTo>
                    <a:pt x="290953" y="987406"/>
                  </a:lnTo>
                  <a:lnTo>
                    <a:pt x="251955" y="965301"/>
                  </a:lnTo>
                  <a:lnTo>
                    <a:pt x="215108" y="940387"/>
                  </a:lnTo>
                  <a:lnTo>
                    <a:pt x="180582" y="912823"/>
                  </a:lnTo>
                  <a:lnTo>
                    <a:pt x="148545" y="882766"/>
                  </a:lnTo>
                  <a:lnTo>
                    <a:pt x="119166" y="850374"/>
                  </a:lnTo>
                  <a:lnTo>
                    <a:pt x="92611" y="815805"/>
                  </a:lnTo>
                  <a:lnTo>
                    <a:pt x="69051" y="779218"/>
                  </a:lnTo>
                  <a:lnTo>
                    <a:pt x="48654" y="740771"/>
                  </a:lnTo>
                  <a:lnTo>
                    <a:pt x="31587" y="700621"/>
                  </a:lnTo>
                  <a:lnTo>
                    <a:pt x="18020" y="658927"/>
                  </a:lnTo>
                  <a:lnTo>
                    <a:pt x="8121" y="615847"/>
                  </a:lnTo>
                  <a:lnTo>
                    <a:pt x="2058" y="571539"/>
                  </a:lnTo>
                  <a:lnTo>
                    <a:pt x="0" y="5261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77188" y="1246631"/>
            <a:ext cx="2923022" cy="644651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3410902" y="1260030"/>
            <a:ext cx="2856230" cy="578485"/>
            <a:chOff x="3410902" y="1260030"/>
            <a:chExt cx="2856230" cy="578485"/>
          </a:xfrm>
        </p:grpSpPr>
        <p:sp>
          <p:nvSpPr>
            <p:cNvPr id="18" name="object 18"/>
            <p:cNvSpPr/>
            <p:nvPr/>
          </p:nvSpPr>
          <p:spPr>
            <a:xfrm>
              <a:off x="3415665" y="1264792"/>
              <a:ext cx="2846705" cy="568960"/>
            </a:xfrm>
            <a:custGeom>
              <a:avLst/>
              <a:gdLst/>
              <a:ahLst/>
              <a:cxnLst/>
              <a:rect l="l" t="t" r="r" b="b"/>
              <a:pathLst>
                <a:path w="2846704" h="568960">
                  <a:moveTo>
                    <a:pt x="2846705" y="0"/>
                  </a:moveTo>
                  <a:lnTo>
                    <a:pt x="0" y="0"/>
                  </a:lnTo>
                  <a:lnTo>
                    <a:pt x="0" y="568959"/>
                  </a:lnTo>
                  <a:lnTo>
                    <a:pt x="2846705" y="568959"/>
                  </a:lnTo>
                  <a:lnTo>
                    <a:pt x="2846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415665" y="1264792"/>
              <a:ext cx="2846705" cy="568960"/>
            </a:xfrm>
            <a:custGeom>
              <a:avLst/>
              <a:gdLst/>
              <a:ahLst/>
              <a:cxnLst/>
              <a:rect l="l" t="t" r="r" b="b"/>
              <a:pathLst>
                <a:path w="2846704" h="568960">
                  <a:moveTo>
                    <a:pt x="0" y="568959"/>
                  </a:moveTo>
                  <a:lnTo>
                    <a:pt x="2846705" y="568959"/>
                  </a:lnTo>
                  <a:lnTo>
                    <a:pt x="2846705" y="0"/>
                  </a:lnTo>
                  <a:lnTo>
                    <a:pt x="0" y="0"/>
                  </a:lnTo>
                  <a:lnTo>
                    <a:pt x="0" y="5689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490" y="1169682"/>
            <a:ext cx="1178530" cy="901045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773430" y="2285491"/>
            <a:ext cx="1980564" cy="767080"/>
            <a:chOff x="773430" y="2285491"/>
            <a:chExt cx="1980564" cy="767080"/>
          </a:xfrm>
        </p:grpSpPr>
        <p:sp>
          <p:nvSpPr>
            <p:cNvPr id="22" name="object 22"/>
            <p:cNvSpPr/>
            <p:nvPr/>
          </p:nvSpPr>
          <p:spPr>
            <a:xfrm>
              <a:off x="786130" y="2298191"/>
              <a:ext cx="1955164" cy="741680"/>
            </a:xfrm>
            <a:custGeom>
              <a:avLst/>
              <a:gdLst/>
              <a:ahLst/>
              <a:cxnLst/>
              <a:rect l="l" t="t" r="r" b="b"/>
              <a:pathLst>
                <a:path w="1955164" h="741680">
                  <a:moveTo>
                    <a:pt x="977519" y="0"/>
                  </a:moveTo>
                  <a:lnTo>
                    <a:pt x="0" y="741679"/>
                  </a:lnTo>
                  <a:lnTo>
                    <a:pt x="1955164" y="741679"/>
                  </a:lnTo>
                  <a:lnTo>
                    <a:pt x="97751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86130" y="2298191"/>
              <a:ext cx="1955164" cy="741680"/>
            </a:xfrm>
            <a:custGeom>
              <a:avLst/>
              <a:gdLst/>
              <a:ahLst/>
              <a:cxnLst/>
              <a:rect l="l" t="t" r="r" b="b"/>
              <a:pathLst>
                <a:path w="1955164" h="741680">
                  <a:moveTo>
                    <a:pt x="0" y="741679"/>
                  </a:moveTo>
                  <a:lnTo>
                    <a:pt x="977519" y="0"/>
                  </a:lnTo>
                  <a:lnTo>
                    <a:pt x="1955164" y="741679"/>
                  </a:lnTo>
                  <a:lnTo>
                    <a:pt x="0" y="741679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0559" y="5158739"/>
            <a:ext cx="3435096" cy="1245108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712787" y="5182044"/>
            <a:ext cx="3349625" cy="1158875"/>
            <a:chOff x="712787" y="5182044"/>
            <a:chExt cx="3349625" cy="1158875"/>
          </a:xfrm>
        </p:grpSpPr>
        <p:sp>
          <p:nvSpPr>
            <p:cNvPr id="26" name="object 26"/>
            <p:cNvSpPr/>
            <p:nvPr/>
          </p:nvSpPr>
          <p:spPr>
            <a:xfrm>
              <a:off x="717550" y="5186806"/>
              <a:ext cx="3340100" cy="1149350"/>
            </a:xfrm>
            <a:custGeom>
              <a:avLst/>
              <a:gdLst/>
              <a:ahLst/>
              <a:cxnLst/>
              <a:rect l="l" t="t" r="r" b="b"/>
              <a:pathLst>
                <a:path w="3340100" h="1149350">
                  <a:moveTo>
                    <a:pt x="3340100" y="0"/>
                  </a:moveTo>
                  <a:lnTo>
                    <a:pt x="0" y="0"/>
                  </a:lnTo>
                  <a:lnTo>
                    <a:pt x="0" y="1149350"/>
                  </a:lnTo>
                  <a:lnTo>
                    <a:pt x="3340100" y="1149350"/>
                  </a:lnTo>
                  <a:lnTo>
                    <a:pt x="3340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17550" y="5186806"/>
              <a:ext cx="3340100" cy="1149350"/>
            </a:xfrm>
            <a:custGeom>
              <a:avLst/>
              <a:gdLst/>
              <a:ahLst/>
              <a:cxnLst/>
              <a:rect l="l" t="t" r="r" b="b"/>
              <a:pathLst>
                <a:path w="3340100" h="1149350">
                  <a:moveTo>
                    <a:pt x="0" y="1149350"/>
                  </a:moveTo>
                  <a:lnTo>
                    <a:pt x="3340100" y="1149350"/>
                  </a:lnTo>
                  <a:lnTo>
                    <a:pt x="3340100" y="0"/>
                  </a:lnTo>
                  <a:lnTo>
                    <a:pt x="0" y="0"/>
                  </a:lnTo>
                  <a:lnTo>
                    <a:pt x="0" y="1149350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4357219" y="6977518"/>
            <a:ext cx="2072639" cy="565150"/>
            <a:chOff x="4357219" y="6977518"/>
            <a:chExt cx="2072639" cy="56515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7219" y="6977518"/>
              <a:ext cx="750657" cy="51839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65978" y="6985968"/>
              <a:ext cx="1063790" cy="556331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4297045" y="8153907"/>
            <a:ext cx="2163445" cy="620395"/>
            <a:chOff x="4297045" y="8153907"/>
            <a:chExt cx="2163445" cy="620395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97045" y="8153907"/>
              <a:ext cx="631990" cy="60896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7956" y="8217359"/>
              <a:ext cx="1062304" cy="556331"/>
            </a:xfrm>
            <a:prstGeom prst="rect">
              <a:avLst/>
            </a:prstGeom>
          </p:spPr>
        </p:pic>
      </p:grpSp>
      <p:pic>
        <p:nvPicPr>
          <p:cNvPr id="34" name="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59500" y="4944236"/>
            <a:ext cx="241300" cy="222250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6482079" y="4984876"/>
            <a:ext cx="0" cy="177800"/>
          </a:xfrm>
          <a:custGeom>
            <a:avLst/>
            <a:gdLst/>
            <a:ahLst/>
            <a:cxnLst/>
            <a:rect l="l" t="t" r="r" b="b"/>
            <a:pathLst>
              <a:path w="0" h="177800">
                <a:moveTo>
                  <a:pt x="0" y="0"/>
                </a:moveTo>
                <a:lnTo>
                  <a:pt x="0" y="177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6" name="object 3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3755" y="5234939"/>
            <a:ext cx="2648711" cy="512063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4186872" y="5258244"/>
            <a:ext cx="2562225" cy="426720"/>
            <a:chOff x="4186872" y="5258244"/>
            <a:chExt cx="2562225" cy="426720"/>
          </a:xfrm>
        </p:grpSpPr>
        <p:sp>
          <p:nvSpPr>
            <p:cNvPr id="38" name="object 38"/>
            <p:cNvSpPr/>
            <p:nvPr/>
          </p:nvSpPr>
          <p:spPr>
            <a:xfrm>
              <a:off x="4191634" y="5263006"/>
              <a:ext cx="2552700" cy="417195"/>
            </a:xfrm>
            <a:custGeom>
              <a:avLst/>
              <a:gdLst/>
              <a:ahLst/>
              <a:cxnLst/>
              <a:rect l="l" t="t" r="r" b="b"/>
              <a:pathLst>
                <a:path w="2552700" h="417195">
                  <a:moveTo>
                    <a:pt x="2552699" y="0"/>
                  </a:moveTo>
                  <a:lnTo>
                    <a:pt x="0" y="0"/>
                  </a:lnTo>
                  <a:lnTo>
                    <a:pt x="0" y="417195"/>
                  </a:lnTo>
                  <a:lnTo>
                    <a:pt x="2552699" y="417195"/>
                  </a:lnTo>
                  <a:lnTo>
                    <a:pt x="25526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191634" y="5263006"/>
              <a:ext cx="2552700" cy="417195"/>
            </a:xfrm>
            <a:custGeom>
              <a:avLst/>
              <a:gdLst/>
              <a:ahLst/>
              <a:cxnLst/>
              <a:rect l="l" t="t" r="r" b="b"/>
              <a:pathLst>
                <a:path w="2552700" h="417195">
                  <a:moveTo>
                    <a:pt x="0" y="417195"/>
                  </a:moveTo>
                  <a:lnTo>
                    <a:pt x="2552699" y="417195"/>
                  </a:lnTo>
                  <a:lnTo>
                    <a:pt x="2552699" y="0"/>
                  </a:lnTo>
                  <a:lnTo>
                    <a:pt x="0" y="0"/>
                  </a:lnTo>
                  <a:lnTo>
                    <a:pt x="0" y="417195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25014" y="9443821"/>
            <a:ext cx="369938" cy="35052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34070" y="304677"/>
            <a:ext cx="447671" cy="447674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18716" y="9395765"/>
            <a:ext cx="1590495" cy="47973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534113" y="9382279"/>
            <a:ext cx="1534159" cy="482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70934" y="8530183"/>
            <a:ext cx="1279525" cy="1250315"/>
            <a:chOff x="3670934" y="8530183"/>
            <a:chExt cx="1279525" cy="1250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0934" y="8530183"/>
              <a:ext cx="1179944" cy="12039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5786" y="8545478"/>
              <a:ext cx="1234440" cy="12344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35532" y="1078737"/>
            <a:ext cx="2252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1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150" b="1" i="1">
                <a:latin typeface="Trebuchet MS"/>
                <a:cs typeface="Trebuchet MS"/>
              </a:rPr>
              <a:t>Co</a:t>
            </a:r>
            <a:r>
              <a:rPr dirty="0" sz="1600" spc="-125" b="1" i="1">
                <a:latin typeface="Trebuchet MS"/>
                <a:cs typeface="Trebuchet MS"/>
              </a:rPr>
              <a:t>n</a:t>
            </a:r>
            <a:r>
              <a:rPr dirty="0" sz="1600" spc="-190" b="1" i="1">
                <a:latin typeface="Trebuchet MS"/>
                <a:cs typeface="Trebuchet MS"/>
              </a:rPr>
              <a:t>tam</a:t>
            </a:r>
            <a:r>
              <a:rPr dirty="0" sz="1600" spc="-165" b="1" i="1">
                <a:latin typeface="Trebuchet MS"/>
                <a:cs typeface="Trebuchet MS"/>
              </a:rPr>
              <a:t>o</a:t>
            </a:r>
            <a:r>
              <a:rPr dirty="0" sz="1600" spc="-110" b="1" i="1">
                <a:latin typeface="Trebuchet MS"/>
                <a:cs typeface="Trebuchet MS"/>
              </a:rPr>
              <a:t>s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170" b="1" i="1">
                <a:latin typeface="Trebuchet MS"/>
                <a:cs typeface="Trebuchet MS"/>
              </a:rPr>
              <a:t>h</a:t>
            </a:r>
            <a:r>
              <a:rPr dirty="0" sz="1600" spc="-170" b="1" i="1">
                <a:latin typeface="Trebuchet MS"/>
                <a:cs typeface="Trebuchet MS"/>
              </a:rPr>
              <a:t>a</a:t>
            </a:r>
            <a:r>
              <a:rPr dirty="0" sz="1600" spc="-190" b="1" i="1">
                <a:latin typeface="Trebuchet MS"/>
                <a:cs typeface="Trebuchet MS"/>
              </a:rPr>
              <a:t>cia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04" b="1" i="1">
                <a:latin typeface="Trebuchet MS"/>
                <a:cs typeface="Trebuchet MS"/>
              </a:rPr>
              <a:t>a</a:t>
            </a:r>
            <a:r>
              <a:rPr dirty="0" sz="1600" spc="-265" b="1" i="1">
                <a:latin typeface="Trebuchet MS"/>
                <a:cs typeface="Trebuchet MS"/>
              </a:rPr>
              <a:t>d</a:t>
            </a:r>
            <a:r>
              <a:rPr dirty="0" sz="1600" spc="-235" b="1" i="1">
                <a:latin typeface="Trebuchet MS"/>
                <a:cs typeface="Trebuchet MS"/>
              </a:rPr>
              <a:t>e</a:t>
            </a:r>
            <a:r>
              <a:rPr dirty="0" sz="1600" spc="-130" b="1" i="1">
                <a:latin typeface="Trebuchet MS"/>
                <a:cs typeface="Trebuchet MS"/>
              </a:rPr>
              <a:t>l</a:t>
            </a:r>
            <a:r>
              <a:rPr dirty="0" sz="1600" spc="-160" b="1" i="1">
                <a:latin typeface="Trebuchet MS"/>
                <a:cs typeface="Trebuchet MS"/>
              </a:rPr>
              <a:t>an</a:t>
            </a:r>
            <a:r>
              <a:rPr dirty="0" sz="1600" spc="-110" b="1" i="1">
                <a:latin typeface="Trebuchet MS"/>
                <a:cs typeface="Trebuchet MS"/>
              </a:rPr>
              <a:t>t</a:t>
            </a:r>
            <a:r>
              <a:rPr dirty="0" sz="1600" spc="-325" b="1" i="1">
                <a:latin typeface="Trebuchet MS"/>
                <a:cs typeface="Trebuchet MS"/>
              </a:rPr>
              <a:t>e.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1604" y="1477009"/>
          <a:ext cx="6237605" cy="50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"/>
                <a:gridCol w="619760"/>
                <a:gridCol w="621665"/>
                <a:gridCol w="619760"/>
                <a:gridCol w="621030"/>
                <a:gridCol w="619759"/>
                <a:gridCol w="621029"/>
                <a:gridCol w="619760"/>
                <a:gridCol w="621664"/>
                <a:gridCol w="619760"/>
              </a:tblGrid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34008" y="2015998"/>
            <a:ext cx="19983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2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45" b="1" i="1">
                <a:latin typeface="Trebuchet MS"/>
                <a:cs typeface="Trebuchet MS"/>
              </a:rPr>
              <a:t> </a:t>
            </a:r>
            <a:r>
              <a:rPr dirty="0" sz="1600" spc="-150" b="1" i="1">
                <a:latin typeface="Trebuchet MS"/>
                <a:cs typeface="Trebuchet MS"/>
              </a:rPr>
              <a:t>Co</a:t>
            </a:r>
            <a:r>
              <a:rPr dirty="0" sz="1600" spc="-125" b="1" i="1">
                <a:latin typeface="Trebuchet MS"/>
                <a:cs typeface="Trebuchet MS"/>
              </a:rPr>
              <a:t>n</a:t>
            </a:r>
            <a:r>
              <a:rPr dirty="0" sz="1600" spc="-190" b="1" i="1">
                <a:latin typeface="Trebuchet MS"/>
                <a:cs typeface="Trebuchet MS"/>
              </a:rPr>
              <a:t>tam</a:t>
            </a:r>
            <a:r>
              <a:rPr dirty="0" sz="1600" spc="-165" b="1" i="1">
                <a:latin typeface="Trebuchet MS"/>
                <a:cs typeface="Trebuchet MS"/>
              </a:rPr>
              <a:t>o</a:t>
            </a:r>
            <a:r>
              <a:rPr dirty="0" sz="1600" spc="-110" b="1" i="1">
                <a:latin typeface="Trebuchet MS"/>
                <a:cs typeface="Trebuchet MS"/>
              </a:rPr>
              <a:t>s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170" b="1" i="1">
                <a:latin typeface="Trebuchet MS"/>
                <a:cs typeface="Trebuchet MS"/>
              </a:rPr>
              <a:t>h</a:t>
            </a:r>
            <a:r>
              <a:rPr dirty="0" sz="1600" spc="-170" b="1" i="1">
                <a:latin typeface="Trebuchet MS"/>
                <a:cs typeface="Trebuchet MS"/>
              </a:rPr>
              <a:t>a</a:t>
            </a:r>
            <a:r>
              <a:rPr dirty="0" sz="1600" spc="-190" b="1" i="1">
                <a:latin typeface="Trebuchet MS"/>
                <a:cs typeface="Trebuchet MS"/>
              </a:rPr>
              <a:t>cia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04" b="1" i="1">
                <a:latin typeface="Trebuchet MS"/>
                <a:cs typeface="Trebuchet MS"/>
              </a:rPr>
              <a:t>a</a:t>
            </a:r>
            <a:r>
              <a:rPr dirty="0" sz="1600" spc="-160" b="1" i="1">
                <a:latin typeface="Trebuchet MS"/>
                <a:cs typeface="Trebuchet MS"/>
              </a:rPr>
              <a:t>tr</a:t>
            </a:r>
            <a:r>
              <a:rPr dirty="0" sz="1600" spc="-204" b="1" i="1">
                <a:latin typeface="Trebuchet MS"/>
                <a:cs typeface="Trebuchet MS"/>
              </a:rPr>
              <a:t>á</a:t>
            </a:r>
            <a:r>
              <a:rPr dirty="0" sz="1600" spc="-229" b="1" i="1">
                <a:latin typeface="Trebuchet MS"/>
                <a:cs typeface="Trebuchet MS"/>
              </a:rPr>
              <a:t>s.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41604" y="2412745"/>
          <a:ext cx="6237605" cy="50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"/>
                <a:gridCol w="619760"/>
                <a:gridCol w="621665"/>
                <a:gridCol w="619760"/>
                <a:gridCol w="621030"/>
                <a:gridCol w="619759"/>
                <a:gridCol w="621029"/>
                <a:gridCol w="619760"/>
                <a:gridCol w="621664"/>
                <a:gridCol w="619760"/>
              </a:tblGrid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934008" y="2951733"/>
            <a:ext cx="30022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3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45" b="1" i="1">
                <a:latin typeface="Trebuchet MS"/>
                <a:cs typeface="Trebuchet MS"/>
              </a:rPr>
              <a:t> </a:t>
            </a:r>
            <a:r>
              <a:rPr dirty="0" sz="1600" spc="-295" b="1" i="1">
                <a:latin typeface="Trebuchet MS"/>
                <a:cs typeface="Trebuchet MS"/>
              </a:rPr>
              <a:t>E</a:t>
            </a:r>
            <a:r>
              <a:rPr dirty="0" sz="1600" spc="-170" b="1" i="1">
                <a:latin typeface="Trebuchet MS"/>
                <a:cs typeface="Trebuchet MS"/>
              </a:rPr>
              <a:t>s</a:t>
            </a:r>
            <a:r>
              <a:rPr dirty="0" sz="1600" spc="-175" b="1" i="1">
                <a:latin typeface="Trebuchet MS"/>
                <a:cs typeface="Trebuchet MS"/>
              </a:rPr>
              <a:t>c</a:t>
            </a:r>
            <a:r>
              <a:rPr dirty="0" sz="1600" spc="-175" b="1" i="1">
                <a:latin typeface="Trebuchet MS"/>
                <a:cs typeface="Trebuchet MS"/>
              </a:rPr>
              <a:t>ribe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90" b="1" i="1">
                <a:latin typeface="Trebuchet MS"/>
                <a:cs typeface="Trebuchet MS"/>
              </a:rPr>
              <a:t>e</a:t>
            </a:r>
            <a:r>
              <a:rPr dirty="0" sz="1600" spc="-125" b="1" i="1">
                <a:latin typeface="Trebuchet MS"/>
                <a:cs typeface="Trebuchet MS"/>
              </a:rPr>
              <a:t>l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120" b="1" i="1">
                <a:latin typeface="Trebuchet MS"/>
                <a:cs typeface="Trebuchet MS"/>
              </a:rPr>
              <a:t>nom</a:t>
            </a:r>
            <a:r>
              <a:rPr dirty="0" sz="1600" spc="-100" b="1" i="1">
                <a:latin typeface="Trebuchet MS"/>
                <a:cs typeface="Trebuchet MS"/>
              </a:rPr>
              <a:t>b</a:t>
            </a:r>
            <a:r>
              <a:rPr dirty="0" sz="1600" spc="-185" b="1" i="1">
                <a:latin typeface="Trebuchet MS"/>
                <a:cs typeface="Trebuchet MS"/>
              </a:rPr>
              <a:t>re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54" b="1" i="1">
                <a:latin typeface="Trebuchet MS"/>
                <a:cs typeface="Trebuchet MS"/>
              </a:rPr>
              <a:t>de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20" b="1" i="1">
                <a:latin typeface="Trebuchet MS"/>
                <a:cs typeface="Trebuchet MS"/>
              </a:rPr>
              <a:t>cad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45" b="1" i="1">
                <a:latin typeface="Trebuchet MS"/>
                <a:cs typeface="Trebuchet MS"/>
              </a:rPr>
              <a:t>n</a:t>
            </a:r>
            <a:r>
              <a:rPr dirty="0" sz="1600" spc="-170" b="1" i="1">
                <a:latin typeface="Trebuchet MS"/>
                <a:cs typeface="Trebuchet MS"/>
              </a:rPr>
              <a:t>úm</a:t>
            </a:r>
            <a:r>
              <a:rPr dirty="0" sz="1600" spc="-130" b="1" i="1">
                <a:latin typeface="Trebuchet MS"/>
                <a:cs typeface="Trebuchet MS"/>
              </a:rPr>
              <a:t>e</a:t>
            </a:r>
            <a:r>
              <a:rPr dirty="0" sz="1600" spc="-215" b="1" i="1">
                <a:latin typeface="Trebuchet MS"/>
                <a:cs typeface="Trebuchet MS"/>
              </a:rPr>
              <a:t>ro.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328" y="3401821"/>
            <a:ext cx="651510" cy="500380"/>
          </a:xfrm>
          <a:custGeom>
            <a:avLst/>
            <a:gdLst/>
            <a:ahLst/>
            <a:cxnLst/>
            <a:rect l="l" t="t" r="r" b="b"/>
            <a:pathLst>
              <a:path w="651510" h="500379">
                <a:moveTo>
                  <a:pt x="36563" y="481965"/>
                </a:moveTo>
                <a:lnTo>
                  <a:pt x="18288" y="481965"/>
                </a:lnTo>
                <a:lnTo>
                  <a:pt x="18288" y="19888"/>
                </a:lnTo>
                <a:lnTo>
                  <a:pt x="0" y="19888"/>
                </a:lnTo>
                <a:lnTo>
                  <a:pt x="0" y="481965"/>
                </a:lnTo>
                <a:lnTo>
                  <a:pt x="0" y="500253"/>
                </a:lnTo>
                <a:lnTo>
                  <a:pt x="18288" y="500253"/>
                </a:lnTo>
                <a:lnTo>
                  <a:pt x="36563" y="500253"/>
                </a:lnTo>
                <a:lnTo>
                  <a:pt x="36563" y="481965"/>
                </a:lnTo>
                <a:close/>
              </a:path>
              <a:path w="651510" h="500379">
                <a:moveTo>
                  <a:pt x="650989" y="19888"/>
                </a:moveTo>
                <a:lnTo>
                  <a:pt x="632714" y="19888"/>
                </a:lnTo>
                <a:lnTo>
                  <a:pt x="632714" y="481965"/>
                </a:lnTo>
                <a:lnTo>
                  <a:pt x="36576" y="481965"/>
                </a:lnTo>
                <a:lnTo>
                  <a:pt x="36576" y="500253"/>
                </a:lnTo>
                <a:lnTo>
                  <a:pt x="632714" y="500253"/>
                </a:lnTo>
                <a:lnTo>
                  <a:pt x="650989" y="500253"/>
                </a:lnTo>
                <a:lnTo>
                  <a:pt x="650989" y="481965"/>
                </a:lnTo>
                <a:lnTo>
                  <a:pt x="650989" y="19888"/>
                </a:lnTo>
                <a:close/>
              </a:path>
              <a:path w="651510" h="500379">
                <a:moveTo>
                  <a:pt x="650989" y="0"/>
                </a:moveTo>
                <a:lnTo>
                  <a:pt x="632764" y="0"/>
                </a:lnTo>
                <a:lnTo>
                  <a:pt x="18288" y="0"/>
                </a:lnTo>
                <a:lnTo>
                  <a:pt x="0" y="0"/>
                </a:lnTo>
                <a:lnTo>
                  <a:pt x="0" y="18288"/>
                </a:lnTo>
                <a:lnTo>
                  <a:pt x="0" y="19812"/>
                </a:lnTo>
                <a:lnTo>
                  <a:pt x="18288" y="19812"/>
                </a:lnTo>
                <a:lnTo>
                  <a:pt x="18288" y="18288"/>
                </a:lnTo>
                <a:lnTo>
                  <a:pt x="632714" y="18288"/>
                </a:lnTo>
                <a:lnTo>
                  <a:pt x="632714" y="19812"/>
                </a:lnTo>
                <a:lnTo>
                  <a:pt x="650989" y="19812"/>
                </a:lnTo>
                <a:lnTo>
                  <a:pt x="650989" y="18288"/>
                </a:lnTo>
                <a:lnTo>
                  <a:pt x="650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9328" y="4023994"/>
            <a:ext cx="651510" cy="500380"/>
          </a:xfrm>
          <a:custGeom>
            <a:avLst/>
            <a:gdLst/>
            <a:ahLst/>
            <a:cxnLst/>
            <a:rect l="l" t="t" r="r" b="b"/>
            <a:pathLst>
              <a:path w="651510" h="500379">
                <a:moveTo>
                  <a:pt x="36563" y="0"/>
                </a:moveTo>
                <a:lnTo>
                  <a:pt x="18288" y="0"/>
                </a:lnTo>
                <a:lnTo>
                  <a:pt x="0" y="0"/>
                </a:lnTo>
                <a:lnTo>
                  <a:pt x="0" y="18288"/>
                </a:lnTo>
                <a:lnTo>
                  <a:pt x="0" y="19812"/>
                </a:lnTo>
                <a:lnTo>
                  <a:pt x="0" y="481584"/>
                </a:lnTo>
                <a:lnTo>
                  <a:pt x="0" y="499872"/>
                </a:lnTo>
                <a:lnTo>
                  <a:pt x="18288" y="499872"/>
                </a:lnTo>
                <a:lnTo>
                  <a:pt x="36563" y="499872"/>
                </a:lnTo>
                <a:lnTo>
                  <a:pt x="36563" y="481584"/>
                </a:lnTo>
                <a:lnTo>
                  <a:pt x="18288" y="481584"/>
                </a:lnTo>
                <a:lnTo>
                  <a:pt x="18288" y="19812"/>
                </a:lnTo>
                <a:lnTo>
                  <a:pt x="18288" y="18288"/>
                </a:lnTo>
                <a:lnTo>
                  <a:pt x="36563" y="18288"/>
                </a:lnTo>
                <a:lnTo>
                  <a:pt x="36563" y="0"/>
                </a:lnTo>
                <a:close/>
              </a:path>
              <a:path w="651510" h="500379">
                <a:moveTo>
                  <a:pt x="650989" y="0"/>
                </a:moveTo>
                <a:lnTo>
                  <a:pt x="632764" y="0"/>
                </a:lnTo>
                <a:lnTo>
                  <a:pt x="36576" y="0"/>
                </a:lnTo>
                <a:lnTo>
                  <a:pt x="36576" y="18288"/>
                </a:lnTo>
                <a:lnTo>
                  <a:pt x="632714" y="18288"/>
                </a:lnTo>
                <a:lnTo>
                  <a:pt x="632714" y="19812"/>
                </a:lnTo>
                <a:lnTo>
                  <a:pt x="632714" y="481584"/>
                </a:lnTo>
                <a:lnTo>
                  <a:pt x="36576" y="481584"/>
                </a:lnTo>
                <a:lnTo>
                  <a:pt x="36576" y="499872"/>
                </a:lnTo>
                <a:lnTo>
                  <a:pt x="632714" y="499872"/>
                </a:lnTo>
                <a:lnTo>
                  <a:pt x="650989" y="499872"/>
                </a:lnTo>
                <a:lnTo>
                  <a:pt x="650989" y="481584"/>
                </a:lnTo>
                <a:lnTo>
                  <a:pt x="650989" y="19812"/>
                </a:lnTo>
                <a:lnTo>
                  <a:pt x="650989" y="18288"/>
                </a:lnTo>
                <a:lnTo>
                  <a:pt x="650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9328" y="4645786"/>
            <a:ext cx="651510" cy="500380"/>
          </a:xfrm>
          <a:custGeom>
            <a:avLst/>
            <a:gdLst/>
            <a:ahLst/>
            <a:cxnLst/>
            <a:rect l="l" t="t" r="r" b="b"/>
            <a:pathLst>
              <a:path w="651510" h="500379">
                <a:moveTo>
                  <a:pt x="36563" y="0"/>
                </a:moveTo>
                <a:lnTo>
                  <a:pt x="18288" y="0"/>
                </a:lnTo>
                <a:lnTo>
                  <a:pt x="0" y="0"/>
                </a:lnTo>
                <a:lnTo>
                  <a:pt x="0" y="18288"/>
                </a:lnTo>
                <a:lnTo>
                  <a:pt x="0" y="19812"/>
                </a:lnTo>
                <a:lnTo>
                  <a:pt x="0" y="481584"/>
                </a:lnTo>
                <a:lnTo>
                  <a:pt x="0" y="499872"/>
                </a:lnTo>
                <a:lnTo>
                  <a:pt x="18288" y="499872"/>
                </a:lnTo>
                <a:lnTo>
                  <a:pt x="36563" y="499872"/>
                </a:lnTo>
                <a:lnTo>
                  <a:pt x="36563" y="481584"/>
                </a:lnTo>
                <a:lnTo>
                  <a:pt x="18288" y="481584"/>
                </a:lnTo>
                <a:lnTo>
                  <a:pt x="18288" y="19812"/>
                </a:lnTo>
                <a:lnTo>
                  <a:pt x="18288" y="18288"/>
                </a:lnTo>
                <a:lnTo>
                  <a:pt x="36563" y="18288"/>
                </a:lnTo>
                <a:lnTo>
                  <a:pt x="36563" y="0"/>
                </a:lnTo>
                <a:close/>
              </a:path>
              <a:path w="651510" h="500379">
                <a:moveTo>
                  <a:pt x="650989" y="0"/>
                </a:moveTo>
                <a:lnTo>
                  <a:pt x="632764" y="0"/>
                </a:lnTo>
                <a:lnTo>
                  <a:pt x="36576" y="0"/>
                </a:lnTo>
                <a:lnTo>
                  <a:pt x="36576" y="18288"/>
                </a:lnTo>
                <a:lnTo>
                  <a:pt x="632714" y="18288"/>
                </a:lnTo>
                <a:lnTo>
                  <a:pt x="632714" y="19812"/>
                </a:lnTo>
                <a:lnTo>
                  <a:pt x="632714" y="481584"/>
                </a:lnTo>
                <a:lnTo>
                  <a:pt x="36576" y="481584"/>
                </a:lnTo>
                <a:lnTo>
                  <a:pt x="36576" y="499872"/>
                </a:lnTo>
                <a:lnTo>
                  <a:pt x="632714" y="499872"/>
                </a:lnTo>
                <a:lnTo>
                  <a:pt x="650989" y="499872"/>
                </a:lnTo>
                <a:lnTo>
                  <a:pt x="650989" y="481584"/>
                </a:lnTo>
                <a:lnTo>
                  <a:pt x="650989" y="19812"/>
                </a:lnTo>
                <a:lnTo>
                  <a:pt x="650989" y="18288"/>
                </a:lnTo>
                <a:lnTo>
                  <a:pt x="650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19328" y="5267578"/>
            <a:ext cx="651510" cy="501650"/>
          </a:xfrm>
          <a:custGeom>
            <a:avLst/>
            <a:gdLst/>
            <a:ahLst/>
            <a:cxnLst/>
            <a:rect l="l" t="t" r="r" b="b"/>
            <a:pathLst>
              <a:path w="651510" h="501650">
                <a:moveTo>
                  <a:pt x="650989" y="0"/>
                </a:moveTo>
                <a:lnTo>
                  <a:pt x="632764" y="0"/>
                </a:lnTo>
                <a:lnTo>
                  <a:pt x="36576" y="0"/>
                </a:lnTo>
                <a:lnTo>
                  <a:pt x="36576" y="18288"/>
                </a:lnTo>
                <a:lnTo>
                  <a:pt x="632714" y="18288"/>
                </a:lnTo>
                <a:lnTo>
                  <a:pt x="632714" y="19812"/>
                </a:lnTo>
                <a:lnTo>
                  <a:pt x="632714" y="483108"/>
                </a:lnTo>
                <a:lnTo>
                  <a:pt x="18288" y="483108"/>
                </a:lnTo>
                <a:lnTo>
                  <a:pt x="18288" y="19812"/>
                </a:lnTo>
                <a:lnTo>
                  <a:pt x="18288" y="18288"/>
                </a:lnTo>
                <a:lnTo>
                  <a:pt x="36563" y="18288"/>
                </a:lnTo>
                <a:lnTo>
                  <a:pt x="36563" y="0"/>
                </a:lnTo>
                <a:lnTo>
                  <a:pt x="18288" y="0"/>
                </a:lnTo>
                <a:lnTo>
                  <a:pt x="0" y="0"/>
                </a:lnTo>
                <a:lnTo>
                  <a:pt x="0" y="18288"/>
                </a:lnTo>
                <a:lnTo>
                  <a:pt x="0" y="19812"/>
                </a:lnTo>
                <a:lnTo>
                  <a:pt x="0" y="483108"/>
                </a:lnTo>
                <a:lnTo>
                  <a:pt x="0" y="501396"/>
                </a:lnTo>
                <a:lnTo>
                  <a:pt x="18288" y="501396"/>
                </a:lnTo>
                <a:lnTo>
                  <a:pt x="632714" y="501396"/>
                </a:lnTo>
                <a:lnTo>
                  <a:pt x="650989" y="501396"/>
                </a:lnTo>
                <a:lnTo>
                  <a:pt x="650989" y="483108"/>
                </a:lnTo>
                <a:lnTo>
                  <a:pt x="650989" y="19812"/>
                </a:lnTo>
                <a:lnTo>
                  <a:pt x="650989" y="18288"/>
                </a:lnTo>
                <a:lnTo>
                  <a:pt x="650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86738" y="3712463"/>
            <a:ext cx="5072380" cy="0"/>
          </a:xfrm>
          <a:custGeom>
            <a:avLst/>
            <a:gdLst/>
            <a:ahLst/>
            <a:cxnLst/>
            <a:rect l="l" t="t" r="r" b="b"/>
            <a:pathLst>
              <a:path w="5072380" h="0">
                <a:moveTo>
                  <a:pt x="0" y="0"/>
                </a:moveTo>
                <a:lnTo>
                  <a:pt x="5071898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509013" y="3401821"/>
          <a:ext cx="5239385" cy="236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1445"/>
              </a:tblGrid>
              <a:tr h="4819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1586738" y="4334255"/>
            <a:ext cx="5072380" cy="0"/>
          </a:xfrm>
          <a:custGeom>
            <a:avLst/>
            <a:gdLst/>
            <a:ahLst/>
            <a:cxnLst/>
            <a:rect l="l" t="t" r="r" b="b"/>
            <a:pathLst>
              <a:path w="5072380" h="0">
                <a:moveTo>
                  <a:pt x="0" y="0"/>
                </a:moveTo>
                <a:lnTo>
                  <a:pt x="5071898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586738" y="4956047"/>
            <a:ext cx="5072380" cy="0"/>
          </a:xfrm>
          <a:custGeom>
            <a:avLst/>
            <a:gdLst/>
            <a:ahLst/>
            <a:cxnLst/>
            <a:rect l="l" t="t" r="r" b="b"/>
            <a:pathLst>
              <a:path w="5072380" h="0">
                <a:moveTo>
                  <a:pt x="0" y="0"/>
                </a:moveTo>
                <a:lnTo>
                  <a:pt x="5072270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86738" y="5577839"/>
            <a:ext cx="5072380" cy="0"/>
          </a:xfrm>
          <a:custGeom>
            <a:avLst/>
            <a:gdLst/>
            <a:ahLst/>
            <a:cxnLst/>
            <a:rect l="l" t="t" r="r" b="b"/>
            <a:pathLst>
              <a:path w="5072380" h="0">
                <a:moveTo>
                  <a:pt x="0" y="0"/>
                </a:moveTo>
                <a:lnTo>
                  <a:pt x="5071898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34008" y="5800725"/>
            <a:ext cx="33337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180" algn="l"/>
              </a:tabLst>
            </a:pPr>
            <a:r>
              <a:rPr dirty="0" sz="1600" spc="-355" b="1" i="1">
                <a:latin typeface="Trebuchet MS"/>
                <a:cs typeface="Trebuchet MS"/>
              </a:rPr>
              <a:t>4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	</a:t>
            </a:r>
            <a:r>
              <a:rPr dirty="0" sz="1600" spc="-204" b="1" i="1">
                <a:latin typeface="Trebuchet MS"/>
                <a:cs typeface="Trebuchet MS"/>
              </a:rPr>
              <a:t>Es</a:t>
            </a:r>
            <a:r>
              <a:rPr dirty="0" sz="1600" spc="-190" b="1" i="1">
                <a:latin typeface="Trebuchet MS"/>
                <a:cs typeface="Trebuchet MS"/>
              </a:rPr>
              <a:t>cribe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el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45" b="1" i="1">
                <a:latin typeface="Trebuchet MS"/>
                <a:cs typeface="Trebuchet MS"/>
              </a:rPr>
              <a:t>n</a:t>
            </a:r>
            <a:r>
              <a:rPr dirty="0" sz="1600" spc="-35" b="1" i="1">
                <a:latin typeface="Trebuchet MS"/>
                <a:cs typeface="Trebuchet MS"/>
              </a:rPr>
              <a:t>ú</a:t>
            </a:r>
            <a:r>
              <a:rPr dirty="0" sz="1600" spc="-160" b="1" i="1">
                <a:latin typeface="Trebuchet MS"/>
                <a:cs typeface="Trebuchet MS"/>
              </a:rPr>
              <a:t>mero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60" b="1" i="1">
                <a:latin typeface="Trebuchet MS"/>
                <a:cs typeface="Trebuchet MS"/>
              </a:rPr>
              <a:t>an</a:t>
            </a:r>
            <a:r>
              <a:rPr dirty="0" sz="1600" spc="-110" b="1" i="1">
                <a:latin typeface="Trebuchet MS"/>
                <a:cs typeface="Trebuchet MS"/>
              </a:rPr>
              <a:t>t</a:t>
            </a:r>
            <a:r>
              <a:rPr dirty="0" sz="1600" spc="-175" b="1" i="1">
                <a:latin typeface="Trebuchet MS"/>
                <a:cs typeface="Trebuchet MS"/>
              </a:rPr>
              <a:t>erio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80" b="1" i="1">
                <a:latin typeface="Trebuchet MS"/>
                <a:cs typeface="Trebuchet MS"/>
              </a:rPr>
              <a:t>y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p</a:t>
            </a:r>
            <a:r>
              <a:rPr dirty="0" sz="1600" spc="-200" b="1" i="1">
                <a:latin typeface="Trebuchet MS"/>
                <a:cs typeface="Trebuchet MS"/>
              </a:rPr>
              <a:t>o</a:t>
            </a:r>
            <a:r>
              <a:rPr dirty="0" sz="1600" spc="-190" b="1" i="1">
                <a:latin typeface="Trebuchet MS"/>
                <a:cs typeface="Trebuchet MS"/>
              </a:rPr>
              <a:t>s</a:t>
            </a:r>
            <a:r>
              <a:rPr dirty="0" sz="1600" spc="-175" b="1" i="1">
                <a:latin typeface="Trebuchet MS"/>
                <a:cs typeface="Trebuchet MS"/>
              </a:rPr>
              <a:t>t</a:t>
            </a:r>
            <a:r>
              <a:rPr dirty="0" sz="1600" spc="-175" b="1" i="1">
                <a:latin typeface="Trebuchet MS"/>
                <a:cs typeface="Trebuchet MS"/>
              </a:rPr>
              <a:t>erio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719327" y="6249288"/>
          <a:ext cx="1942464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36904"/>
                <a:gridCol w="638810"/>
              </a:tblGrid>
              <a:tr h="513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2789554" y="6249288"/>
          <a:ext cx="19418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37540"/>
                <a:gridCol w="638810"/>
              </a:tblGrid>
              <a:tr h="513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4859401" y="6249288"/>
          <a:ext cx="1942464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37540"/>
                <a:gridCol w="638810"/>
              </a:tblGrid>
              <a:tr h="513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4" name="object 24"/>
          <p:cNvSpPr txBox="1"/>
          <p:nvPr/>
        </p:nvSpPr>
        <p:spPr>
          <a:xfrm>
            <a:off x="935532" y="6814184"/>
            <a:ext cx="26866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5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135" b="1" i="1">
                <a:latin typeface="Trebuchet MS"/>
                <a:cs typeface="Trebuchet MS"/>
              </a:rPr>
              <a:t>rden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54" b="1" i="1">
                <a:latin typeface="Trebuchet MS"/>
                <a:cs typeface="Trebuchet MS"/>
              </a:rPr>
              <a:t>de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20" b="1" i="1">
                <a:latin typeface="Trebuchet MS"/>
                <a:cs typeface="Trebuchet MS"/>
              </a:rPr>
              <a:t>May</a:t>
            </a:r>
            <a:r>
              <a:rPr dirty="0" sz="1600" spc="-145" b="1" i="1">
                <a:latin typeface="Trebuchet MS"/>
                <a:cs typeface="Trebuchet MS"/>
              </a:rPr>
              <a:t>or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&gt;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m</a:t>
            </a:r>
            <a:r>
              <a:rPr dirty="0" sz="1600" spc="-135" b="1" i="1">
                <a:latin typeface="Trebuchet MS"/>
                <a:cs typeface="Trebuchet MS"/>
              </a:rPr>
              <a:t>e</a:t>
            </a:r>
            <a:r>
              <a:rPr dirty="0" sz="1600" spc="-85" b="1" i="1">
                <a:latin typeface="Trebuchet MS"/>
                <a:cs typeface="Trebuchet MS"/>
              </a:rPr>
              <a:t>nor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&lt;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719327" y="7262748"/>
          <a:ext cx="1951355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985"/>
                <a:gridCol w="640079"/>
                <a:gridCol w="641985"/>
              </a:tblGrid>
              <a:tr h="5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3213226" y="7262748"/>
          <a:ext cx="3234690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640080"/>
                <a:gridCol w="641350"/>
                <a:gridCol w="641984"/>
                <a:gridCol w="641350"/>
              </a:tblGrid>
              <a:tr h="5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6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7" name="object 27"/>
          <p:cNvGrpSpPr/>
          <p:nvPr/>
        </p:nvGrpSpPr>
        <p:grpSpPr>
          <a:xfrm>
            <a:off x="2750820" y="464819"/>
            <a:ext cx="3009900" cy="901065"/>
            <a:chOff x="2750820" y="464819"/>
            <a:chExt cx="3009900" cy="901065"/>
          </a:xfrm>
        </p:grpSpPr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59863" y="1164335"/>
              <a:ext cx="490659" cy="20116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8825" y="1179702"/>
              <a:ext cx="415925" cy="12953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298825" y="1179702"/>
              <a:ext cx="415925" cy="129539"/>
            </a:xfrm>
            <a:custGeom>
              <a:avLst/>
              <a:gdLst/>
              <a:ahLst/>
              <a:cxnLst/>
              <a:rect l="l" t="t" r="r" b="b"/>
              <a:pathLst>
                <a:path w="415925" h="129540">
                  <a:moveTo>
                    <a:pt x="0" y="32384"/>
                  </a:moveTo>
                  <a:lnTo>
                    <a:pt x="351155" y="32384"/>
                  </a:lnTo>
                  <a:lnTo>
                    <a:pt x="351155" y="0"/>
                  </a:lnTo>
                  <a:lnTo>
                    <a:pt x="415925" y="64769"/>
                  </a:lnTo>
                  <a:lnTo>
                    <a:pt x="351155" y="129539"/>
                  </a:lnTo>
                  <a:lnTo>
                    <a:pt x="351155" y="97154"/>
                  </a:lnTo>
                  <a:lnTo>
                    <a:pt x="0" y="97154"/>
                  </a:lnTo>
                  <a:lnTo>
                    <a:pt x="0" y="3238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50820" y="464819"/>
              <a:ext cx="2427732" cy="87020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7992" y="464819"/>
              <a:ext cx="827532" cy="8702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94504" y="464819"/>
              <a:ext cx="874776" cy="8702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28260" y="464819"/>
              <a:ext cx="632460" cy="8702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39085" y="600074"/>
              <a:ext cx="1861692" cy="41973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837811" y="630935"/>
              <a:ext cx="149225" cy="376555"/>
            </a:xfrm>
            <a:custGeom>
              <a:avLst/>
              <a:gdLst/>
              <a:ahLst/>
              <a:cxnLst/>
              <a:rect l="l" t="t" r="r" b="b"/>
              <a:pathLst>
                <a:path w="149225" h="376555">
                  <a:moveTo>
                    <a:pt x="74675" y="0"/>
                  </a:moveTo>
                  <a:lnTo>
                    <a:pt x="34972" y="23749"/>
                  </a:lnTo>
                  <a:lnTo>
                    <a:pt x="26796" y="38989"/>
                  </a:lnTo>
                  <a:lnTo>
                    <a:pt x="15055" y="53157"/>
                  </a:lnTo>
                  <a:lnTo>
                    <a:pt x="6683" y="64611"/>
                  </a:lnTo>
                  <a:lnTo>
                    <a:pt x="1668" y="73350"/>
                  </a:lnTo>
                  <a:lnTo>
                    <a:pt x="0" y="79375"/>
                  </a:lnTo>
                  <a:lnTo>
                    <a:pt x="0" y="86868"/>
                  </a:lnTo>
                  <a:lnTo>
                    <a:pt x="3555" y="92456"/>
                  </a:lnTo>
                  <a:lnTo>
                    <a:pt x="10667" y="96139"/>
                  </a:lnTo>
                  <a:lnTo>
                    <a:pt x="13334" y="97282"/>
                  </a:lnTo>
                  <a:lnTo>
                    <a:pt x="16001" y="97917"/>
                  </a:lnTo>
                  <a:lnTo>
                    <a:pt x="26796" y="97917"/>
                  </a:lnTo>
                  <a:lnTo>
                    <a:pt x="32638" y="94234"/>
                  </a:lnTo>
                  <a:lnTo>
                    <a:pt x="36194" y="86995"/>
                  </a:lnTo>
                  <a:lnTo>
                    <a:pt x="43052" y="69596"/>
                  </a:lnTo>
                  <a:lnTo>
                    <a:pt x="49783" y="61341"/>
                  </a:lnTo>
                  <a:lnTo>
                    <a:pt x="54228" y="56896"/>
                  </a:lnTo>
                  <a:lnTo>
                    <a:pt x="56260" y="56388"/>
                  </a:lnTo>
                  <a:lnTo>
                    <a:pt x="58292" y="58419"/>
                  </a:lnTo>
                  <a:lnTo>
                    <a:pt x="59308" y="63881"/>
                  </a:lnTo>
                  <a:lnTo>
                    <a:pt x="59562" y="81534"/>
                  </a:lnTo>
                  <a:lnTo>
                    <a:pt x="59110" y="111807"/>
                  </a:lnTo>
                  <a:lnTo>
                    <a:pt x="57753" y="142811"/>
                  </a:lnTo>
                  <a:lnTo>
                    <a:pt x="55491" y="181149"/>
                  </a:lnTo>
                  <a:lnTo>
                    <a:pt x="48323" y="286385"/>
                  </a:lnTo>
                  <a:lnTo>
                    <a:pt x="47323" y="306439"/>
                  </a:lnTo>
                  <a:lnTo>
                    <a:pt x="46989" y="320040"/>
                  </a:lnTo>
                  <a:lnTo>
                    <a:pt x="47116" y="327533"/>
                  </a:lnTo>
                  <a:lnTo>
                    <a:pt x="47370" y="328168"/>
                  </a:lnTo>
                  <a:lnTo>
                    <a:pt x="41274" y="329311"/>
                  </a:lnTo>
                  <a:lnTo>
                    <a:pt x="34035" y="331597"/>
                  </a:lnTo>
                  <a:lnTo>
                    <a:pt x="18668" y="338709"/>
                  </a:lnTo>
                  <a:lnTo>
                    <a:pt x="15112" y="344424"/>
                  </a:lnTo>
                  <a:lnTo>
                    <a:pt x="15112" y="354711"/>
                  </a:lnTo>
                  <a:lnTo>
                    <a:pt x="15620" y="357124"/>
                  </a:lnTo>
                  <a:lnTo>
                    <a:pt x="16509" y="359537"/>
                  </a:lnTo>
                  <a:lnTo>
                    <a:pt x="20065" y="367157"/>
                  </a:lnTo>
                  <a:lnTo>
                    <a:pt x="25780" y="370967"/>
                  </a:lnTo>
                  <a:lnTo>
                    <a:pt x="36448" y="370967"/>
                  </a:lnTo>
                  <a:lnTo>
                    <a:pt x="38988" y="370459"/>
                  </a:lnTo>
                  <a:lnTo>
                    <a:pt x="49123" y="366609"/>
                  </a:lnTo>
                  <a:lnTo>
                    <a:pt x="56848" y="364585"/>
                  </a:lnTo>
                  <a:lnTo>
                    <a:pt x="64692" y="363370"/>
                  </a:lnTo>
                  <a:lnTo>
                    <a:pt x="72643" y="362966"/>
                  </a:lnTo>
                  <a:lnTo>
                    <a:pt x="85147" y="363726"/>
                  </a:lnTo>
                  <a:lnTo>
                    <a:pt x="97710" y="365998"/>
                  </a:lnTo>
                  <a:lnTo>
                    <a:pt x="110345" y="369770"/>
                  </a:lnTo>
                  <a:lnTo>
                    <a:pt x="125094" y="375920"/>
                  </a:lnTo>
                  <a:lnTo>
                    <a:pt x="127507" y="376428"/>
                  </a:lnTo>
                  <a:lnTo>
                    <a:pt x="137794" y="376428"/>
                  </a:lnTo>
                  <a:lnTo>
                    <a:pt x="143509" y="372872"/>
                  </a:lnTo>
                  <a:lnTo>
                    <a:pt x="148462" y="362966"/>
                  </a:lnTo>
                  <a:lnTo>
                    <a:pt x="149097" y="360299"/>
                  </a:lnTo>
                  <a:lnTo>
                    <a:pt x="149097" y="350139"/>
                  </a:lnTo>
                  <a:lnTo>
                    <a:pt x="114172" y="331851"/>
                  </a:lnTo>
                  <a:lnTo>
                    <a:pt x="115980" y="324328"/>
                  </a:lnTo>
                  <a:lnTo>
                    <a:pt x="122906" y="265824"/>
                  </a:lnTo>
                  <a:lnTo>
                    <a:pt x="125602" y="216408"/>
                  </a:lnTo>
                  <a:lnTo>
                    <a:pt x="126491" y="173863"/>
                  </a:lnTo>
                  <a:lnTo>
                    <a:pt x="125585" y="132095"/>
                  </a:lnTo>
                  <a:lnTo>
                    <a:pt x="118294" y="64277"/>
                  </a:lnTo>
                  <a:lnTo>
                    <a:pt x="105126" y="21484"/>
                  </a:lnTo>
                  <a:lnTo>
                    <a:pt x="86508" y="2383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B6DD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4837811" y="630935"/>
              <a:ext cx="149225" cy="376555"/>
            </a:xfrm>
            <a:custGeom>
              <a:avLst/>
              <a:gdLst/>
              <a:ahLst/>
              <a:cxnLst/>
              <a:rect l="l" t="t" r="r" b="b"/>
              <a:pathLst>
                <a:path w="149225" h="376555">
                  <a:moveTo>
                    <a:pt x="74675" y="0"/>
                  </a:moveTo>
                  <a:lnTo>
                    <a:pt x="111886" y="38227"/>
                  </a:lnTo>
                  <a:lnTo>
                    <a:pt x="122856" y="95567"/>
                  </a:lnTo>
                  <a:lnTo>
                    <a:pt x="126491" y="173863"/>
                  </a:lnTo>
                  <a:lnTo>
                    <a:pt x="126442" y="180885"/>
                  </a:lnTo>
                  <a:lnTo>
                    <a:pt x="125053" y="232245"/>
                  </a:lnTo>
                  <a:lnTo>
                    <a:pt x="121284" y="283591"/>
                  </a:lnTo>
                  <a:lnTo>
                    <a:pt x="115980" y="324328"/>
                  </a:lnTo>
                  <a:lnTo>
                    <a:pt x="114172" y="331851"/>
                  </a:lnTo>
                  <a:lnTo>
                    <a:pt x="120175" y="333613"/>
                  </a:lnTo>
                  <a:lnTo>
                    <a:pt x="149097" y="350139"/>
                  </a:lnTo>
                  <a:lnTo>
                    <a:pt x="149097" y="357759"/>
                  </a:lnTo>
                  <a:lnTo>
                    <a:pt x="149097" y="360299"/>
                  </a:lnTo>
                  <a:lnTo>
                    <a:pt x="148462" y="362966"/>
                  </a:lnTo>
                  <a:lnTo>
                    <a:pt x="147192" y="365633"/>
                  </a:lnTo>
                  <a:lnTo>
                    <a:pt x="143509" y="372872"/>
                  </a:lnTo>
                  <a:lnTo>
                    <a:pt x="137794" y="376428"/>
                  </a:lnTo>
                  <a:lnTo>
                    <a:pt x="130301" y="376428"/>
                  </a:lnTo>
                  <a:lnTo>
                    <a:pt x="127507" y="376428"/>
                  </a:lnTo>
                  <a:lnTo>
                    <a:pt x="125094" y="375920"/>
                  </a:lnTo>
                  <a:lnTo>
                    <a:pt x="123062" y="375031"/>
                  </a:lnTo>
                  <a:lnTo>
                    <a:pt x="110345" y="369770"/>
                  </a:lnTo>
                  <a:lnTo>
                    <a:pt x="97710" y="365998"/>
                  </a:lnTo>
                  <a:lnTo>
                    <a:pt x="85147" y="363726"/>
                  </a:lnTo>
                  <a:lnTo>
                    <a:pt x="72643" y="362966"/>
                  </a:lnTo>
                  <a:lnTo>
                    <a:pt x="64692" y="363370"/>
                  </a:lnTo>
                  <a:lnTo>
                    <a:pt x="56848" y="364585"/>
                  </a:lnTo>
                  <a:lnTo>
                    <a:pt x="49123" y="366609"/>
                  </a:lnTo>
                  <a:lnTo>
                    <a:pt x="41528" y="369443"/>
                  </a:lnTo>
                  <a:lnTo>
                    <a:pt x="38988" y="370459"/>
                  </a:lnTo>
                  <a:lnTo>
                    <a:pt x="36448" y="370967"/>
                  </a:lnTo>
                  <a:lnTo>
                    <a:pt x="33781" y="370967"/>
                  </a:lnTo>
                  <a:lnTo>
                    <a:pt x="25780" y="370967"/>
                  </a:lnTo>
                  <a:lnTo>
                    <a:pt x="20065" y="367157"/>
                  </a:lnTo>
                  <a:lnTo>
                    <a:pt x="16509" y="359537"/>
                  </a:lnTo>
                  <a:lnTo>
                    <a:pt x="15620" y="357124"/>
                  </a:lnTo>
                  <a:lnTo>
                    <a:pt x="15112" y="354711"/>
                  </a:lnTo>
                  <a:lnTo>
                    <a:pt x="15112" y="352171"/>
                  </a:lnTo>
                  <a:lnTo>
                    <a:pt x="15112" y="344424"/>
                  </a:lnTo>
                  <a:lnTo>
                    <a:pt x="47370" y="328168"/>
                  </a:lnTo>
                  <a:lnTo>
                    <a:pt x="47116" y="327533"/>
                  </a:lnTo>
                  <a:lnTo>
                    <a:pt x="46989" y="324866"/>
                  </a:lnTo>
                  <a:lnTo>
                    <a:pt x="46989" y="320040"/>
                  </a:lnTo>
                  <a:lnTo>
                    <a:pt x="47323" y="306439"/>
                  </a:lnTo>
                  <a:lnTo>
                    <a:pt x="48323" y="286385"/>
                  </a:lnTo>
                  <a:lnTo>
                    <a:pt x="49990" y="259853"/>
                  </a:lnTo>
                  <a:lnTo>
                    <a:pt x="52323" y="226822"/>
                  </a:lnTo>
                  <a:lnTo>
                    <a:pt x="55491" y="181149"/>
                  </a:lnTo>
                  <a:lnTo>
                    <a:pt x="57753" y="142811"/>
                  </a:lnTo>
                  <a:lnTo>
                    <a:pt x="59110" y="111807"/>
                  </a:lnTo>
                  <a:lnTo>
                    <a:pt x="59562" y="88138"/>
                  </a:lnTo>
                  <a:lnTo>
                    <a:pt x="59562" y="86741"/>
                  </a:lnTo>
                  <a:lnTo>
                    <a:pt x="59562" y="81534"/>
                  </a:lnTo>
                  <a:lnTo>
                    <a:pt x="59435" y="72517"/>
                  </a:lnTo>
                  <a:lnTo>
                    <a:pt x="59308" y="63881"/>
                  </a:lnTo>
                  <a:lnTo>
                    <a:pt x="58292" y="58419"/>
                  </a:lnTo>
                  <a:lnTo>
                    <a:pt x="56260" y="56388"/>
                  </a:lnTo>
                  <a:lnTo>
                    <a:pt x="54228" y="56896"/>
                  </a:lnTo>
                  <a:lnTo>
                    <a:pt x="49783" y="61341"/>
                  </a:lnTo>
                  <a:lnTo>
                    <a:pt x="43052" y="69596"/>
                  </a:lnTo>
                  <a:lnTo>
                    <a:pt x="40385" y="76581"/>
                  </a:lnTo>
                  <a:lnTo>
                    <a:pt x="38099" y="82423"/>
                  </a:lnTo>
                  <a:lnTo>
                    <a:pt x="36194" y="86995"/>
                  </a:lnTo>
                  <a:lnTo>
                    <a:pt x="32638" y="94234"/>
                  </a:lnTo>
                  <a:lnTo>
                    <a:pt x="26796" y="97917"/>
                  </a:lnTo>
                  <a:lnTo>
                    <a:pt x="18795" y="97917"/>
                  </a:lnTo>
                  <a:lnTo>
                    <a:pt x="16001" y="97917"/>
                  </a:lnTo>
                  <a:lnTo>
                    <a:pt x="13334" y="97282"/>
                  </a:lnTo>
                  <a:lnTo>
                    <a:pt x="10667" y="96139"/>
                  </a:lnTo>
                  <a:lnTo>
                    <a:pt x="3555" y="92456"/>
                  </a:lnTo>
                  <a:lnTo>
                    <a:pt x="0" y="86868"/>
                  </a:lnTo>
                  <a:lnTo>
                    <a:pt x="0" y="79375"/>
                  </a:lnTo>
                  <a:lnTo>
                    <a:pt x="1668" y="73350"/>
                  </a:lnTo>
                  <a:lnTo>
                    <a:pt x="6683" y="64611"/>
                  </a:lnTo>
                  <a:lnTo>
                    <a:pt x="15055" y="53157"/>
                  </a:lnTo>
                  <a:lnTo>
                    <a:pt x="26796" y="38989"/>
                  </a:lnTo>
                  <a:lnTo>
                    <a:pt x="30081" y="31226"/>
                  </a:lnTo>
                  <a:lnTo>
                    <a:pt x="61340" y="2444"/>
                  </a:lnTo>
                  <a:lnTo>
                    <a:pt x="67817" y="615"/>
                  </a:lnTo>
                  <a:lnTo>
                    <a:pt x="74675" y="0"/>
                  </a:lnTo>
                  <a:close/>
                </a:path>
              </a:pathLst>
            </a:custGeom>
            <a:ln w="6350">
              <a:solidFill>
                <a:srgbClr val="0546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124323" y="640841"/>
              <a:ext cx="194945" cy="361315"/>
            </a:xfrm>
            <a:custGeom>
              <a:avLst/>
              <a:gdLst/>
              <a:ahLst/>
              <a:cxnLst/>
              <a:rect l="l" t="t" r="r" b="b"/>
              <a:pathLst>
                <a:path w="194945" h="361315">
                  <a:moveTo>
                    <a:pt x="125222" y="0"/>
                  </a:moveTo>
                  <a:lnTo>
                    <a:pt x="82305" y="15751"/>
                  </a:lnTo>
                  <a:lnTo>
                    <a:pt x="47053" y="54165"/>
                  </a:lnTo>
                  <a:lnTo>
                    <a:pt x="31115" y="94361"/>
                  </a:lnTo>
                  <a:lnTo>
                    <a:pt x="30734" y="105029"/>
                  </a:lnTo>
                  <a:lnTo>
                    <a:pt x="32766" y="109473"/>
                  </a:lnTo>
                  <a:lnTo>
                    <a:pt x="40640" y="115823"/>
                  </a:lnTo>
                  <a:lnTo>
                    <a:pt x="45085" y="117348"/>
                  </a:lnTo>
                  <a:lnTo>
                    <a:pt x="58801" y="117348"/>
                  </a:lnTo>
                  <a:lnTo>
                    <a:pt x="64770" y="112776"/>
                  </a:lnTo>
                  <a:lnTo>
                    <a:pt x="70223" y="96710"/>
                  </a:lnTo>
                  <a:lnTo>
                    <a:pt x="73437" y="90233"/>
                  </a:lnTo>
                  <a:lnTo>
                    <a:pt x="104441" y="65063"/>
                  </a:lnTo>
                  <a:lnTo>
                    <a:pt x="111633" y="64135"/>
                  </a:lnTo>
                  <a:lnTo>
                    <a:pt x="118467" y="65420"/>
                  </a:lnTo>
                  <a:lnTo>
                    <a:pt x="123348" y="69278"/>
                  </a:lnTo>
                  <a:lnTo>
                    <a:pt x="126277" y="75707"/>
                  </a:lnTo>
                  <a:lnTo>
                    <a:pt x="127254" y="84709"/>
                  </a:lnTo>
                  <a:lnTo>
                    <a:pt x="126182" y="95752"/>
                  </a:lnTo>
                  <a:lnTo>
                    <a:pt x="110109" y="141097"/>
                  </a:lnTo>
                  <a:lnTo>
                    <a:pt x="91035" y="175994"/>
                  </a:lnTo>
                  <a:lnTo>
                    <a:pt x="68961" y="209391"/>
                  </a:lnTo>
                  <a:lnTo>
                    <a:pt x="38141" y="252983"/>
                  </a:lnTo>
                  <a:lnTo>
                    <a:pt x="24526" y="273558"/>
                  </a:lnTo>
                  <a:lnTo>
                    <a:pt x="13221" y="292227"/>
                  </a:lnTo>
                  <a:lnTo>
                    <a:pt x="4191" y="308991"/>
                  </a:lnTo>
                  <a:lnTo>
                    <a:pt x="1397" y="315214"/>
                  </a:lnTo>
                  <a:lnTo>
                    <a:pt x="0" y="321310"/>
                  </a:lnTo>
                  <a:lnTo>
                    <a:pt x="0" y="329946"/>
                  </a:lnTo>
                  <a:lnTo>
                    <a:pt x="254" y="332105"/>
                  </a:lnTo>
                  <a:lnTo>
                    <a:pt x="889" y="333375"/>
                  </a:lnTo>
                  <a:lnTo>
                    <a:pt x="2921" y="343154"/>
                  </a:lnTo>
                  <a:lnTo>
                    <a:pt x="7112" y="350012"/>
                  </a:lnTo>
                  <a:lnTo>
                    <a:pt x="19304" y="358140"/>
                  </a:lnTo>
                  <a:lnTo>
                    <a:pt x="25781" y="360172"/>
                  </a:lnTo>
                  <a:lnTo>
                    <a:pt x="32639" y="360172"/>
                  </a:lnTo>
                  <a:lnTo>
                    <a:pt x="38570" y="359628"/>
                  </a:lnTo>
                  <a:lnTo>
                    <a:pt x="46466" y="358013"/>
                  </a:lnTo>
                  <a:lnTo>
                    <a:pt x="56338" y="355349"/>
                  </a:lnTo>
                  <a:lnTo>
                    <a:pt x="88056" y="345568"/>
                  </a:lnTo>
                  <a:lnTo>
                    <a:pt x="105521" y="341201"/>
                  </a:lnTo>
                  <a:lnTo>
                    <a:pt x="120580" y="338572"/>
                  </a:lnTo>
                  <a:lnTo>
                    <a:pt x="133223" y="337693"/>
                  </a:lnTo>
                  <a:lnTo>
                    <a:pt x="140704" y="338331"/>
                  </a:lnTo>
                  <a:lnTo>
                    <a:pt x="147542" y="340233"/>
                  </a:lnTo>
                  <a:lnTo>
                    <a:pt x="153761" y="343372"/>
                  </a:lnTo>
                  <a:lnTo>
                    <a:pt x="159385" y="347726"/>
                  </a:lnTo>
                  <a:lnTo>
                    <a:pt x="166370" y="356616"/>
                  </a:lnTo>
                  <a:lnTo>
                    <a:pt x="172974" y="361061"/>
                  </a:lnTo>
                  <a:lnTo>
                    <a:pt x="180721" y="361061"/>
                  </a:lnTo>
                  <a:lnTo>
                    <a:pt x="187706" y="360299"/>
                  </a:lnTo>
                  <a:lnTo>
                    <a:pt x="191770" y="357505"/>
                  </a:lnTo>
                  <a:lnTo>
                    <a:pt x="194056" y="348234"/>
                  </a:lnTo>
                  <a:lnTo>
                    <a:pt x="194564" y="344932"/>
                  </a:lnTo>
                  <a:lnTo>
                    <a:pt x="194564" y="338328"/>
                  </a:lnTo>
                  <a:lnTo>
                    <a:pt x="161647" y="301561"/>
                  </a:lnTo>
                  <a:lnTo>
                    <a:pt x="123666" y="281368"/>
                  </a:lnTo>
                  <a:lnTo>
                    <a:pt x="103759" y="277368"/>
                  </a:lnTo>
                  <a:lnTo>
                    <a:pt x="124069" y="249435"/>
                  </a:lnTo>
                  <a:lnTo>
                    <a:pt x="157926" y="195714"/>
                  </a:lnTo>
                  <a:lnTo>
                    <a:pt x="181451" y="146040"/>
                  </a:lnTo>
                  <a:lnTo>
                    <a:pt x="192881" y="104078"/>
                  </a:lnTo>
                  <a:lnTo>
                    <a:pt x="194310" y="85979"/>
                  </a:lnTo>
                  <a:lnTo>
                    <a:pt x="194183" y="78232"/>
                  </a:lnTo>
                  <a:lnTo>
                    <a:pt x="180842" y="30904"/>
                  </a:lnTo>
                  <a:lnTo>
                    <a:pt x="150352" y="4953"/>
                  </a:lnTo>
                  <a:lnTo>
                    <a:pt x="138221" y="1238"/>
                  </a:lnTo>
                  <a:lnTo>
                    <a:pt x="125222" y="0"/>
                  </a:lnTo>
                  <a:close/>
                </a:path>
              </a:pathLst>
            </a:custGeom>
            <a:solidFill>
              <a:srgbClr val="D994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124323" y="640841"/>
              <a:ext cx="194945" cy="361315"/>
            </a:xfrm>
            <a:custGeom>
              <a:avLst/>
              <a:gdLst/>
              <a:ahLst/>
              <a:cxnLst/>
              <a:rect l="l" t="t" r="r" b="b"/>
              <a:pathLst>
                <a:path w="194945" h="361315">
                  <a:moveTo>
                    <a:pt x="125222" y="0"/>
                  </a:moveTo>
                  <a:lnTo>
                    <a:pt x="171958" y="19812"/>
                  </a:lnTo>
                  <a:lnTo>
                    <a:pt x="191942" y="60138"/>
                  </a:lnTo>
                  <a:lnTo>
                    <a:pt x="194310" y="85979"/>
                  </a:lnTo>
                  <a:lnTo>
                    <a:pt x="192881" y="104078"/>
                  </a:lnTo>
                  <a:lnTo>
                    <a:pt x="181451" y="146040"/>
                  </a:lnTo>
                  <a:lnTo>
                    <a:pt x="157926" y="195714"/>
                  </a:lnTo>
                  <a:lnTo>
                    <a:pt x="124069" y="249435"/>
                  </a:lnTo>
                  <a:lnTo>
                    <a:pt x="103759" y="277368"/>
                  </a:lnTo>
                  <a:lnTo>
                    <a:pt x="113069" y="278368"/>
                  </a:lnTo>
                  <a:lnTo>
                    <a:pt x="148717" y="293370"/>
                  </a:lnTo>
                  <a:lnTo>
                    <a:pt x="182221" y="319087"/>
                  </a:lnTo>
                  <a:lnTo>
                    <a:pt x="194564" y="338328"/>
                  </a:lnTo>
                  <a:lnTo>
                    <a:pt x="194564" y="343154"/>
                  </a:lnTo>
                  <a:lnTo>
                    <a:pt x="194564" y="344932"/>
                  </a:lnTo>
                  <a:lnTo>
                    <a:pt x="194056" y="348234"/>
                  </a:lnTo>
                  <a:lnTo>
                    <a:pt x="192913" y="352806"/>
                  </a:lnTo>
                  <a:lnTo>
                    <a:pt x="191770" y="357505"/>
                  </a:lnTo>
                  <a:lnTo>
                    <a:pt x="187706" y="360299"/>
                  </a:lnTo>
                  <a:lnTo>
                    <a:pt x="180721" y="361061"/>
                  </a:lnTo>
                  <a:lnTo>
                    <a:pt x="179197" y="361061"/>
                  </a:lnTo>
                  <a:lnTo>
                    <a:pt x="172974" y="361061"/>
                  </a:lnTo>
                  <a:lnTo>
                    <a:pt x="166370" y="356616"/>
                  </a:lnTo>
                  <a:lnTo>
                    <a:pt x="159385" y="347726"/>
                  </a:lnTo>
                  <a:lnTo>
                    <a:pt x="153761" y="343372"/>
                  </a:lnTo>
                  <a:lnTo>
                    <a:pt x="147542" y="340233"/>
                  </a:lnTo>
                  <a:lnTo>
                    <a:pt x="140704" y="338331"/>
                  </a:lnTo>
                  <a:lnTo>
                    <a:pt x="133223" y="337693"/>
                  </a:lnTo>
                  <a:lnTo>
                    <a:pt x="120580" y="338572"/>
                  </a:lnTo>
                  <a:lnTo>
                    <a:pt x="105521" y="341201"/>
                  </a:lnTo>
                  <a:lnTo>
                    <a:pt x="88056" y="345568"/>
                  </a:lnTo>
                  <a:lnTo>
                    <a:pt x="68199" y="351663"/>
                  </a:lnTo>
                  <a:lnTo>
                    <a:pt x="56338" y="355349"/>
                  </a:lnTo>
                  <a:lnTo>
                    <a:pt x="46466" y="358013"/>
                  </a:lnTo>
                  <a:lnTo>
                    <a:pt x="38570" y="359628"/>
                  </a:lnTo>
                  <a:lnTo>
                    <a:pt x="32639" y="360172"/>
                  </a:lnTo>
                  <a:lnTo>
                    <a:pt x="25781" y="360172"/>
                  </a:lnTo>
                  <a:lnTo>
                    <a:pt x="19304" y="358140"/>
                  </a:lnTo>
                  <a:lnTo>
                    <a:pt x="13208" y="354076"/>
                  </a:lnTo>
                  <a:lnTo>
                    <a:pt x="7112" y="350012"/>
                  </a:lnTo>
                  <a:lnTo>
                    <a:pt x="2921" y="343154"/>
                  </a:lnTo>
                  <a:lnTo>
                    <a:pt x="889" y="333375"/>
                  </a:lnTo>
                  <a:lnTo>
                    <a:pt x="254" y="332105"/>
                  </a:lnTo>
                  <a:lnTo>
                    <a:pt x="0" y="329946"/>
                  </a:lnTo>
                  <a:lnTo>
                    <a:pt x="0" y="327025"/>
                  </a:lnTo>
                  <a:lnTo>
                    <a:pt x="0" y="321310"/>
                  </a:lnTo>
                  <a:lnTo>
                    <a:pt x="24526" y="273558"/>
                  </a:lnTo>
                  <a:lnTo>
                    <a:pt x="54102" y="230504"/>
                  </a:lnTo>
                  <a:lnTo>
                    <a:pt x="61531" y="220079"/>
                  </a:lnTo>
                  <a:lnTo>
                    <a:pt x="68961" y="209391"/>
                  </a:lnTo>
                  <a:lnTo>
                    <a:pt x="91035" y="175994"/>
                  </a:lnTo>
                  <a:lnTo>
                    <a:pt x="110109" y="141097"/>
                  </a:lnTo>
                  <a:lnTo>
                    <a:pt x="126182" y="95752"/>
                  </a:lnTo>
                  <a:lnTo>
                    <a:pt x="127254" y="84709"/>
                  </a:lnTo>
                  <a:lnTo>
                    <a:pt x="126277" y="75707"/>
                  </a:lnTo>
                  <a:lnTo>
                    <a:pt x="123348" y="69278"/>
                  </a:lnTo>
                  <a:lnTo>
                    <a:pt x="118467" y="65420"/>
                  </a:lnTo>
                  <a:lnTo>
                    <a:pt x="111633" y="64135"/>
                  </a:lnTo>
                  <a:lnTo>
                    <a:pt x="104441" y="65063"/>
                  </a:lnTo>
                  <a:lnTo>
                    <a:pt x="73437" y="90233"/>
                  </a:lnTo>
                  <a:lnTo>
                    <a:pt x="64770" y="112776"/>
                  </a:lnTo>
                  <a:lnTo>
                    <a:pt x="58801" y="117348"/>
                  </a:lnTo>
                  <a:lnTo>
                    <a:pt x="50038" y="117348"/>
                  </a:lnTo>
                  <a:lnTo>
                    <a:pt x="45085" y="117348"/>
                  </a:lnTo>
                  <a:lnTo>
                    <a:pt x="40640" y="115823"/>
                  </a:lnTo>
                  <a:lnTo>
                    <a:pt x="36703" y="112648"/>
                  </a:lnTo>
                  <a:lnTo>
                    <a:pt x="32766" y="109473"/>
                  </a:lnTo>
                  <a:lnTo>
                    <a:pt x="30734" y="105029"/>
                  </a:lnTo>
                  <a:lnTo>
                    <a:pt x="30734" y="99441"/>
                  </a:lnTo>
                  <a:lnTo>
                    <a:pt x="30734" y="97790"/>
                  </a:lnTo>
                  <a:lnTo>
                    <a:pt x="30861" y="96139"/>
                  </a:lnTo>
                  <a:lnTo>
                    <a:pt x="47053" y="54165"/>
                  </a:lnTo>
                  <a:lnTo>
                    <a:pt x="82305" y="15751"/>
                  </a:lnTo>
                  <a:lnTo>
                    <a:pt x="110742" y="1742"/>
                  </a:lnTo>
                  <a:lnTo>
                    <a:pt x="125222" y="0"/>
                  </a:lnTo>
                  <a:close/>
                </a:path>
              </a:pathLst>
            </a:custGeom>
            <a:ln w="6350">
              <a:solidFill>
                <a:srgbClr val="0546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458079" y="630554"/>
              <a:ext cx="207010" cy="365760"/>
            </a:xfrm>
            <a:custGeom>
              <a:avLst/>
              <a:gdLst/>
              <a:ahLst/>
              <a:cxnLst/>
              <a:rect l="l" t="t" r="r" b="b"/>
              <a:pathLst>
                <a:path w="207010" h="365759">
                  <a:moveTo>
                    <a:pt x="93472" y="0"/>
                  </a:moveTo>
                  <a:lnTo>
                    <a:pt x="43846" y="12652"/>
                  </a:lnTo>
                  <a:lnTo>
                    <a:pt x="3556" y="50546"/>
                  </a:lnTo>
                  <a:lnTo>
                    <a:pt x="0" y="58166"/>
                  </a:lnTo>
                  <a:lnTo>
                    <a:pt x="0" y="64643"/>
                  </a:lnTo>
                  <a:lnTo>
                    <a:pt x="18542" y="80010"/>
                  </a:lnTo>
                  <a:lnTo>
                    <a:pt x="25273" y="80010"/>
                  </a:lnTo>
                  <a:lnTo>
                    <a:pt x="30226" y="77343"/>
                  </a:lnTo>
                  <a:lnTo>
                    <a:pt x="41529" y="62102"/>
                  </a:lnTo>
                  <a:lnTo>
                    <a:pt x="47752" y="57023"/>
                  </a:lnTo>
                  <a:lnTo>
                    <a:pt x="60833" y="56388"/>
                  </a:lnTo>
                  <a:lnTo>
                    <a:pt x="67897" y="56911"/>
                  </a:lnTo>
                  <a:lnTo>
                    <a:pt x="74041" y="58483"/>
                  </a:lnTo>
                  <a:lnTo>
                    <a:pt x="100711" y="92583"/>
                  </a:lnTo>
                  <a:lnTo>
                    <a:pt x="100711" y="94234"/>
                  </a:lnTo>
                  <a:lnTo>
                    <a:pt x="96928" y="111353"/>
                  </a:lnTo>
                  <a:lnTo>
                    <a:pt x="85598" y="127460"/>
                  </a:lnTo>
                  <a:lnTo>
                    <a:pt x="66742" y="142543"/>
                  </a:lnTo>
                  <a:lnTo>
                    <a:pt x="30648" y="161782"/>
                  </a:lnTo>
                  <a:lnTo>
                    <a:pt x="23352" y="166878"/>
                  </a:lnTo>
                  <a:lnTo>
                    <a:pt x="18508" y="171878"/>
                  </a:lnTo>
                  <a:lnTo>
                    <a:pt x="16129" y="176784"/>
                  </a:lnTo>
                  <a:lnTo>
                    <a:pt x="14478" y="183388"/>
                  </a:lnTo>
                  <a:lnTo>
                    <a:pt x="13589" y="187960"/>
                  </a:lnTo>
                  <a:lnTo>
                    <a:pt x="13589" y="197866"/>
                  </a:lnTo>
                  <a:lnTo>
                    <a:pt x="16383" y="204343"/>
                  </a:lnTo>
                  <a:lnTo>
                    <a:pt x="27305" y="215519"/>
                  </a:lnTo>
                  <a:lnTo>
                    <a:pt x="34671" y="218313"/>
                  </a:lnTo>
                  <a:lnTo>
                    <a:pt x="47244" y="218313"/>
                  </a:lnTo>
                  <a:lnTo>
                    <a:pt x="49784" y="218059"/>
                  </a:lnTo>
                  <a:lnTo>
                    <a:pt x="51689" y="217551"/>
                  </a:lnTo>
                  <a:lnTo>
                    <a:pt x="59856" y="216290"/>
                  </a:lnTo>
                  <a:lnTo>
                    <a:pt x="67405" y="215376"/>
                  </a:lnTo>
                  <a:lnTo>
                    <a:pt x="74334" y="214818"/>
                  </a:lnTo>
                  <a:lnTo>
                    <a:pt x="80645" y="214629"/>
                  </a:lnTo>
                  <a:lnTo>
                    <a:pt x="88929" y="215011"/>
                  </a:lnTo>
                  <a:lnTo>
                    <a:pt x="123586" y="231806"/>
                  </a:lnTo>
                  <a:lnTo>
                    <a:pt x="133858" y="260985"/>
                  </a:lnTo>
                  <a:lnTo>
                    <a:pt x="133858" y="273685"/>
                  </a:lnTo>
                  <a:lnTo>
                    <a:pt x="118639" y="312642"/>
                  </a:lnTo>
                  <a:lnTo>
                    <a:pt x="99822" y="327025"/>
                  </a:lnTo>
                  <a:lnTo>
                    <a:pt x="90170" y="327025"/>
                  </a:lnTo>
                  <a:lnTo>
                    <a:pt x="59485" y="303025"/>
                  </a:lnTo>
                  <a:lnTo>
                    <a:pt x="48006" y="282829"/>
                  </a:lnTo>
                  <a:lnTo>
                    <a:pt x="43307" y="279654"/>
                  </a:lnTo>
                  <a:lnTo>
                    <a:pt x="8509" y="299212"/>
                  </a:lnTo>
                  <a:lnTo>
                    <a:pt x="8509" y="306705"/>
                  </a:lnTo>
                  <a:lnTo>
                    <a:pt x="27241" y="340248"/>
                  </a:lnTo>
                  <a:lnTo>
                    <a:pt x="60221" y="360402"/>
                  </a:lnTo>
                  <a:lnTo>
                    <a:pt x="91440" y="365760"/>
                  </a:lnTo>
                  <a:lnTo>
                    <a:pt x="99060" y="365760"/>
                  </a:lnTo>
                  <a:lnTo>
                    <a:pt x="144351" y="353044"/>
                  </a:lnTo>
                  <a:lnTo>
                    <a:pt x="182131" y="326390"/>
                  </a:lnTo>
                  <a:lnTo>
                    <a:pt x="203702" y="289147"/>
                  </a:lnTo>
                  <a:lnTo>
                    <a:pt x="206756" y="270002"/>
                  </a:lnTo>
                  <a:lnTo>
                    <a:pt x="205948" y="259887"/>
                  </a:lnTo>
                  <a:lnTo>
                    <a:pt x="182713" y="213540"/>
                  </a:lnTo>
                  <a:lnTo>
                    <a:pt x="147851" y="185485"/>
                  </a:lnTo>
                  <a:lnTo>
                    <a:pt x="124206" y="172339"/>
                  </a:lnTo>
                  <a:lnTo>
                    <a:pt x="141610" y="153098"/>
                  </a:lnTo>
                  <a:lnTo>
                    <a:pt x="163657" y="120904"/>
                  </a:lnTo>
                  <a:lnTo>
                    <a:pt x="173043" y="79732"/>
                  </a:lnTo>
                  <a:lnTo>
                    <a:pt x="173355" y="73660"/>
                  </a:lnTo>
                  <a:lnTo>
                    <a:pt x="172594" y="63089"/>
                  </a:lnTo>
                  <a:lnTo>
                    <a:pt x="153671" y="23683"/>
                  </a:lnTo>
                  <a:lnTo>
                    <a:pt x="116599" y="3268"/>
                  </a:lnTo>
                  <a:lnTo>
                    <a:pt x="100165" y="359"/>
                  </a:lnTo>
                  <a:lnTo>
                    <a:pt x="9347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458079" y="630554"/>
              <a:ext cx="207010" cy="365760"/>
            </a:xfrm>
            <a:custGeom>
              <a:avLst/>
              <a:gdLst/>
              <a:ahLst/>
              <a:cxnLst/>
              <a:rect l="l" t="t" r="r" b="b"/>
              <a:pathLst>
                <a:path w="207010" h="365759">
                  <a:moveTo>
                    <a:pt x="93472" y="0"/>
                  </a:moveTo>
                  <a:lnTo>
                    <a:pt x="136197" y="9725"/>
                  </a:lnTo>
                  <a:lnTo>
                    <a:pt x="166550" y="43138"/>
                  </a:lnTo>
                  <a:lnTo>
                    <a:pt x="173355" y="73660"/>
                  </a:lnTo>
                  <a:lnTo>
                    <a:pt x="173043" y="79732"/>
                  </a:lnTo>
                  <a:lnTo>
                    <a:pt x="163657" y="120904"/>
                  </a:lnTo>
                  <a:lnTo>
                    <a:pt x="141610" y="153098"/>
                  </a:lnTo>
                  <a:lnTo>
                    <a:pt x="124206" y="172339"/>
                  </a:lnTo>
                  <a:lnTo>
                    <a:pt x="147851" y="185485"/>
                  </a:lnTo>
                  <a:lnTo>
                    <a:pt x="182713" y="213540"/>
                  </a:lnTo>
                  <a:lnTo>
                    <a:pt x="203533" y="249570"/>
                  </a:lnTo>
                  <a:lnTo>
                    <a:pt x="206756" y="270002"/>
                  </a:lnTo>
                  <a:lnTo>
                    <a:pt x="206420" y="275240"/>
                  </a:lnTo>
                  <a:lnTo>
                    <a:pt x="190928" y="316674"/>
                  </a:lnTo>
                  <a:lnTo>
                    <a:pt x="158057" y="345485"/>
                  </a:lnTo>
                  <a:lnTo>
                    <a:pt x="114427" y="363220"/>
                  </a:lnTo>
                  <a:lnTo>
                    <a:pt x="99060" y="365760"/>
                  </a:lnTo>
                  <a:lnTo>
                    <a:pt x="91440" y="365760"/>
                  </a:lnTo>
                  <a:lnTo>
                    <a:pt x="48768" y="356235"/>
                  </a:lnTo>
                  <a:lnTo>
                    <a:pt x="17907" y="327284"/>
                  </a:lnTo>
                  <a:lnTo>
                    <a:pt x="8509" y="306705"/>
                  </a:lnTo>
                  <a:lnTo>
                    <a:pt x="8509" y="304292"/>
                  </a:lnTo>
                  <a:lnTo>
                    <a:pt x="8509" y="299212"/>
                  </a:lnTo>
                  <a:lnTo>
                    <a:pt x="37211" y="279654"/>
                  </a:lnTo>
                  <a:lnTo>
                    <a:pt x="43307" y="279654"/>
                  </a:lnTo>
                  <a:lnTo>
                    <a:pt x="48006" y="282829"/>
                  </a:lnTo>
                  <a:lnTo>
                    <a:pt x="51054" y="289052"/>
                  </a:lnTo>
                  <a:lnTo>
                    <a:pt x="59485" y="303025"/>
                  </a:lnTo>
                  <a:lnTo>
                    <a:pt x="90170" y="327025"/>
                  </a:lnTo>
                  <a:lnTo>
                    <a:pt x="93472" y="327025"/>
                  </a:lnTo>
                  <a:lnTo>
                    <a:pt x="99822" y="327025"/>
                  </a:lnTo>
                  <a:lnTo>
                    <a:pt x="126970" y="298164"/>
                  </a:lnTo>
                  <a:lnTo>
                    <a:pt x="133858" y="273685"/>
                  </a:lnTo>
                  <a:lnTo>
                    <a:pt x="133858" y="266446"/>
                  </a:lnTo>
                  <a:lnTo>
                    <a:pt x="133858" y="260985"/>
                  </a:lnTo>
                  <a:lnTo>
                    <a:pt x="117286" y="226063"/>
                  </a:lnTo>
                  <a:lnTo>
                    <a:pt x="80645" y="214629"/>
                  </a:lnTo>
                  <a:lnTo>
                    <a:pt x="74334" y="214818"/>
                  </a:lnTo>
                  <a:lnTo>
                    <a:pt x="67405" y="215376"/>
                  </a:lnTo>
                  <a:lnTo>
                    <a:pt x="59856" y="216290"/>
                  </a:lnTo>
                  <a:lnTo>
                    <a:pt x="51689" y="217551"/>
                  </a:lnTo>
                  <a:lnTo>
                    <a:pt x="49784" y="218059"/>
                  </a:lnTo>
                  <a:lnTo>
                    <a:pt x="47244" y="218313"/>
                  </a:lnTo>
                  <a:lnTo>
                    <a:pt x="44196" y="218313"/>
                  </a:lnTo>
                  <a:lnTo>
                    <a:pt x="34671" y="218313"/>
                  </a:lnTo>
                  <a:lnTo>
                    <a:pt x="27305" y="215519"/>
                  </a:lnTo>
                  <a:lnTo>
                    <a:pt x="21844" y="209931"/>
                  </a:lnTo>
                  <a:lnTo>
                    <a:pt x="16383" y="204343"/>
                  </a:lnTo>
                  <a:lnTo>
                    <a:pt x="13589" y="197866"/>
                  </a:lnTo>
                  <a:lnTo>
                    <a:pt x="13589" y="190500"/>
                  </a:lnTo>
                  <a:lnTo>
                    <a:pt x="13589" y="187960"/>
                  </a:lnTo>
                  <a:lnTo>
                    <a:pt x="40386" y="156591"/>
                  </a:lnTo>
                  <a:lnTo>
                    <a:pt x="66742" y="142543"/>
                  </a:lnTo>
                  <a:lnTo>
                    <a:pt x="85598" y="127460"/>
                  </a:lnTo>
                  <a:lnTo>
                    <a:pt x="96928" y="111353"/>
                  </a:lnTo>
                  <a:lnTo>
                    <a:pt x="100711" y="94234"/>
                  </a:lnTo>
                  <a:lnTo>
                    <a:pt x="100711" y="92583"/>
                  </a:lnTo>
                  <a:lnTo>
                    <a:pt x="100076" y="88773"/>
                  </a:lnTo>
                  <a:lnTo>
                    <a:pt x="98933" y="82804"/>
                  </a:lnTo>
                  <a:lnTo>
                    <a:pt x="97917" y="76835"/>
                  </a:lnTo>
                  <a:lnTo>
                    <a:pt x="61468" y="56388"/>
                  </a:lnTo>
                  <a:lnTo>
                    <a:pt x="60833" y="56388"/>
                  </a:lnTo>
                  <a:lnTo>
                    <a:pt x="34290" y="71882"/>
                  </a:lnTo>
                  <a:lnTo>
                    <a:pt x="30226" y="77343"/>
                  </a:lnTo>
                  <a:lnTo>
                    <a:pt x="25273" y="80010"/>
                  </a:lnTo>
                  <a:lnTo>
                    <a:pt x="19685" y="80010"/>
                  </a:lnTo>
                  <a:lnTo>
                    <a:pt x="18542" y="80010"/>
                  </a:lnTo>
                  <a:lnTo>
                    <a:pt x="0" y="64643"/>
                  </a:lnTo>
                  <a:lnTo>
                    <a:pt x="0" y="61594"/>
                  </a:lnTo>
                  <a:lnTo>
                    <a:pt x="0" y="58166"/>
                  </a:lnTo>
                  <a:lnTo>
                    <a:pt x="43846" y="12652"/>
                  </a:lnTo>
                  <a:lnTo>
                    <a:pt x="67492" y="3165"/>
                  </a:lnTo>
                  <a:lnTo>
                    <a:pt x="93472" y="0"/>
                  </a:lnTo>
                  <a:close/>
                </a:path>
              </a:pathLst>
            </a:custGeom>
            <a:ln w="6350">
              <a:solidFill>
                <a:srgbClr val="0546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3043427" y="2103009"/>
            <a:ext cx="489584" cy="213995"/>
            <a:chOff x="3043427" y="2103009"/>
            <a:chExt cx="489584" cy="213995"/>
          </a:xfrm>
        </p:grpSpPr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3427" y="2103009"/>
              <a:ext cx="489203" cy="21358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8479" y="2118613"/>
              <a:ext cx="415925" cy="141604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078479" y="2118613"/>
              <a:ext cx="415925" cy="141605"/>
            </a:xfrm>
            <a:custGeom>
              <a:avLst/>
              <a:gdLst/>
              <a:ahLst/>
              <a:cxnLst/>
              <a:rect l="l" t="t" r="r" b="b"/>
              <a:pathLst>
                <a:path w="415925" h="141605">
                  <a:moveTo>
                    <a:pt x="415925" y="106172"/>
                  </a:moveTo>
                  <a:lnTo>
                    <a:pt x="70739" y="106172"/>
                  </a:lnTo>
                  <a:lnTo>
                    <a:pt x="70739" y="141605"/>
                  </a:lnTo>
                  <a:lnTo>
                    <a:pt x="0" y="70739"/>
                  </a:lnTo>
                  <a:lnTo>
                    <a:pt x="70739" y="0"/>
                  </a:lnTo>
                  <a:lnTo>
                    <a:pt x="70739" y="35306"/>
                  </a:lnTo>
                  <a:lnTo>
                    <a:pt x="415925" y="35306"/>
                  </a:lnTo>
                  <a:lnTo>
                    <a:pt x="415925" y="106172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2289330" y="8532088"/>
            <a:ext cx="1264920" cy="1250315"/>
            <a:chOff x="2289330" y="8532088"/>
            <a:chExt cx="1264920" cy="1250315"/>
          </a:xfrm>
        </p:grpSpPr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0294" y="8532088"/>
              <a:ext cx="1193736" cy="124650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9330" y="8548360"/>
              <a:ext cx="1233602" cy="1233637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5198109" y="7293028"/>
            <a:ext cx="504190" cy="496570"/>
            <a:chOff x="5198109" y="7293028"/>
            <a:chExt cx="504190" cy="496570"/>
          </a:xfrm>
        </p:grpSpPr>
        <p:pic>
          <p:nvPicPr>
            <p:cNvPr id="50" name="object 5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98109" y="7319263"/>
              <a:ext cx="495935" cy="4699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205150" y="7293028"/>
              <a:ext cx="496682" cy="494371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3936077" y="7298570"/>
            <a:ext cx="499109" cy="494665"/>
            <a:chOff x="3936077" y="7298570"/>
            <a:chExt cx="499109" cy="494665"/>
          </a:xfrm>
        </p:grpSpPr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8904" y="7317993"/>
              <a:ext cx="495935" cy="46990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6077" y="7298570"/>
              <a:ext cx="496682" cy="494371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3936077" y="7880460"/>
            <a:ext cx="499109" cy="494665"/>
            <a:chOff x="3936077" y="7880460"/>
            <a:chExt cx="499109" cy="494665"/>
          </a:xfrm>
        </p:grpSpPr>
        <p:pic>
          <p:nvPicPr>
            <p:cNvPr id="56" name="object 5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38904" y="7902828"/>
              <a:ext cx="495935" cy="4699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936077" y="7880460"/>
              <a:ext cx="496682" cy="494371"/>
            </a:xfrm>
            <a:prstGeom prst="rect">
              <a:avLst/>
            </a:prstGeom>
          </p:spPr>
        </p:pic>
      </p:grpSp>
      <p:pic>
        <p:nvPicPr>
          <p:cNvPr id="58" name="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198109" y="7897085"/>
            <a:ext cx="498181" cy="49437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3209290" cy="77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60" i="1">
                <a:solidFill>
                  <a:srgbClr val="FFFFFF"/>
                </a:solidFill>
                <a:latin typeface="Trebuchet MS"/>
                <a:cs typeface="Trebuchet MS"/>
              </a:rPr>
              <a:t>Fecha:</a:t>
            </a:r>
            <a:endParaRPr sz="2000">
              <a:latin typeface="Trebuchet MS"/>
              <a:cs typeface="Trebuchet MS"/>
            </a:endParaRPr>
          </a:p>
          <a:p>
            <a:pPr marL="535305">
              <a:lnSpc>
                <a:spcPct val="100000"/>
              </a:lnSpc>
              <a:spcBef>
                <a:spcPts val="1600"/>
              </a:spcBef>
            </a:pPr>
            <a:r>
              <a:rPr dirty="0" sz="1600" spc="-355" b="1" i="1">
                <a:latin typeface="Trebuchet MS"/>
                <a:cs typeface="Trebuchet MS"/>
              </a:rPr>
              <a:t>6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135" b="1" i="1">
                <a:latin typeface="Trebuchet MS"/>
                <a:cs typeface="Trebuchet MS"/>
              </a:rPr>
              <a:t>rden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54" b="1" i="1">
                <a:latin typeface="Trebuchet MS"/>
                <a:cs typeface="Trebuchet MS"/>
              </a:rPr>
              <a:t>de</a:t>
            </a:r>
            <a:r>
              <a:rPr dirty="0" sz="1600" spc="-10" b="1" i="1">
                <a:latin typeface="Trebuchet MS"/>
                <a:cs typeface="Trebuchet MS"/>
              </a:rPr>
              <a:t> </a:t>
            </a:r>
            <a:r>
              <a:rPr dirty="0" sz="1600" spc="-140" b="1" i="1">
                <a:latin typeface="Trebuchet MS"/>
                <a:cs typeface="Trebuchet MS"/>
              </a:rPr>
              <a:t>men</a:t>
            </a:r>
            <a:r>
              <a:rPr dirty="0" sz="1600" spc="-110" b="1" i="1">
                <a:latin typeface="Trebuchet MS"/>
                <a:cs typeface="Trebuchet MS"/>
              </a:rPr>
              <a:t>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&lt;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20" b="1" i="1">
                <a:latin typeface="Trebuchet MS"/>
                <a:cs typeface="Trebuchet MS"/>
              </a:rPr>
              <a:t>May</a:t>
            </a:r>
            <a:r>
              <a:rPr dirty="0" sz="1600" spc="-145" b="1" i="1">
                <a:latin typeface="Trebuchet MS"/>
                <a:cs typeface="Trebuchet MS"/>
              </a:rPr>
              <a:t>or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&gt;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9327" y="1123187"/>
          <a:ext cx="1951355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985"/>
                <a:gridCol w="640079"/>
                <a:gridCol w="641985"/>
              </a:tblGrid>
              <a:tr h="575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13226" y="1123187"/>
          <a:ext cx="3234690" cy="1169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/>
                <a:gridCol w="640080"/>
                <a:gridCol w="641350"/>
                <a:gridCol w="641984"/>
                <a:gridCol w="641350"/>
              </a:tblGrid>
              <a:tr h="575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5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35532" y="2325369"/>
            <a:ext cx="125349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90" b="1" i="1">
                <a:latin typeface="Trebuchet MS"/>
                <a:cs typeface="Trebuchet MS"/>
              </a:rPr>
              <a:t>7.</a:t>
            </a:r>
            <a:r>
              <a:rPr dirty="0" sz="1600" spc="300" b="1" i="1">
                <a:latin typeface="Trebuchet MS"/>
                <a:cs typeface="Trebuchet MS"/>
              </a:rPr>
              <a:t> </a:t>
            </a:r>
            <a:r>
              <a:rPr dirty="0" sz="1600" spc="-145" b="1" i="1">
                <a:latin typeface="Trebuchet MS"/>
                <a:cs typeface="Trebuchet MS"/>
              </a:rPr>
              <a:t>Crucigramas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0184" y="2773933"/>
            <a:ext cx="2236470" cy="1571625"/>
          </a:xfrm>
          <a:custGeom>
            <a:avLst/>
            <a:gdLst/>
            <a:ahLst/>
            <a:cxnLst/>
            <a:rect l="l" t="t" r="r" b="b"/>
            <a:pathLst>
              <a:path w="2236470" h="1571625">
                <a:moveTo>
                  <a:pt x="1496822" y="487756"/>
                </a:moveTo>
                <a:lnTo>
                  <a:pt x="1478534" y="487756"/>
                </a:lnTo>
                <a:lnTo>
                  <a:pt x="1478534" y="987933"/>
                </a:lnTo>
                <a:lnTo>
                  <a:pt x="1496822" y="987933"/>
                </a:lnTo>
                <a:lnTo>
                  <a:pt x="1496822" y="487756"/>
                </a:lnTo>
                <a:close/>
              </a:path>
              <a:path w="2236470" h="1571625">
                <a:moveTo>
                  <a:pt x="1496822" y="0"/>
                </a:moveTo>
                <a:lnTo>
                  <a:pt x="1478534" y="0"/>
                </a:lnTo>
                <a:lnTo>
                  <a:pt x="757682" y="0"/>
                </a:lnTo>
                <a:lnTo>
                  <a:pt x="739394" y="0"/>
                </a:lnTo>
                <a:lnTo>
                  <a:pt x="739394" y="18288"/>
                </a:lnTo>
                <a:lnTo>
                  <a:pt x="739394" y="19812"/>
                </a:lnTo>
                <a:lnTo>
                  <a:pt x="757682" y="19812"/>
                </a:lnTo>
                <a:lnTo>
                  <a:pt x="757682" y="18288"/>
                </a:lnTo>
                <a:lnTo>
                  <a:pt x="1478534" y="18288"/>
                </a:lnTo>
                <a:lnTo>
                  <a:pt x="1478534" y="19812"/>
                </a:lnTo>
                <a:lnTo>
                  <a:pt x="1496822" y="19812"/>
                </a:lnTo>
                <a:lnTo>
                  <a:pt x="1496822" y="18288"/>
                </a:lnTo>
                <a:lnTo>
                  <a:pt x="1496822" y="0"/>
                </a:lnTo>
                <a:close/>
              </a:path>
              <a:path w="2236470" h="1571625">
                <a:moveTo>
                  <a:pt x="2217978" y="987933"/>
                </a:moveTo>
                <a:lnTo>
                  <a:pt x="1496822" y="987933"/>
                </a:lnTo>
                <a:lnTo>
                  <a:pt x="1478534" y="987945"/>
                </a:lnTo>
                <a:lnTo>
                  <a:pt x="1478534" y="1006221"/>
                </a:lnTo>
                <a:lnTo>
                  <a:pt x="1478534" y="1007745"/>
                </a:lnTo>
                <a:lnTo>
                  <a:pt x="1478534" y="1553337"/>
                </a:lnTo>
                <a:lnTo>
                  <a:pt x="757682" y="1553337"/>
                </a:lnTo>
                <a:lnTo>
                  <a:pt x="757682" y="1007745"/>
                </a:lnTo>
                <a:lnTo>
                  <a:pt x="757682" y="1006221"/>
                </a:lnTo>
                <a:lnTo>
                  <a:pt x="1478534" y="1006221"/>
                </a:lnTo>
                <a:lnTo>
                  <a:pt x="1478534" y="987945"/>
                </a:lnTo>
                <a:lnTo>
                  <a:pt x="757682" y="987933"/>
                </a:lnTo>
                <a:lnTo>
                  <a:pt x="739444" y="987945"/>
                </a:lnTo>
                <a:lnTo>
                  <a:pt x="757682" y="987933"/>
                </a:lnTo>
                <a:lnTo>
                  <a:pt x="757682" y="487756"/>
                </a:lnTo>
                <a:lnTo>
                  <a:pt x="739394" y="487756"/>
                </a:lnTo>
                <a:lnTo>
                  <a:pt x="739394" y="987933"/>
                </a:lnTo>
                <a:lnTo>
                  <a:pt x="36576" y="987933"/>
                </a:lnTo>
                <a:lnTo>
                  <a:pt x="18288" y="987933"/>
                </a:lnTo>
                <a:lnTo>
                  <a:pt x="18288" y="487756"/>
                </a:lnTo>
                <a:lnTo>
                  <a:pt x="0" y="487756"/>
                </a:lnTo>
                <a:lnTo>
                  <a:pt x="0" y="987933"/>
                </a:lnTo>
                <a:lnTo>
                  <a:pt x="0" y="1006221"/>
                </a:lnTo>
                <a:lnTo>
                  <a:pt x="18288" y="1006221"/>
                </a:lnTo>
                <a:lnTo>
                  <a:pt x="36576" y="1006221"/>
                </a:lnTo>
                <a:lnTo>
                  <a:pt x="739394" y="1006221"/>
                </a:lnTo>
                <a:lnTo>
                  <a:pt x="739394" y="1007745"/>
                </a:lnTo>
                <a:lnTo>
                  <a:pt x="739394" y="1553337"/>
                </a:lnTo>
                <a:lnTo>
                  <a:pt x="739394" y="1571625"/>
                </a:lnTo>
                <a:lnTo>
                  <a:pt x="757682" y="1571625"/>
                </a:lnTo>
                <a:lnTo>
                  <a:pt x="1478534" y="1571625"/>
                </a:lnTo>
                <a:lnTo>
                  <a:pt x="1496822" y="1571625"/>
                </a:lnTo>
                <a:lnTo>
                  <a:pt x="1496822" y="1553337"/>
                </a:lnTo>
                <a:lnTo>
                  <a:pt x="1496822" y="1007745"/>
                </a:lnTo>
                <a:lnTo>
                  <a:pt x="1496822" y="1006221"/>
                </a:lnTo>
                <a:lnTo>
                  <a:pt x="2217978" y="1006221"/>
                </a:lnTo>
                <a:lnTo>
                  <a:pt x="2217978" y="987933"/>
                </a:lnTo>
                <a:close/>
              </a:path>
              <a:path w="2236470" h="1571625">
                <a:moveTo>
                  <a:pt x="2217978" y="467868"/>
                </a:moveTo>
                <a:lnTo>
                  <a:pt x="1496822" y="467868"/>
                </a:lnTo>
                <a:lnTo>
                  <a:pt x="1496822" y="19824"/>
                </a:lnTo>
                <a:lnTo>
                  <a:pt x="1478534" y="19824"/>
                </a:lnTo>
                <a:lnTo>
                  <a:pt x="1478534" y="467868"/>
                </a:lnTo>
                <a:lnTo>
                  <a:pt x="757682" y="467868"/>
                </a:lnTo>
                <a:lnTo>
                  <a:pt x="757682" y="19824"/>
                </a:lnTo>
                <a:lnTo>
                  <a:pt x="739394" y="19824"/>
                </a:lnTo>
                <a:lnTo>
                  <a:pt x="739394" y="467868"/>
                </a:lnTo>
                <a:lnTo>
                  <a:pt x="36576" y="467868"/>
                </a:lnTo>
                <a:lnTo>
                  <a:pt x="18288" y="467868"/>
                </a:lnTo>
                <a:lnTo>
                  <a:pt x="0" y="467868"/>
                </a:lnTo>
                <a:lnTo>
                  <a:pt x="0" y="486156"/>
                </a:lnTo>
                <a:lnTo>
                  <a:pt x="0" y="487680"/>
                </a:lnTo>
                <a:lnTo>
                  <a:pt x="18288" y="487680"/>
                </a:lnTo>
                <a:lnTo>
                  <a:pt x="18288" y="486156"/>
                </a:lnTo>
                <a:lnTo>
                  <a:pt x="36576" y="486156"/>
                </a:lnTo>
                <a:lnTo>
                  <a:pt x="739394" y="486156"/>
                </a:lnTo>
                <a:lnTo>
                  <a:pt x="739394" y="487680"/>
                </a:lnTo>
                <a:lnTo>
                  <a:pt x="757682" y="487680"/>
                </a:lnTo>
                <a:lnTo>
                  <a:pt x="757682" y="486156"/>
                </a:lnTo>
                <a:lnTo>
                  <a:pt x="1478534" y="486156"/>
                </a:lnTo>
                <a:lnTo>
                  <a:pt x="1478534" y="487680"/>
                </a:lnTo>
                <a:lnTo>
                  <a:pt x="1496822" y="487680"/>
                </a:lnTo>
                <a:lnTo>
                  <a:pt x="1496822" y="486156"/>
                </a:lnTo>
                <a:lnTo>
                  <a:pt x="2217978" y="486156"/>
                </a:lnTo>
                <a:lnTo>
                  <a:pt x="2217978" y="467868"/>
                </a:lnTo>
                <a:close/>
              </a:path>
              <a:path w="2236470" h="1571625">
                <a:moveTo>
                  <a:pt x="2236343" y="487756"/>
                </a:moveTo>
                <a:lnTo>
                  <a:pt x="2218055" y="487756"/>
                </a:lnTo>
                <a:lnTo>
                  <a:pt x="2218055" y="987933"/>
                </a:lnTo>
                <a:lnTo>
                  <a:pt x="2218055" y="1006221"/>
                </a:lnTo>
                <a:lnTo>
                  <a:pt x="2236343" y="1006221"/>
                </a:lnTo>
                <a:lnTo>
                  <a:pt x="2236343" y="987933"/>
                </a:lnTo>
                <a:lnTo>
                  <a:pt x="2236343" y="487756"/>
                </a:lnTo>
                <a:close/>
              </a:path>
              <a:path w="2236470" h="1571625">
                <a:moveTo>
                  <a:pt x="2236343" y="467868"/>
                </a:moveTo>
                <a:lnTo>
                  <a:pt x="2218055" y="467868"/>
                </a:lnTo>
                <a:lnTo>
                  <a:pt x="2218055" y="486156"/>
                </a:lnTo>
                <a:lnTo>
                  <a:pt x="2218055" y="487680"/>
                </a:lnTo>
                <a:lnTo>
                  <a:pt x="2236343" y="487680"/>
                </a:lnTo>
                <a:lnTo>
                  <a:pt x="2236343" y="486156"/>
                </a:lnTo>
                <a:lnTo>
                  <a:pt x="2236343" y="46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25875" y="2773933"/>
          <a:ext cx="2247265" cy="1573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140"/>
                <a:gridCol w="739140"/>
                <a:gridCol w="741044"/>
              </a:tblGrid>
              <a:tr h="469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474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79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35532" y="4378578"/>
            <a:ext cx="742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90" b="1" i="1">
                <a:latin typeface="Trebuchet MS"/>
                <a:cs typeface="Trebuchet MS"/>
              </a:rPr>
              <a:t>8.</a:t>
            </a:r>
            <a:r>
              <a:rPr dirty="0" sz="1600" spc="280" b="1" i="1">
                <a:latin typeface="Trebuchet MS"/>
                <a:cs typeface="Trebuchet MS"/>
              </a:rPr>
              <a:t> </a:t>
            </a:r>
            <a:r>
              <a:rPr dirty="0" sz="1600" spc="-165" b="1" i="1">
                <a:latin typeface="Trebuchet MS"/>
                <a:cs typeface="Trebuchet MS"/>
              </a:rPr>
              <a:t>Spider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5532" y="8416290"/>
            <a:ext cx="13195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9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La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50" b="1" i="1">
                <a:latin typeface="Trebuchet MS"/>
                <a:cs typeface="Trebuchet MS"/>
              </a:rPr>
              <a:t>fa</a:t>
            </a:r>
            <a:r>
              <a:rPr dirty="0" sz="1600" spc="-235" b="1" i="1">
                <a:latin typeface="Trebuchet MS"/>
                <a:cs typeface="Trebuchet MS"/>
              </a:rPr>
              <a:t>m</a:t>
            </a:r>
            <a:r>
              <a:rPr dirty="0" sz="1600" spc="-145" b="1" i="1">
                <a:latin typeface="Trebuchet MS"/>
                <a:cs typeface="Trebuchet MS"/>
              </a:rPr>
              <a:t>ilia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65" b="1" i="1">
                <a:latin typeface="Trebuchet MS"/>
                <a:cs typeface="Trebuchet MS"/>
              </a:rPr>
              <a:t>d</a:t>
            </a:r>
            <a:r>
              <a:rPr dirty="0" sz="1600" spc="-235" b="1" i="1">
                <a:latin typeface="Trebuchet MS"/>
                <a:cs typeface="Trebuchet MS"/>
              </a:rPr>
              <a:t>e</a:t>
            </a:r>
            <a:r>
              <a:rPr dirty="0" sz="1600" spc="-125" b="1" i="1"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1099108" y="8738361"/>
          <a:ext cx="5829300" cy="1216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10"/>
                <a:gridCol w="1160144"/>
                <a:gridCol w="1160145"/>
                <a:gridCol w="1162050"/>
                <a:gridCol w="1160145"/>
              </a:tblGrid>
              <a:tr h="5913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6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3929141" y="1165974"/>
            <a:ext cx="507365" cy="494665"/>
            <a:chOff x="3929141" y="1165974"/>
            <a:chExt cx="507365" cy="49466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1284" y="1207007"/>
              <a:ext cx="504825" cy="4362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9141" y="1165974"/>
              <a:ext cx="485946" cy="494371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5203757" y="1165974"/>
            <a:ext cx="517525" cy="494665"/>
            <a:chOff x="5203757" y="1165974"/>
            <a:chExt cx="517525" cy="49466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5890" y="1208912"/>
              <a:ext cx="504825" cy="43624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3757" y="1165974"/>
              <a:ext cx="485946" cy="494371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29141" y="1753406"/>
            <a:ext cx="509270" cy="494665"/>
            <a:chOff x="3929141" y="1753406"/>
            <a:chExt cx="509270" cy="49466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33190" y="1789302"/>
              <a:ext cx="504825" cy="4362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9141" y="1753406"/>
              <a:ext cx="485946" cy="494371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203757" y="1747863"/>
            <a:ext cx="513080" cy="494665"/>
            <a:chOff x="5203757" y="1747863"/>
            <a:chExt cx="513080" cy="494665"/>
          </a:xfrm>
        </p:grpSpPr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11445" y="1791842"/>
              <a:ext cx="504825" cy="4362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03757" y="1747863"/>
              <a:ext cx="485946" cy="494371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3037" y="7543996"/>
            <a:ext cx="1064963" cy="735445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2295123" y="8183905"/>
            <a:ext cx="675640" cy="527685"/>
            <a:chOff x="2295123" y="8183905"/>
            <a:chExt cx="675640" cy="52768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5123" y="8183905"/>
              <a:ext cx="675172" cy="52725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333243" y="8202167"/>
              <a:ext cx="599440" cy="450850"/>
            </a:xfrm>
            <a:custGeom>
              <a:avLst/>
              <a:gdLst/>
              <a:ahLst/>
              <a:cxnLst/>
              <a:rect l="l" t="t" r="r" b="b"/>
              <a:pathLst>
                <a:path w="599439" h="450850">
                  <a:moveTo>
                    <a:pt x="524256" y="0"/>
                  </a:moveTo>
                  <a:lnTo>
                    <a:pt x="75184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3"/>
                  </a:lnTo>
                  <a:lnTo>
                    <a:pt x="0" y="375665"/>
                  </a:lnTo>
                  <a:lnTo>
                    <a:pt x="5907" y="404933"/>
                  </a:lnTo>
                  <a:lnTo>
                    <a:pt x="22018" y="428831"/>
                  </a:lnTo>
                  <a:lnTo>
                    <a:pt x="45916" y="444942"/>
                  </a:lnTo>
                  <a:lnTo>
                    <a:pt x="75184" y="450849"/>
                  </a:lnTo>
                  <a:lnTo>
                    <a:pt x="524256" y="450849"/>
                  </a:lnTo>
                  <a:lnTo>
                    <a:pt x="553523" y="444942"/>
                  </a:lnTo>
                  <a:lnTo>
                    <a:pt x="577421" y="428831"/>
                  </a:lnTo>
                  <a:lnTo>
                    <a:pt x="593532" y="404933"/>
                  </a:lnTo>
                  <a:lnTo>
                    <a:pt x="599440" y="375665"/>
                  </a:lnTo>
                  <a:lnTo>
                    <a:pt x="599440" y="75183"/>
                  </a:lnTo>
                  <a:lnTo>
                    <a:pt x="593532" y="45916"/>
                  </a:lnTo>
                  <a:lnTo>
                    <a:pt x="577421" y="22018"/>
                  </a:lnTo>
                  <a:lnTo>
                    <a:pt x="553523" y="5907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33243" y="8202167"/>
              <a:ext cx="599440" cy="450850"/>
            </a:xfrm>
            <a:custGeom>
              <a:avLst/>
              <a:gdLst/>
              <a:ahLst/>
              <a:cxnLst/>
              <a:rect l="l" t="t" r="r" b="b"/>
              <a:pathLst>
                <a:path w="599439" h="450850">
                  <a:moveTo>
                    <a:pt x="0" y="75183"/>
                  </a:moveTo>
                  <a:lnTo>
                    <a:pt x="5907" y="45916"/>
                  </a:lnTo>
                  <a:lnTo>
                    <a:pt x="22018" y="22018"/>
                  </a:lnTo>
                  <a:lnTo>
                    <a:pt x="45916" y="5907"/>
                  </a:lnTo>
                  <a:lnTo>
                    <a:pt x="75184" y="0"/>
                  </a:lnTo>
                  <a:lnTo>
                    <a:pt x="524256" y="0"/>
                  </a:lnTo>
                  <a:lnTo>
                    <a:pt x="553523" y="5907"/>
                  </a:lnTo>
                  <a:lnTo>
                    <a:pt x="577421" y="22018"/>
                  </a:lnTo>
                  <a:lnTo>
                    <a:pt x="593532" y="45916"/>
                  </a:lnTo>
                  <a:lnTo>
                    <a:pt x="599440" y="75183"/>
                  </a:lnTo>
                  <a:lnTo>
                    <a:pt x="599440" y="375665"/>
                  </a:lnTo>
                  <a:lnTo>
                    <a:pt x="593532" y="404933"/>
                  </a:lnTo>
                  <a:lnTo>
                    <a:pt x="577421" y="428831"/>
                  </a:lnTo>
                  <a:lnTo>
                    <a:pt x="553523" y="444942"/>
                  </a:lnTo>
                  <a:lnTo>
                    <a:pt x="524256" y="450849"/>
                  </a:lnTo>
                  <a:lnTo>
                    <a:pt x="75184" y="450849"/>
                  </a:lnTo>
                  <a:lnTo>
                    <a:pt x="45916" y="444942"/>
                  </a:lnTo>
                  <a:lnTo>
                    <a:pt x="22018" y="428831"/>
                  </a:lnTo>
                  <a:lnTo>
                    <a:pt x="5907" y="404933"/>
                  </a:lnTo>
                  <a:lnTo>
                    <a:pt x="0" y="375665"/>
                  </a:lnTo>
                  <a:lnTo>
                    <a:pt x="0" y="751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87262" y="4467738"/>
            <a:ext cx="3542898" cy="354342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008" y="1068069"/>
            <a:ext cx="147129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5" b="1" i="1">
                <a:latin typeface="Trebuchet MS"/>
                <a:cs typeface="Trebuchet MS"/>
              </a:rPr>
              <a:t>1</a:t>
            </a:r>
            <a:r>
              <a:rPr dirty="0" sz="1600" spc="-285" b="1" i="1">
                <a:latin typeface="Trebuchet MS"/>
                <a:cs typeface="Trebuchet MS"/>
              </a:rPr>
              <a:t>0.</a:t>
            </a:r>
            <a:r>
              <a:rPr dirty="0" sz="1600" spc="70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La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195" b="1" i="1">
                <a:latin typeface="Trebuchet MS"/>
                <a:cs typeface="Trebuchet MS"/>
              </a:rPr>
              <a:t>p</a:t>
            </a:r>
            <a:r>
              <a:rPr dirty="0" sz="1600" spc="-130" b="1" i="1">
                <a:latin typeface="Trebuchet MS"/>
                <a:cs typeface="Trebuchet MS"/>
              </a:rPr>
              <a:t>an</a:t>
            </a:r>
            <a:r>
              <a:rPr dirty="0" sz="1600" spc="-125" b="1" i="1">
                <a:latin typeface="Trebuchet MS"/>
                <a:cs typeface="Trebuchet MS"/>
              </a:rPr>
              <a:t>d</a:t>
            </a:r>
            <a:r>
              <a:rPr dirty="0" sz="1600" spc="-110" b="1" i="1">
                <a:latin typeface="Trebuchet MS"/>
                <a:cs typeface="Trebuchet MS"/>
              </a:rPr>
              <a:t>i</a:t>
            </a:r>
            <a:r>
              <a:rPr dirty="0" sz="1600" spc="-125" b="1" i="1">
                <a:latin typeface="Trebuchet MS"/>
                <a:cs typeface="Trebuchet MS"/>
              </a:rPr>
              <a:t>l</a:t>
            </a:r>
            <a:r>
              <a:rPr dirty="0" sz="1600" spc="-130" b="1" i="1">
                <a:latin typeface="Trebuchet MS"/>
                <a:cs typeface="Trebuchet MS"/>
              </a:rPr>
              <a:t>l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d</a:t>
            </a:r>
            <a:r>
              <a:rPr dirty="0" sz="1600" spc="-290" b="1" i="1">
                <a:latin typeface="Trebuchet MS"/>
                <a:cs typeface="Trebuchet MS"/>
              </a:rPr>
              <a:t>e</a:t>
            </a:r>
            <a:r>
              <a:rPr dirty="0" sz="1600" spc="-125" b="1" i="1"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99108" y="1665985"/>
          <a:ext cx="5829300" cy="1217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510"/>
                <a:gridCol w="1160144"/>
                <a:gridCol w="1160145"/>
                <a:gridCol w="1162050"/>
                <a:gridCol w="1160145"/>
              </a:tblGrid>
              <a:tr h="5928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065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35532" y="2916681"/>
            <a:ext cx="9137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5" b="1" i="1">
                <a:latin typeface="Trebuchet MS"/>
                <a:cs typeface="Trebuchet MS"/>
              </a:rPr>
              <a:t>11.Repartos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532" y="5419470"/>
            <a:ext cx="22910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5" b="1" i="1">
                <a:latin typeface="Trebuchet MS"/>
                <a:cs typeface="Trebuchet MS"/>
              </a:rPr>
              <a:t>1</a:t>
            </a:r>
            <a:r>
              <a:rPr dirty="0" sz="1600" spc="-285" b="1" i="1">
                <a:latin typeface="Trebuchet MS"/>
                <a:cs typeface="Trebuchet MS"/>
              </a:rPr>
              <a:t>2.</a:t>
            </a:r>
            <a:r>
              <a:rPr dirty="0" sz="1600" spc="85" b="1" i="1">
                <a:latin typeface="Trebuchet MS"/>
                <a:cs typeface="Trebuchet MS"/>
              </a:rPr>
              <a:t> </a:t>
            </a:r>
            <a:r>
              <a:rPr dirty="0" sz="1600" spc="-245" b="1" i="1">
                <a:latin typeface="Trebuchet MS"/>
                <a:cs typeface="Trebuchet MS"/>
              </a:rPr>
              <a:t>C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145" b="1" i="1">
                <a:latin typeface="Trebuchet MS"/>
                <a:cs typeface="Trebuchet MS"/>
              </a:rPr>
              <a:t>m</a:t>
            </a:r>
            <a:r>
              <a:rPr dirty="0" sz="1600" spc="-95" b="1" i="1">
                <a:latin typeface="Trebuchet MS"/>
                <a:cs typeface="Trebuchet MS"/>
              </a:rPr>
              <a:t>p</a:t>
            </a:r>
            <a:r>
              <a:rPr dirty="0" sz="1600" spc="-130" b="1" i="1">
                <a:latin typeface="Trebuchet MS"/>
                <a:cs typeface="Trebuchet MS"/>
              </a:rPr>
              <a:t>l</a:t>
            </a:r>
            <a:r>
              <a:rPr dirty="0" sz="1600" spc="-254" b="1" i="1">
                <a:latin typeface="Trebuchet MS"/>
                <a:cs typeface="Trebuchet MS"/>
              </a:rPr>
              <a:t>eta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30" b="1" i="1">
                <a:latin typeface="Trebuchet MS"/>
                <a:cs typeface="Trebuchet MS"/>
              </a:rPr>
              <a:t>l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29" b="1" i="1">
                <a:latin typeface="Trebuchet MS"/>
                <a:cs typeface="Trebuchet MS"/>
              </a:rPr>
              <a:t>tab</a:t>
            </a:r>
            <a:r>
              <a:rPr dirty="0" sz="1600" spc="-130" b="1" i="1">
                <a:latin typeface="Trebuchet MS"/>
                <a:cs typeface="Trebuchet MS"/>
              </a:rPr>
              <a:t>l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65" b="1" i="1">
                <a:latin typeface="Trebuchet MS"/>
                <a:cs typeface="Trebuchet MS"/>
              </a:rPr>
              <a:t>d</a:t>
            </a:r>
            <a:r>
              <a:rPr dirty="0" sz="1600" spc="-235" b="1" i="1">
                <a:latin typeface="Trebuchet MS"/>
                <a:cs typeface="Trebuchet MS"/>
              </a:rPr>
              <a:t>e</a:t>
            </a:r>
            <a:r>
              <a:rPr dirty="0" sz="1600" spc="-125" b="1" i="1">
                <a:latin typeface="Trebuchet MS"/>
                <a:cs typeface="Trebuchet MS"/>
              </a:rPr>
              <a:t>l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20" b="1" i="1">
                <a:latin typeface="Trebuchet MS"/>
                <a:cs typeface="Trebuchet MS"/>
              </a:rPr>
              <a:t>100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7700" y="5868034"/>
          <a:ext cx="6219190" cy="403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"/>
                <a:gridCol w="619760"/>
                <a:gridCol w="621665"/>
                <a:gridCol w="619760"/>
                <a:gridCol w="621030"/>
                <a:gridCol w="619759"/>
                <a:gridCol w="621029"/>
                <a:gridCol w="619760"/>
                <a:gridCol w="621664"/>
                <a:gridCol w="619760"/>
              </a:tblGrid>
              <a:tr h="4025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7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2542011" y="890041"/>
            <a:ext cx="675640" cy="527685"/>
            <a:chOff x="2542011" y="890041"/>
            <a:chExt cx="675640" cy="52768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2011" y="890041"/>
              <a:ext cx="675172" cy="52725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80131" y="908303"/>
              <a:ext cx="599440" cy="450850"/>
            </a:xfrm>
            <a:custGeom>
              <a:avLst/>
              <a:gdLst/>
              <a:ahLst/>
              <a:cxnLst/>
              <a:rect l="l" t="t" r="r" b="b"/>
              <a:pathLst>
                <a:path w="599439" h="450850">
                  <a:moveTo>
                    <a:pt x="524256" y="0"/>
                  </a:moveTo>
                  <a:lnTo>
                    <a:pt x="75184" y="0"/>
                  </a:lnTo>
                  <a:lnTo>
                    <a:pt x="45916" y="5907"/>
                  </a:lnTo>
                  <a:lnTo>
                    <a:pt x="22018" y="22018"/>
                  </a:lnTo>
                  <a:lnTo>
                    <a:pt x="5907" y="45916"/>
                  </a:lnTo>
                  <a:lnTo>
                    <a:pt x="0" y="75183"/>
                  </a:lnTo>
                  <a:lnTo>
                    <a:pt x="0" y="375665"/>
                  </a:lnTo>
                  <a:lnTo>
                    <a:pt x="5907" y="404933"/>
                  </a:lnTo>
                  <a:lnTo>
                    <a:pt x="22018" y="428831"/>
                  </a:lnTo>
                  <a:lnTo>
                    <a:pt x="45916" y="444942"/>
                  </a:lnTo>
                  <a:lnTo>
                    <a:pt x="75184" y="450849"/>
                  </a:lnTo>
                  <a:lnTo>
                    <a:pt x="524256" y="450849"/>
                  </a:lnTo>
                  <a:lnTo>
                    <a:pt x="553523" y="444942"/>
                  </a:lnTo>
                  <a:lnTo>
                    <a:pt x="577421" y="428831"/>
                  </a:lnTo>
                  <a:lnTo>
                    <a:pt x="593532" y="404933"/>
                  </a:lnTo>
                  <a:lnTo>
                    <a:pt x="599440" y="375665"/>
                  </a:lnTo>
                  <a:lnTo>
                    <a:pt x="599440" y="75183"/>
                  </a:lnTo>
                  <a:lnTo>
                    <a:pt x="593532" y="45916"/>
                  </a:lnTo>
                  <a:lnTo>
                    <a:pt x="577421" y="22018"/>
                  </a:lnTo>
                  <a:lnTo>
                    <a:pt x="553523" y="5907"/>
                  </a:lnTo>
                  <a:lnTo>
                    <a:pt x="5242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580131" y="908303"/>
              <a:ext cx="599440" cy="450850"/>
            </a:xfrm>
            <a:custGeom>
              <a:avLst/>
              <a:gdLst/>
              <a:ahLst/>
              <a:cxnLst/>
              <a:rect l="l" t="t" r="r" b="b"/>
              <a:pathLst>
                <a:path w="599439" h="450850">
                  <a:moveTo>
                    <a:pt x="0" y="75183"/>
                  </a:moveTo>
                  <a:lnTo>
                    <a:pt x="5907" y="45916"/>
                  </a:lnTo>
                  <a:lnTo>
                    <a:pt x="22018" y="22018"/>
                  </a:lnTo>
                  <a:lnTo>
                    <a:pt x="45916" y="5907"/>
                  </a:lnTo>
                  <a:lnTo>
                    <a:pt x="75184" y="0"/>
                  </a:lnTo>
                  <a:lnTo>
                    <a:pt x="524256" y="0"/>
                  </a:lnTo>
                  <a:lnTo>
                    <a:pt x="553523" y="5907"/>
                  </a:lnTo>
                  <a:lnTo>
                    <a:pt x="577421" y="22018"/>
                  </a:lnTo>
                  <a:lnTo>
                    <a:pt x="593532" y="45916"/>
                  </a:lnTo>
                  <a:lnTo>
                    <a:pt x="599440" y="75183"/>
                  </a:lnTo>
                  <a:lnTo>
                    <a:pt x="599440" y="375665"/>
                  </a:lnTo>
                  <a:lnTo>
                    <a:pt x="593532" y="404933"/>
                  </a:lnTo>
                  <a:lnTo>
                    <a:pt x="577421" y="428831"/>
                  </a:lnTo>
                  <a:lnTo>
                    <a:pt x="553523" y="444942"/>
                  </a:lnTo>
                  <a:lnTo>
                    <a:pt x="524256" y="450849"/>
                  </a:lnTo>
                  <a:lnTo>
                    <a:pt x="75184" y="450849"/>
                  </a:lnTo>
                  <a:lnTo>
                    <a:pt x="45916" y="444942"/>
                  </a:lnTo>
                  <a:lnTo>
                    <a:pt x="22018" y="428831"/>
                  </a:lnTo>
                  <a:lnTo>
                    <a:pt x="5907" y="404933"/>
                  </a:lnTo>
                  <a:lnTo>
                    <a:pt x="0" y="375665"/>
                  </a:lnTo>
                  <a:lnTo>
                    <a:pt x="0" y="7518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64229" y="803655"/>
            <a:ext cx="631880" cy="60896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832117" y="3212610"/>
            <a:ext cx="2049780" cy="2087880"/>
            <a:chOff x="832117" y="3212610"/>
            <a:chExt cx="2049780" cy="208788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7695" y="3212610"/>
              <a:ext cx="896111" cy="71014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15795" y="3230879"/>
              <a:ext cx="819150" cy="633095"/>
            </a:xfrm>
            <a:custGeom>
              <a:avLst/>
              <a:gdLst/>
              <a:ahLst/>
              <a:cxnLst/>
              <a:rect l="l" t="t" r="r" b="b"/>
              <a:pathLst>
                <a:path w="819150" h="633095">
                  <a:moveTo>
                    <a:pt x="713613" y="0"/>
                  </a:moveTo>
                  <a:lnTo>
                    <a:pt x="105537" y="0"/>
                  </a:lnTo>
                  <a:lnTo>
                    <a:pt x="64454" y="8292"/>
                  </a:lnTo>
                  <a:lnTo>
                    <a:pt x="30908" y="30908"/>
                  </a:lnTo>
                  <a:lnTo>
                    <a:pt x="8292" y="64454"/>
                  </a:lnTo>
                  <a:lnTo>
                    <a:pt x="0" y="105536"/>
                  </a:lnTo>
                  <a:lnTo>
                    <a:pt x="0" y="527557"/>
                  </a:lnTo>
                  <a:lnTo>
                    <a:pt x="8292" y="568640"/>
                  </a:lnTo>
                  <a:lnTo>
                    <a:pt x="30908" y="602186"/>
                  </a:lnTo>
                  <a:lnTo>
                    <a:pt x="64454" y="624802"/>
                  </a:lnTo>
                  <a:lnTo>
                    <a:pt x="105537" y="633094"/>
                  </a:lnTo>
                  <a:lnTo>
                    <a:pt x="713613" y="633094"/>
                  </a:lnTo>
                  <a:lnTo>
                    <a:pt x="754695" y="624802"/>
                  </a:lnTo>
                  <a:lnTo>
                    <a:pt x="788241" y="602186"/>
                  </a:lnTo>
                  <a:lnTo>
                    <a:pt x="810857" y="568640"/>
                  </a:lnTo>
                  <a:lnTo>
                    <a:pt x="819150" y="527557"/>
                  </a:lnTo>
                  <a:lnTo>
                    <a:pt x="819150" y="105536"/>
                  </a:lnTo>
                  <a:lnTo>
                    <a:pt x="810857" y="64454"/>
                  </a:lnTo>
                  <a:lnTo>
                    <a:pt x="788241" y="30908"/>
                  </a:lnTo>
                  <a:lnTo>
                    <a:pt x="754695" y="8292"/>
                  </a:lnTo>
                  <a:lnTo>
                    <a:pt x="713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15795" y="3230879"/>
              <a:ext cx="819150" cy="633095"/>
            </a:xfrm>
            <a:custGeom>
              <a:avLst/>
              <a:gdLst/>
              <a:ahLst/>
              <a:cxnLst/>
              <a:rect l="l" t="t" r="r" b="b"/>
              <a:pathLst>
                <a:path w="819150" h="633095">
                  <a:moveTo>
                    <a:pt x="0" y="105536"/>
                  </a:moveTo>
                  <a:lnTo>
                    <a:pt x="8292" y="64454"/>
                  </a:lnTo>
                  <a:lnTo>
                    <a:pt x="30908" y="30908"/>
                  </a:lnTo>
                  <a:lnTo>
                    <a:pt x="64454" y="8292"/>
                  </a:lnTo>
                  <a:lnTo>
                    <a:pt x="105537" y="0"/>
                  </a:lnTo>
                  <a:lnTo>
                    <a:pt x="713613" y="0"/>
                  </a:lnTo>
                  <a:lnTo>
                    <a:pt x="754695" y="8292"/>
                  </a:lnTo>
                  <a:lnTo>
                    <a:pt x="788241" y="30908"/>
                  </a:lnTo>
                  <a:lnTo>
                    <a:pt x="810857" y="64454"/>
                  </a:lnTo>
                  <a:lnTo>
                    <a:pt x="819150" y="105536"/>
                  </a:lnTo>
                  <a:lnTo>
                    <a:pt x="819150" y="527557"/>
                  </a:lnTo>
                  <a:lnTo>
                    <a:pt x="810857" y="568640"/>
                  </a:lnTo>
                  <a:lnTo>
                    <a:pt x="788241" y="602186"/>
                  </a:lnTo>
                  <a:lnTo>
                    <a:pt x="754695" y="624802"/>
                  </a:lnTo>
                  <a:lnTo>
                    <a:pt x="713613" y="633094"/>
                  </a:lnTo>
                  <a:lnTo>
                    <a:pt x="105537" y="633094"/>
                  </a:lnTo>
                  <a:lnTo>
                    <a:pt x="64454" y="624802"/>
                  </a:lnTo>
                  <a:lnTo>
                    <a:pt x="30908" y="602186"/>
                  </a:lnTo>
                  <a:lnTo>
                    <a:pt x="8292" y="568640"/>
                  </a:lnTo>
                  <a:lnTo>
                    <a:pt x="0" y="527557"/>
                  </a:lnTo>
                  <a:lnTo>
                    <a:pt x="0" y="1055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79525" y="3858005"/>
              <a:ext cx="1076960" cy="381000"/>
            </a:xfrm>
            <a:custGeom>
              <a:avLst/>
              <a:gdLst/>
              <a:ahLst/>
              <a:cxnLst/>
              <a:rect l="l" t="t" r="r" b="b"/>
              <a:pathLst>
                <a:path w="1076960" h="381000">
                  <a:moveTo>
                    <a:pt x="282575" y="7493"/>
                  </a:moveTo>
                  <a:lnTo>
                    <a:pt x="272415" y="0"/>
                  </a:lnTo>
                  <a:lnTo>
                    <a:pt x="16446" y="343738"/>
                  </a:lnTo>
                  <a:lnTo>
                    <a:pt x="24003" y="275971"/>
                  </a:lnTo>
                  <a:lnTo>
                    <a:pt x="21590" y="272796"/>
                  </a:lnTo>
                  <a:lnTo>
                    <a:pt x="14605" y="272034"/>
                  </a:lnTo>
                  <a:lnTo>
                    <a:pt x="11430" y="274574"/>
                  </a:lnTo>
                  <a:lnTo>
                    <a:pt x="0" y="376555"/>
                  </a:lnTo>
                  <a:lnTo>
                    <a:pt x="14897" y="370205"/>
                  </a:lnTo>
                  <a:lnTo>
                    <a:pt x="91186" y="337693"/>
                  </a:lnTo>
                  <a:lnTo>
                    <a:pt x="94361" y="336296"/>
                  </a:lnTo>
                  <a:lnTo>
                    <a:pt x="95885" y="332613"/>
                  </a:lnTo>
                  <a:lnTo>
                    <a:pt x="94488" y="329311"/>
                  </a:lnTo>
                  <a:lnTo>
                    <a:pt x="93091" y="326136"/>
                  </a:lnTo>
                  <a:lnTo>
                    <a:pt x="89408" y="324612"/>
                  </a:lnTo>
                  <a:lnTo>
                    <a:pt x="86233" y="326009"/>
                  </a:lnTo>
                  <a:lnTo>
                    <a:pt x="26555" y="351409"/>
                  </a:lnTo>
                  <a:lnTo>
                    <a:pt x="282575" y="7493"/>
                  </a:lnTo>
                  <a:close/>
                </a:path>
                <a:path w="1076960" h="381000">
                  <a:moveTo>
                    <a:pt x="1076960" y="381000"/>
                  </a:moveTo>
                  <a:lnTo>
                    <a:pt x="1076629" y="373888"/>
                  </a:lnTo>
                  <a:lnTo>
                    <a:pt x="1072388" y="281940"/>
                  </a:lnTo>
                  <a:lnTo>
                    <a:pt x="1072261" y="278511"/>
                  </a:lnTo>
                  <a:lnTo>
                    <a:pt x="1069213" y="275717"/>
                  </a:lnTo>
                  <a:lnTo>
                    <a:pt x="1065784" y="275971"/>
                  </a:lnTo>
                  <a:lnTo>
                    <a:pt x="1062228" y="276098"/>
                  </a:lnTo>
                  <a:lnTo>
                    <a:pt x="1059561" y="279019"/>
                  </a:lnTo>
                  <a:lnTo>
                    <a:pt x="1059688" y="282575"/>
                  </a:lnTo>
                  <a:lnTo>
                    <a:pt x="1062659" y="347179"/>
                  </a:lnTo>
                  <a:lnTo>
                    <a:pt x="840994" y="4699"/>
                  </a:lnTo>
                  <a:lnTo>
                    <a:pt x="830326" y="11684"/>
                  </a:lnTo>
                  <a:lnTo>
                    <a:pt x="1051928" y="354076"/>
                  </a:lnTo>
                  <a:lnTo>
                    <a:pt x="994283" y="324866"/>
                  </a:lnTo>
                  <a:lnTo>
                    <a:pt x="991108" y="323342"/>
                  </a:lnTo>
                  <a:lnTo>
                    <a:pt x="987298" y="324612"/>
                  </a:lnTo>
                  <a:lnTo>
                    <a:pt x="985774" y="327660"/>
                  </a:lnTo>
                  <a:lnTo>
                    <a:pt x="984123" y="330835"/>
                  </a:lnTo>
                  <a:lnTo>
                    <a:pt x="985393" y="334645"/>
                  </a:lnTo>
                  <a:lnTo>
                    <a:pt x="988568" y="336296"/>
                  </a:lnTo>
                  <a:lnTo>
                    <a:pt x="1076960" y="3810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117" y="4273282"/>
              <a:ext cx="1011908" cy="102720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69949" y="429082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780034" y="0"/>
                  </a:moveTo>
                  <a:lnTo>
                    <a:pt x="156006" y="0"/>
                  </a:lnTo>
                  <a:lnTo>
                    <a:pt x="106697" y="7953"/>
                  </a:lnTo>
                  <a:lnTo>
                    <a:pt x="63872" y="30097"/>
                  </a:lnTo>
                  <a:lnTo>
                    <a:pt x="30101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94638"/>
                  </a:lnTo>
                  <a:lnTo>
                    <a:pt x="7953" y="843923"/>
                  </a:lnTo>
                  <a:lnTo>
                    <a:pt x="30101" y="886733"/>
                  </a:lnTo>
                  <a:lnTo>
                    <a:pt x="63872" y="920497"/>
                  </a:lnTo>
                  <a:lnTo>
                    <a:pt x="106697" y="942641"/>
                  </a:lnTo>
                  <a:lnTo>
                    <a:pt x="156006" y="950594"/>
                  </a:lnTo>
                  <a:lnTo>
                    <a:pt x="780034" y="950594"/>
                  </a:lnTo>
                  <a:lnTo>
                    <a:pt x="829318" y="942641"/>
                  </a:lnTo>
                  <a:lnTo>
                    <a:pt x="872128" y="920497"/>
                  </a:lnTo>
                  <a:lnTo>
                    <a:pt x="905892" y="886733"/>
                  </a:lnTo>
                  <a:lnTo>
                    <a:pt x="928036" y="843923"/>
                  </a:lnTo>
                  <a:lnTo>
                    <a:pt x="935990" y="794638"/>
                  </a:lnTo>
                  <a:lnTo>
                    <a:pt x="935990" y="155955"/>
                  </a:lnTo>
                  <a:lnTo>
                    <a:pt x="928036" y="106671"/>
                  </a:lnTo>
                  <a:lnTo>
                    <a:pt x="905892" y="63861"/>
                  </a:lnTo>
                  <a:lnTo>
                    <a:pt x="872128" y="30097"/>
                  </a:lnTo>
                  <a:lnTo>
                    <a:pt x="829318" y="7953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869949" y="429082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0" y="155955"/>
                  </a:moveTo>
                  <a:lnTo>
                    <a:pt x="7953" y="106671"/>
                  </a:lnTo>
                  <a:lnTo>
                    <a:pt x="30101" y="63861"/>
                  </a:lnTo>
                  <a:lnTo>
                    <a:pt x="63872" y="30097"/>
                  </a:lnTo>
                  <a:lnTo>
                    <a:pt x="106697" y="7953"/>
                  </a:lnTo>
                  <a:lnTo>
                    <a:pt x="156006" y="0"/>
                  </a:lnTo>
                  <a:lnTo>
                    <a:pt x="780034" y="0"/>
                  </a:lnTo>
                  <a:lnTo>
                    <a:pt x="829318" y="7953"/>
                  </a:lnTo>
                  <a:lnTo>
                    <a:pt x="872128" y="30097"/>
                  </a:lnTo>
                  <a:lnTo>
                    <a:pt x="905892" y="63861"/>
                  </a:lnTo>
                  <a:lnTo>
                    <a:pt x="928036" y="106671"/>
                  </a:lnTo>
                  <a:lnTo>
                    <a:pt x="935990" y="155955"/>
                  </a:lnTo>
                  <a:lnTo>
                    <a:pt x="935990" y="794638"/>
                  </a:lnTo>
                  <a:lnTo>
                    <a:pt x="928036" y="843923"/>
                  </a:lnTo>
                  <a:lnTo>
                    <a:pt x="905892" y="886733"/>
                  </a:lnTo>
                  <a:lnTo>
                    <a:pt x="872128" y="920497"/>
                  </a:lnTo>
                  <a:lnTo>
                    <a:pt x="829318" y="942641"/>
                  </a:lnTo>
                  <a:lnTo>
                    <a:pt x="780034" y="950594"/>
                  </a:lnTo>
                  <a:lnTo>
                    <a:pt x="156006" y="950594"/>
                  </a:lnTo>
                  <a:lnTo>
                    <a:pt x="106697" y="942641"/>
                  </a:lnTo>
                  <a:lnTo>
                    <a:pt x="63872" y="920497"/>
                  </a:lnTo>
                  <a:lnTo>
                    <a:pt x="30101" y="886733"/>
                  </a:lnTo>
                  <a:lnTo>
                    <a:pt x="7953" y="843923"/>
                  </a:lnTo>
                  <a:lnTo>
                    <a:pt x="0" y="794638"/>
                  </a:lnTo>
                  <a:lnTo>
                    <a:pt x="0" y="1559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68410" y="4271758"/>
              <a:ext cx="1013486" cy="102720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06905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78003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94638"/>
                  </a:lnTo>
                  <a:lnTo>
                    <a:pt x="7953" y="843923"/>
                  </a:lnTo>
                  <a:lnTo>
                    <a:pt x="30097" y="886733"/>
                  </a:lnTo>
                  <a:lnTo>
                    <a:pt x="63861" y="920497"/>
                  </a:lnTo>
                  <a:lnTo>
                    <a:pt x="106671" y="942641"/>
                  </a:lnTo>
                  <a:lnTo>
                    <a:pt x="155956" y="950594"/>
                  </a:lnTo>
                  <a:lnTo>
                    <a:pt x="780034" y="950594"/>
                  </a:lnTo>
                  <a:lnTo>
                    <a:pt x="829318" y="942641"/>
                  </a:lnTo>
                  <a:lnTo>
                    <a:pt x="872128" y="920497"/>
                  </a:lnTo>
                  <a:lnTo>
                    <a:pt x="905892" y="886733"/>
                  </a:lnTo>
                  <a:lnTo>
                    <a:pt x="928036" y="843923"/>
                  </a:lnTo>
                  <a:lnTo>
                    <a:pt x="935990" y="794638"/>
                  </a:lnTo>
                  <a:lnTo>
                    <a:pt x="935990" y="155955"/>
                  </a:lnTo>
                  <a:lnTo>
                    <a:pt x="928036" y="106671"/>
                  </a:lnTo>
                  <a:lnTo>
                    <a:pt x="905892" y="63861"/>
                  </a:lnTo>
                  <a:lnTo>
                    <a:pt x="872128" y="30097"/>
                  </a:lnTo>
                  <a:lnTo>
                    <a:pt x="829318" y="7953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906905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80034" y="0"/>
                  </a:lnTo>
                  <a:lnTo>
                    <a:pt x="829318" y="7953"/>
                  </a:lnTo>
                  <a:lnTo>
                    <a:pt x="872128" y="30097"/>
                  </a:lnTo>
                  <a:lnTo>
                    <a:pt x="905892" y="63861"/>
                  </a:lnTo>
                  <a:lnTo>
                    <a:pt x="928036" y="106671"/>
                  </a:lnTo>
                  <a:lnTo>
                    <a:pt x="935990" y="155955"/>
                  </a:lnTo>
                  <a:lnTo>
                    <a:pt x="935990" y="794638"/>
                  </a:lnTo>
                  <a:lnTo>
                    <a:pt x="928036" y="843923"/>
                  </a:lnTo>
                  <a:lnTo>
                    <a:pt x="905892" y="886733"/>
                  </a:lnTo>
                  <a:lnTo>
                    <a:pt x="872128" y="920497"/>
                  </a:lnTo>
                  <a:lnTo>
                    <a:pt x="829318" y="942641"/>
                  </a:lnTo>
                  <a:lnTo>
                    <a:pt x="780034" y="950594"/>
                  </a:lnTo>
                  <a:lnTo>
                    <a:pt x="155956" y="950594"/>
                  </a:lnTo>
                  <a:lnTo>
                    <a:pt x="106671" y="942641"/>
                  </a:lnTo>
                  <a:lnTo>
                    <a:pt x="63861" y="920497"/>
                  </a:lnTo>
                  <a:lnTo>
                    <a:pt x="30097" y="886733"/>
                  </a:lnTo>
                  <a:lnTo>
                    <a:pt x="7953" y="843923"/>
                  </a:lnTo>
                  <a:lnTo>
                    <a:pt x="0" y="794638"/>
                  </a:lnTo>
                  <a:lnTo>
                    <a:pt x="0" y="1559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498850" y="3215639"/>
            <a:ext cx="950594" cy="956944"/>
            <a:chOff x="3498850" y="3215639"/>
            <a:chExt cx="950594" cy="956944"/>
          </a:xfrm>
        </p:grpSpPr>
        <p:sp>
          <p:nvSpPr>
            <p:cNvPr id="25" name="object 25"/>
            <p:cNvSpPr/>
            <p:nvPr/>
          </p:nvSpPr>
          <p:spPr>
            <a:xfrm>
              <a:off x="3498850" y="3794124"/>
              <a:ext cx="950594" cy="378460"/>
            </a:xfrm>
            <a:custGeom>
              <a:avLst/>
              <a:gdLst/>
              <a:ahLst/>
              <a:cxnLst/>
              <a:rect l="l" t="t" r="r" b="b"/>
              <a:pathLst>
                <a:path w="950595" h="378460">
                  <a:moveTo>
                    <a:pt x="282575" y="9144"/>
                  </a:moveTo>
                  <a:lnTo>
                    <a:pt x="272415" y="1651"/>
                  </a:lnTo>
                  <a:lnTo>
                    <a:pt x="16446" y="345389"/>
                  </a:lnTo>
                  <a:lnTo>
                    <a:pt x="24003" y="277622"/>
                  </a:lnTo>
                  <a:lnTo>
                    <a:pt x="21590" y="274447"/>
                  </a:lnTo>
                  <a:lnTo>
                    <a:pt x="14605" y="273685"/>
                  </a:lnTo>
                  <a:lnTo>
                    <a:pt x="11430" y="276225"/>
                  </a:lnTo>
                  <a:lnTo>
                    <a:pt x="0" y="378206"/>
                  </a:lnTo>
                  <a:lnTo>
                    <a:pt x="14897" y="371856"/>
                  </a:lnTo>
                  <a:lnTo>
                    <a:pt x="91186" y="339344"/>
                  </a:lnTo>
                  <a:lnTo>
                    <a:pt x="94361" y="337947"/>
                  </a:lnTo>
                  <a:lnTo>
                    <a:pt x="95885" y="334264"/>
                  </a:lnTo>
                  <a:lnTo>
                    <a:pt x="94488" y="330962"/>
                  </a:lnTo>
                  <a:lnTo>
                    <a:pt x="93091" y="327787"/>
                  </a:lnTo>
                  <a:lnTo>
                    <a:pt x="89408" y="326263"/>
                  </a:lnTo>
                  <a:lnTo>
                    <a:pt x="86233" y="327660"/>
                  </a:lnTo>
                  <a:lnTo>
                    <a:pt x="26555" y="353060"/>
                  </a:lnTo>
                  <a:lnTo>
                    <a:pt x="282575" y="9144"/>
                  </a:lnTo>
                  <a:close/>
                </a:path>
                <a:path w="950595" h="378460">
                  <a:moveTo>
                    <a:pt x="950595" y="376301"/>
                  </a:moveTo>
                  <a:lnTo>
                    <a:pt x="950264" y="369189"/>
                  </a:lnTo>
                  <a:lnTo>
                    <a:pt x="946023" y="277241"/>
                  </a:lnTo>
                  <a:lnTo>
                    <a:pt x="945896" y="273812"/>
                  </a:lnTo>
                  <a:lnTo>
                    <a:pt x="942848" y="271018"/>
                  </a:lnTo>
                  <a:lnTo>
                    <a:pt x="939419" y="271272"/>
                  </a:lnTo>
                  <a:lnTo>
                    <a:pt x="935863" y="271399"/>
                  </a:lnTo>
                  <a:lnTo>
                    <a:pt x="933196" y="274320"/>
                  </a:lnTo>
                  <a:lnTo>
                    <a:pt x="933323" y="277876"/>
                  </a:lnTo>
                  <a:lnTo>
                    <a:pt x="936294" y="342480"/>
                  </a:lnTo>
                  <a:lnTo>
                    <a:pt x="714629" y="0"/>
                  </a:lnTo>
                  <a:lnTo>
                    <a:pt x="703961" y="6985"/>
                  </a:lnTo>
                  <a:lnTo>
                    <a:pt x="925563" y="349377"/>
                  </a:lnTo>
                  <a:lnTo>
                    <a:pt x="867918" y="320167"/>
                  </a:lnTo>
                  <a:lnTo>
                    <a:pt x="864743" y="318643"/>
                  </a:lnTo>
                  <a:lnTo>
                    <a:pt x="860933" y="319913"/>
                  </a:lnTo>
                  <a:lnTo>
                    <a:pt x="859409" y="322961"/>
                  </a:lnTo>
                  <a:lnTo>
                    <a:pt x="857758" y="326136"/>
                  </a:lnTo>
                  <a:lnTo>
                    <a:pt x="859028" y="329946"/>
                  </a:lnTo>
                  <a:lnTo>
                    <a:pt x="862203" y="331597"/>
                  </a:lnTo>
                  <a:lnTo>
                    <a:pt x="950595" y="376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99103" y="3215639"/>
              <a:ext cx="914400" cy="72847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46348" y="3243071"/>
              <a:ext cx="819150" cy="633095"/>
            </a:xfrm>
            <a:custGeom>
              <a:avLst/>
              <a:gdLst/>
              <a:ahLst/>
              <a:cxnLst/>
              <a:rect l="l" t="t" r="r" b="b"/>
              <a:pathLst>
                <a:path w="819150" h="633095">
                  <a:moveTo>
                    <a:pt x="713613" y="0"/>
                  </a:moveTo>
                  <a:lnTo>
                    <a:pt x="105537" y="0"/>
                  </a:lnTo>
                  <a:lnTo>
                    <a:pt x="64454" y="8292"/>
                  </a:lnTo>
                  <a:lnTo>
                    <a:pt x="30908" y="30908"/>
                  </a:lnTo>
                  <a:lnTo>
                    <a:pt x="8292" y="64454"/>
                  </a:lnTo>
                  <a:lnTo>
                    <a:pt x="0" y="105536"/>
                  </a:lnTo>
                  <a:lnTo>
                    <a:pt x="0" y="527557"/>
                  </a:lnTo>
                  <a:lnTo>
                    <a:pt x="8292" y="568640"/>
                  </a:lnTo>
                  <a:lnTo>
                    <a:pt x="30908" y="602186"/>
                  </a:lnTo>
                  <a:lnTo>
                    <a:pt x="64454" y="624802"/>
                  </a:lnTo>
                  <a:lnTo>
                    <a:pt x="105537" y="633094"/>
                  </a:lnTo>
                  <a:lnTo>
                    <a:pt x="713613" y="633094"/>
                  </a:lnTo>
                  <a:lnTo>
                    <a:pt x="754695" y="624802"/>
                  </a:lnTo>
                  <a:lnTo>
                    <a:pt x="788241" y="602186"/>
                  </a:lnTo>
                  <a:lnTo>
                    <a:pt x="810857" y="568640"/>
                  </a:lnTo>
                  <a:lnTo>
                    <a:pt x="819150" y="527557"/>
                  </a:lnTo>
                  <a:lnTo>
                    <a:pt x="819150" y="105536"/>
                  </a:lnTo>
                  <a:lnTo>
                    <a:pt x="810857" y="64454"/>
                  </a:lnTo>
                  <a:lnTo>
                    <a:pt x="788241" y="30908"/>
                  </a:lnTo>
                  <a:lnTo>
                    <a:pt x="754695" y="8292"/>
                  </a:lnTo>
                  <a:lnTo>
                    <a:pt x="713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546348" y="3243071"/>
              <a:ext cx="819150" cy="633095"/>
            </a:xfrm>
            <a:custGeom>
              <a:avLst/>
              <a:gdLst/>
              <a:ahLst/>
              <a:cxnLst/>
              <a:rect l="l" t="t" r="r" b="b"/>
              <a:pathLst>
                <a:path w="819150" h="633095">
                  <a:moveTo>
                    <a:pt x="0" y="105536"/>
                  </a:moveTo>
                  <a:lnTo>
                    <a:pt x="8292" y="64454"/>
                  </a:lnTo>
                  <a:lnTo>
                    <a:pt x="30908" y="30908"/>
                  </a:lnTo>
                  <a:lnTo>
                    <a:pt x="64454" y="8292"/>
                  </a:lnTo>
                  <a:lnTo>
                    <a:pt x="105537" y="0"/>
                  </a:lnTo>
                  <a:lnTo>
                    <a:pt x="713613" y="0"/>
                  </a:lnTo>
                  <a:lnTo>
                    <a:pt x="754695" y="8292"/>
                  </a:lnTo>
                  <a:lnTo>
                    <a:pt x="788241" y="30908"/>
                  </a:lnTo>
                  <a:lnTo>
                    <a:pt x="810857" y="64454"/>
                  </a:lnTo>
                  <a:lnTo>
                    <a:pt x="819150" y="105536"/>
                  </a:lnTo>
                  <a:lnTo>
                    <a:pt x="819150" y="527557"/>
                  </a:lnTo>
                  <a:lnTo>
                    <a:pt x="810857" y="568640"/>
                  </a:lnTo>
                  <a:lnTo>
                    <a:pt x="788241" y="602186"/>
                  </a:lnTo>
                  <a:lnTo>
                    <a:pt x="754695" y="624802"/>
                  </a:lnTo>
                  <a:lnTo>
                    <a:pt x="713613" y="633094"/>
                  </a:lnTo>
                  <a:lnTo>
                    <a:pt x="105537" y="633094"/>
                  </a:lnTo>
                  <a:lnTo>
                    <a:pt x="64454" y="624802"/>
                  </a:lnTo>
                  <a:lnTo>
                    <a:pt x="30908" y="602186"/>
                  </a:lnTo>
                  <a:lnTo>
                    <a:pt x="8292" y="568640"/>
                  </a:lnTo>
                  <a:lnTo>
                    <a:pt x="0" y="527557"/>
                  </a:lnTo>
                  <a:lnTo>
                    <a:pt x="0" y="1055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659120" y="3238309"/>
            <a:ext cx="988060" cy="922655"/>
            <a:chOff x="5659120" y="3238309"/>
            <a:chExt cx="988060" cy="922655"/>
          </a:xfrm>
        </p:grpSpPr>
        <p:sp>
          <p:nvSpPr>
            <p:cNvPr id="30" name="object 30"/>
            <p:cNvSpPr/>
            <p:nvPr/>
          </p:nvSpPr>
          <p:spPr>
            <a:xfrm>
              <a:off x="5659120" y="3772534"/>
              <a:ext cx="988060" cy="388620"/>
            </a:xfrm>
            <a:custGeom>
              <a:avLst/>
              <a:gdLst/>
              <a:ahLst/>
              <a:cxnLst/>
              <a:rect l="l" t="t" r="r" b="b"/>
              <a:pathLst>
                <a:path w="988059" h="388620">
                  <a:moveTo>
                    <a:pt x="282575" y="19304"/>
                  </a:moveTo>
                  <a:lnTo>
                    <a:pt x="272415" y="11811"/>
                  </a:lnTo>
                  <a:lnTo>
                    <a:pt x="16446" y="355549"/>
                  </a:lnTo>
                  <a:lnTo>
                    <a:pt x="24003" y="287782"/>
                  </a:lnTo>
                  <a:lnTo>
                    <a:pt x="21590" y="284607"/>
                  </a:lnTo>
                  <a:lnTo>
                    <a:pt x="14605" y="283845"/>
                  </a:lnTo>
                  <a:lnTo>
                    <a:pt x="11430" y="286385"/>
                  </a:lnTo>
                  <a:lnTo>
                    <a:pt x="0" y="388366"/>
                  </a:lnTo>
                  <a:lnTo>
                    <a:pt x="14897" y="382016"/>
                  </a:lnTo>
                  <a:lnTo>
                    <a:pt x="91186" y="349504"/>
                  </a:lnTo>
                  <a:lnTo>
                    <a:pt x="94361" y="348107"/>
                  </a:lnTo>
                  <a:lnTo>
                    <a:pt x="95885" y="344424"/>
                  </a:lnTo>
                  <a:lnTo>
                    <a:pt x="94488" y="341122"/>
                  </a:lnTo>
                  <a:lnTo>
                    <a:pt x="93091" y="337947"/>
                  </a:lnTo>
                  <a:lnTo>
                    <a:pt x="89408" y="336423"/>
                  </a:lnTo>
                  <a:lnTo>
                    <a:pt x="86233" y="337820"/>
                  </a:lnTo>
                  <a:lnTo>
                    <a:pt x="26555" y="363220"/>
                  </a:lnTo>
                  <a:lnTo>
                    <a:pt x="282575" y="19304"/>
                  </a:lnTo>
                  <a:close/>
                </a:path>
                <a:path w="988059" h="388620">
                  <a:moveTo>
                    <a:pt x="988060" y="376301"/>
                  </a:moveTo>
                  <a:lnTo>
                    <a:pt x="987729" y="369189"/>
                  </a:lnTo>
                  <a:lnTo>
                    <a:pt x="983488" y="277241"/>
                  </a:lnTo>
                  <a:lnTo>
                    <a:pt x="983361" y="273812"/>
                  </a:lnTo>
                  <a:lnTo>
                    <a:pt x="980313" y="271018"/>
                  </a:lnTo>
                  <a:lnTo>
                    <a:pt x="976884" y="271272"/>
                  </a:lnTo>
                  <a:lnTo>
                    <a:pt x="973328" y="271399"/>
                  </a:lnTo>
                  <a:lnTo>
                    <a:pt x="970661" y="274320"/>
                  </a:lnTo>
                  <a:lnTo>
                    <a:pt x="970788" y="277876"/>
                  </a:lnTo>
                  <a:lnTo>
                    <a:pt x="973759" y="342480"/>
                  </a:lnTo>
                  <a:lnTo>
                    <a:pt x="752094" y="0"/>
                  </a:lnTo>
                  <a:lnTo>
                    <a:pt x="741426" y="6985"/>
                  </a:lnTo>
                  <a:lnTo>
                    <a:pt x="963028" y="349377"/>
                  </a:lnTo>
                  <a:lnTo>
                    <a:pt x="905383" y="320167"/>
                  </a:lnTo>
                  <a:lnTo>
                    <a:pt x="902208" y="318643"/>
                  </a:lnTo>
                  <a:lnTo>
                    <a:pt x="898398" y="319913"/>
                  </a:lnTo>
                  <a:lnTo>
                    <a:pt x="896874" y="322961"/>
                  </a:lnTo>
                  <a:lnTo>
                    <a:pt x="895223" y="326136"/>
                  </a:lnTo>
                  <a:lnTo>
                    <a:pt x="896493" y="329946"/>
                  </a:lnTo>
                  <a:lnTo>
                    <a:pt x="899668" y="331597"/>
                  </a:lnTo>
                  <a:lnTo>
                    <a:pt x="988060" y="3763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50052" y="3243071"/>
              <a:ext cx="819150" cy="633095"/>
            </a:xfrm>
            <a:custGeom>
              <a:avLst/>
              <a:gdLst/>
              <a:ahLst/>
              <a:cxnLst/>
              <a:rect l="l" t="t" r="r" b="b"/>
              <a:pathLst>
                <a:path w="819150" h="633095">
                  <a:moveTo>
                    <a:pt x="713613" y="0"/>
                  </a:moveTo>
                  <a:lnTo>
                    <a:pt x="105537" y="0"/>
                  </a:lnTo>
                  <a:lnTo>
                    <a:pt x="64454" y="8292"/>
                  </a:lnTo>
                  <a:lnTo>
                    <a:pt x="30908" y="30908"/>
                  </a:lnTo>
                  <a:lnTo>
                    <a:pt x="8292" y="64454"/>
                  </a:lnTo>
                  <a:lnTo>
                    <a:pt x="0" y="105536"/>
                  </a:lnTo>
                  <a:lnTo>
                    <a:pt x="0" y="527557"/>
                  </a:lnTo>
                  <a:lnTo>
                    <a:pt x="8292" y="568640"/>
                  </a:lnTo>
                  <a:lnTo>
                    <a:pt x="30908" y="602186"/>
                  </a:lnTo>
                  <a:lnTo>
                    <a:pt x="64454" y="624802"/>
                  </a:lnTo>
                  <a:lnTo>
                    <a:pt x="105537" y="633094"/>
                  </a:lnTo>
                  <a:lnTo>
                    <a:pt x="713613" y="633094"/>
                  </a:lnTo>
                  <a:lnTo>
                    <a:pt x="754695" y="624802"/>
                  </a:lnTo>
                  <a:lnTo>
                    <a:pt x="788241" y="602186"/>
                  </a:lnTo>
                  <a:lnTo>
                    <a:pt x="810857" y="568640"/>
                  </a:lnTo>
                  <a:lnTo>
                    <a:pt x="819150" y="527557"/>
                  </a:lnTo>
                  <a:lnTo>
                    <a:pt x="819150" y="105536"/>
                  </a:lnTo>
                  <a:lnTo>
                    <a:pt x="810857" y="64454"/>
                  </a:lnTo>
                  <a:lnTo>
                    <a:pt x="788241" y="30908"/>
                  </a:lnTo>
                  <a:lnTo>
                    <a:pt x="754695" y="8292"/>
                  </a:lnTo>
                  <a:lnTo>
                    <a:pt x="713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750052" y="3243071"/>
              <a:ext cx="819150" cy="633095"/>
            </a:xfrm>
            <a:custGeom>
              <a:avLst/>
              <a:gdLst/>
              <a:ahLst/>
              <a:cxnLst/>
              <a:rect l="l" t="t" r="r" b="b"/>
              <a:pathLst>
                <a:path w="819150" h="633095">
                  <a:moveTo>
                    <a:pt x="0" y="105536"/>
                  </a:moveTo>
                  <a:lnTo>
                    <a:pt x="8292" y="64454"/>
                  </a:lnTo>
                  <a:lnTo>
                    <a:pt x="30908" y="30908"/>
                  </a:lnTo>
                  <a:lnTo>
                    <a:pt x="64454" y="8292"/>
                  </a:lnTo>
                  <a:lnTo>
                    <a:pt x="105537" y="0"/>
                  </a:lnTo>
                  <a:lnTo>
                    <a:pt x="713613" y="0"/>
                  </a:lnTo>
                  <a:lnTo>
                    <a:pt x="754695" y="8292"/>
                  </a:lnTo>
                  <a:lnTo>
                    <a:pt x="788241" y="30908"/>
                  </a:lnTo>
                  <a:lnTo>
                    <a:pt x="810857" y="64454"/>
                  </a:lnTo>
                  <a:lnTo>
                    <a:pt x="819150" y="105536"/>
                  </a:lnTo>
                  <a:lnTo>
                    <a:pt x="819150" y="527557"/>
                  </a:lnTo>
                  <a:lnTo>
                    <a:pt x="810857" y="568640"/>
                  </a:lnTo>
                  <a:lnTo>
                    <a:pt x="788241" y="602186"/>
                  </a:lnTo>
                  <a:lnTo>
                    <a:pt x="754695" y="624802"/>
                  </a:lnTo>
                  <a:lnTo>
                    <a:pt x="713613" y="633094"/>
                  </a:lnTo>
                  <a:lnTo>
                    <a:pt x="105537" y="633094"/>
                  </a:lnTo>
                  <a:lnTo>
                    <a:pt x="64454" y="624802"/>
                  </a:lnTo>
                  <a:lnTo>
                    <a:pt x="30908" y="602186"/>
                  </a:lnTo>
                  <a:lnTo>
                    <a:pt x="8292" y="568640"/>
                  </a:lnTo>
                  <a:lnTo>
                    <a:pt x="0" y="527557"/>
                  </a:lnTo>
                  <a:lnTo>
                    <a:pt x="0" y="1055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2929114" y="4271758"/>
            <a:ext cx="2059305" cy="1033780"/>
            <a:chOff x="2929114" y="4271758"/>
            <a:chExt cx="2059305" cy="1033780"/>
          </a:xfrm>
        </p:grpSpPr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9114" y="4271758"/>
              <a:ext cx="1013486" cy="10272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967989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78003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94638"/>
                  </a:lnTo>
                  <a:lnTo>
                    <a:pt x="7953" y="843923"/>
                  </a:lnTo>
                  <a:lnTo>
                    <a:pt x="30097" y="886733"/>
                  </a:lnTo>
                  <a:lnTo>
                    <a:pt x="63861" y="920497"/>
                  </a:lnTo>
                  <a:lnTo>
                    <a:pt x="106671" y="942641"/>
                  </a:lnTo>
                  <a:lnTo>
                    <a:pt x="155956" y="950594"/>
                  </a:lnTo>
                  <a:lnTo>
                    <a:pt x="780034" y="950594"/>
                  </a:lnTo>
                  <a:lnTo>
                    <a:pt x="829318" y="942641"/>
                  </a:lnTo>
                  <a:lnTo>
                    <a:pt x="872128" y="920497"/>
                  </a:lnTo>
                  <a:lnTo>
                    <a:pt x="905892" y="886733"/>
                  </a:lnTo>
                  <a:lnTo>
                    <a:pt x="928036" y="843923"/>
                  </a:lnTo>
                  <a:lnTo>
                    <a:pt x="935990" y="794638"/>
                  </a:lnTo>
                  <a:lnTo>
                    <a:pt x="935990" y="155955"/>
                  </a:lnTo>
                  <a:lnTo>
                    <a:pt x="928036" y="106671"/>
                  </a:lnTo>
                  <a:lnTo>
                    <a:pt x="905892" y="63861"/>
                  </a:lnTo>
                  <a:lnTo>
                    <a:pt x="872128" y="30097"/>
                  </a:lnTo>
                  <a:lnTo>
                    <a:pt x="829318" y="7953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967989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80034" y="0"/>
                  </a:lnTo>
                  <a:lnTo>
                    <a:pt x="829318" y="7953"/>
                  </a:lnTo>
                  <a:lnTo>
                    <a:pt x="872128" y="30097"/>
                  </a:lnTo>
                  <a:lnTo>
                    <a:pt x="905892" y="63861"/>
                  </a:lnTo>
                  <a:lnTo>
                    <a:pt x="928036" y="106671"/>
                  </a:lnTo>
                  <a:lnTo>
                    <a:pt x="935990" y="155955"/>
                  </a:lnTo>
                  <a:lnTo>
                    <a:pt x="935990" y="794638"/>
                  </a:lnTo>
                  <a:lnTo>
                    <a:pt x="928036" y="843923"/>
                  </a:lnTo>
                  <a:lnTo>
                    <a:pt x="905892" y="886733"/>
                  </a:lnTo>
                  <a:lnTo>
                    <a:pt x="872128" y="920497"/>
                  </a:lnTo>
                  <a:lnTo>
                    <a:pt x="829318" y="942641"/>
                  </a:lnTo>
                  <a:lnTo>
                    <a:pt x="780034" y="950594"/>
                  </a:lnTo>
                  <a:lnTo>
                    <a:pt x="155956" y="950594"/>
                  </a:lnTo>
                  <a:lnTo>
                    <a:pt x="106671" y="942641"/>
                  </a:lnTo>
                  <a:lnTo>
                    <a:pt x="63861" y="920497"/>
                  </a:lnTo>
                  <a:lnTo>
                    <a:pt x="30097" y="886733"/>
                  </a:lnTo>
                  <a:lnTo>
                    <a:pt x="7953" y="843923"/>
                  </a:lnTo>
                  <a:lnTo>
                    <a:pt x="0" y="794638"/>
                  </a:lnTo>
                  <a:lnTo>
                    <a:pt x="0" y="1559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6129" y="4277854"/>
              <a:ext cx="1011908" cy="102720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13834" y="429590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78003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94638"/>
                  </a:lnTo>
                  <a:lnTo>
                    <a:pt x="7953" y="843923"/>
                  </a:lnTo>
                  <a:lnTo>
                    <a:pt x="30097" y="886733"/>
                  </a:lnTo>
                  <a:lnTo>
                    <a:pt x="63861" y="920497"/>
                  </a:lnTo>
                  <a:lnTo>
                    <a:pt x="106671" y="942641"/>
                  </a:lnTo>
                  <a:lnTo>
                    <a:pt x="155956" y="950594"/>
                  </a:lnTo>
                  <a:lnTo>
                    <a:pt x="780034" y="950594"/>
                  </a:lnTo>
                  <a:lnTo>
                    <a:pt x="829318" y="942641"/>
                  </a:lnTo>
                  <a:lnTo>
                    <a:pt x="872128" y="920497"/>
                  </a:lnTo>
                  <a:lnTo>
                    <a:pt x="905892" y="886733"/>
                  </a:lnTo>
                  <a:lnTo>
                    <a:pt x="928036" y="843923"/>
                  </a:lnTo>
                  <a:lnTo>
                    <a:pt x="935990" y="794638"/>
                  </a:lnTo>
                  <a:lnTo>
                    <a:pt x="935990" y="155955"/>
                  </a:lnTo>
                  <a:lnTo>
                    <a:pt x="928036" y="106671"/>
                  </a:lnTo>
                  <a:lnTo>
                    <a:pt x="905892" y="63861"/>
                  </a:lnTo>
                  <a:lnTo>
                    <a:pt x="872128" y="30097"/>
                  </a:lnTo>
                  <a:lnTo>
                    <a:pt x="829318" y="7953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013834" y="429590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80034" y="0"/>
                  </a:lnTo>
                  <a:lnTo>
                    <a:pt x="829318" y="7953"/>
                  </a:lnTo>
                  <a:lnTo>
                    <a:pt x="872128" y="30097"/>
                  </a:lnTo>
                  <a:lnTo>
                    <a:pt x="905892" y="63861"/>
                  </a:lnTo>
                  <a:lnTo>
                    <a:pt x="928036" y="106671"/>
                  </a:lnTo>
                  <a:lnTo>
                    <a:pt x="935990" y="155955"/>
                  </a:lnTo>
                  <a:lnTo>
                    <a:pt x="935990" y="794638"/>
                  </a:lnTo>
                  <a:lnTo>
                    <a:pt x="928036" y="843923"/>
                  </a:lnTo>
                  <a:lnTo>
                    <a:pt x="905892" y="886733"/>
                  </a:lnTo>
                  <a:lnTo>
                    <a:pt x="872128" y="920497"/>
                  </a:lnTo>
                  <a:lnTo>
                    <a:pt x="829318" y="942641"/>
                  </a:lnTo>
                  <a:lnTo>
                    <a:pt x="780034" y="950594"/>
                  </a:lnTo>
                  <a:lnTo>
                    <a:pt x="155956" y="950594"/>
                  </a:lnTo>
                  <a:lnTo>
                    <a:pt x="106671" y="942641"/>
                  </a:lnTo>
                  <a:lnTo>
                    <a:pt x="63861" y="920497"/>
                  </a:lnTo>
                  <a:lnTo>
                    <a:pt x="30097" y="886733"/>
                  </a:lnTo>
                  <a:lnTo>
                    <a:pt x="7953" y="843923"/>
                  </a:lnTo>
                  <a:lnTo>
                    <a:pt x="0" y="794638"/>
                  </a:lnTo>
                  <a:lnTo>
                    <a:pt x="0" y="1559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0" name="object 40"/>
          <p:cNvGrpSpPr/>
          <p:nvPr/>
        </p:nvGrpSpPr>
        <p:grpSpPr>
          <a:xfrm>
            <a:off x="5081029" y="4271758"/>
            <a:ext cx="2057400" cy="1027430"/>
            <a:chOff x="5081029" y="4271758"/>
            <a:chExt cx="2057400" cy="1027430"/>
          </a:xfrm>
        </p:grpSpPr>
        <p:pic>
          <p:nvPicPr>
            <p:cNvPr id="41" name="object 4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81029" y="4271758"/>
              <a:ext cx="1011908" cy="1027202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18734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78003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94638"/>
                  </a:lnTo>
                  <a:lnTo>
                    <a:pt x="7953" y="843923"/>
                  </a:lnTo>
                  <a:lnTo>
                    <a:pt x="30097" y="886733"/>
                  </a:lnTo>
                  <a:lnTo>
                    <a:pt x="63861" y="920497"/>
                  </a:lnTo>
                  <a:lnTo>
                    <a:pt x="106671" y="942641"/>
                  </a:lnTo>
                  <a:lnTo>
                    <a:pt x="155956" y="950594"/>
                  </a:lnTo>
                  <a:lnTo>
                    <a:pt x="780034" y="950594"/>
                  </a:lnTo>
                  <a:lnTo>
                    <a:pt x="829318" y="942641"/>
                  </a:lnTo>
                  <a:lnTo>
                    <a:pt x="872128" y="920497"/>
                  </a:lnTo>
                  <a:lnTo>
                    <a:pt x="905892" y="886733"/>
                  </a:lnTo>
                  <a:lnTo>
                    <a:pt x="928036" y="843923"/>
                  </a:lnTo>
                  <a:lnTo>
                    <a:pt x="935990" y="794638"/>
                  </a:lnTo>
                  <a:lnTo>
                    <a:pt x="935990" y="155955"/>
                  </a:lnTo>
                  <a:lnTo>
                    <a:pt x="928036" y="106671"/>
                  </a:lnTo>
                  <a:lnTo>
                    <a:pt x="905892" y="63861"/>
                  </a:lnTo>
                  <a:lnTo>
                    <a:pt x="872128" y="30097"/>
                  </a:lnTo>
                  <a:lnTo>
                    <a:pt x="829318" y="7953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118734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89" h="950595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80034" y="0"/>
                  </a:lnTo>
                  <a:lnTo>
                    <a:pt x="829318" y="7953"/>
                  </a:lnTo>
                  <a:lnTo>
                    <a:pt x="872128" y="30097"/>
                  </a:lnTo>
                  <a:lnTo>
                    <a:pt x="905892" y="63861"/>
                  </a:lnTo>
                  <a:lnTo>
                    <a:pt x="928036" y="106671"/>
                  </a:lnTo>
                  <a:lnTo>
                    <a:pt x="935990" y="155955"/>
                  </a:lnTo>
                  <a:lnTo>
                    <a:pt x="935990" y="794638"/>
                  </a:lnTo>
                  <a:lnTo>
                    <a:pt x="928036" y="843923"/>
                  </a:lnTo>
                  <a:lnTo>
                    <a:pt x="905892" y="886733"/>
                  </a:lnTo>
                  <a:lnTo>
                    <a:pt x="872128" y="920497"/>
                  </a:lnTo>
                  <a:lnTo>
                    <a:pt x="829318" y="942641"/>
                  </a:lnTo>
                  <a:lnTo>
                    <a:pt x="780034" y="950594"/>
                  </a:lnTo>
                  <a:lnTo>
                    <a:pt x="155956" y="950594"/>
                  </a:lnTo>
                  <a:lnTo>
                    <a:pt x="106671" y="942641"/>
                  </a:lnTo>
                  <a:lnTo>
                    <a:pt x="63861" y="920497"/>
                  </a:lnTo>
                  <a:lnTo>
                    <a:pt x="30097" y="886733"/>
                  </a:lnTo>
                  <a:lnTo>
                    <a:pt x="7953" y="843923"/>
                  </a:lnTo>
                  <a:lnTo>
                    <a:pt x="0" y="794638"/>
                  </a:lnTo>
                  <a:lnTo>
                    <a:pt x="0" y="1559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6493" y="4271758"/>
              <a:ext cx="1011908" cy="102720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164579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90" h="950595">
                  <a:moveTo>
                    <a:pt x="780034" y="0"/>
                  </a:moveTo>
                  <a:lnTo>
                    <a:pt x="155956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5"/>
                  </a:lnTo>
                  <a:lnTo>
                    <a:pt x="0" y="794638"/>
                  </a:lnTo>
                  <a:lnTo>
                    <a:pt x="7953" y="843923"/>
                  </a:lnTo>
                  <a:lnTo>
                    <a:pt x="30097" y="886733"/>
                  </a:lnTo>
                  <a:lnTo>
                    <a:pt x="63861" y="920497"/>
                  </a:lnTo>
                  <a:lnTo>
                    <a:pt x="106671" y="942641"/>
                  </a:lnTo>
                  <a:lnTo>
                    <a:pt x="155956" y="950594"/>
                  </a:lnTo>
                  <a:lnTo>
                    <a:pt x="780034" y="950594"/>
                  </a:lnTo>
                  <a:lnTo>
                    <a:pt x="829318" y="942641"/>
                  </a:lnTo>
                  <a:lnTo>
                    <a:pt x="872128" y="920497"/>
                  </a:lnTo>
                  <a:lnTo>
                    <a:pt x="905892" y="886733"/>
                  </a:lnTo>
                  <a:lnTo>
                    <a:pt x="928036" y="843923"/>
                  </a:lnTo>
                  <a:lnTo>
                    <a:pt x="935990" y="794638"/>
                  </a:lnTo>
                  <a:lnTo>
                    <a:pt x="935990" y="155955"/>
                  </a:lnTo>
                  <a:lnTo>
                    <a:pt x="928036" y="106671"/>
                  </a:lnTo>
                  <a:lnTo>
                    <a:pt x="905892" y="63861"/>
                  </a:lnTo>
                  <a:lnTo>
                    <a:pt x="872128" y="30097"/>
                  </a:lnTo>
                  <a:lnTo>
                    <a:pt x="829318" y="7953"/>
                  </a:lnTo>
                  <a:lnTo>
                    <a:pt x="7800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164579" y="4289551"/>
              <a:ext cx="935990" cy="950594"/>
            </a:xfrm>
            <a:custGeom>
              <a:avLst/>
              <a:gdLst/>
              <a:ahLst/>
              <a:cxnLst/>
              <a:rect l="l" t="t" r="r" b="b"/>
              <a:pathLst>
                <a:path w="935990" h="950595">
                  <a:moveTo>
                    <a:pt x="0" y="155955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780034" y="0"/>
                  </a:lnTo>
                  <a:lnTo>
                    <a:pt x="829318" y="7953"/>
                  </a:lnTo>
                  <a:lnTo>
                    <a:pt x="872128" y="30097"/>
                  </a:lnTo>
                  <a:lnTo>
                    <a:pt x="905892" y="63861"/>
                  </a:lnTo>
                  <a:lnTo>
                    <a:pt x="928036" y="106671"/>
                  </a:lnTo>
                  <a:lnTo>
                    <a:pt x="935990" y="155955"/>
                  </a:lnTo>
                  <a:lnTo>
                    <a:pt x="935990" y="794638"/>
                  </a:lnTo>
                  <a:lnTo>
                    <a:pt x="928036" y="843923"/>
                  </a:lnTo>
                  <a:lnTo>
                    <a:pt x="905892" y="886733"/>
                  </a:lnTo>
                  <a:lnTo>
                    <a:pt x="872128" y="920497"/>
                  </a:lnTo>
                  <a:lnTo>
                    <a:pt x="829318" y="942641"/>
                  </a:lnTo>
                  <a:lnTo>
                    <a:pt x="780034" y="950594"/>
                  </a:lnTo>
                  <a:lnTo>
                    <a:pt x="155956" y="950594"/>
                  </a:lnTo>
                  <a:lnTo>
                    <a:pt x="106671" y="942641"/>
                  </a:lnTo>
                  <a:lnTo>
                    <a:pt x="63861" y="920497"/>
                  </a:lnTo>
                  <a:lnTo>
                    <a:pt x="30097" y="886733"/>
                  </a:lnTo>
                  <a:lnTo>
                    <a:pt x="7953" y="843923"/>
                  </a:lnTo>
                  <a:lnTo>
                    <a:pt x="0" y="794638"/>
                  </a:lnTo>
                  <a:lnTo>
                    <a:pt x="0" y="1559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0556" y="5802859"/>
            <a:ext cx="6405925" cy="42214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41903" y="674623"/>
            <a:ext cx="474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90" i="1">
                <a:latin typeface="Trebuchet MS"/>
                <a:cs typeface="Trebuchet MS"/>
              </a:rPr>
              <a:t>S</a:t>
            </a:r>
            <a:r>
              <a:rPr dirty="0" sz="1600" spc="-180" i="1">
                <a:latin typeface="Trebuchet MS"/>
                <a:cs typeface="Trebuchet MS"/>
              </a:rPr>
              <a:t>O</a:t>
            </a:r>
            <a:r>
              <a:rPr dirty="0" sz="1600" spc="-190" i="1">
                <a:latin typeface="Trebuchet MS"/>
                <a:cs typeface="Trebuchet MS"/>
              </a:rPr>
              <a:t>L</a:t>
            </a:r>
            <a:r>
              <a:rPr dirty="0" sz="1600" spc="-210" i="1">
                <a:latin typeface="Trebuchet MS"/>
                <a:cs typeface="Trebuchet MS"/>
              </a:rPr>
              <a:t>E</a:t>
            </a:r>
            <a:r>
              <a:rPr dirty="0" sz="1600" spc="-90" i="1"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5362" y="1202532"/>
            <a:ext cx="5515610" cy="3315335"/>
            <a:chOff x="1015362" y="1202532"/>
            <a:chExt cx="5515610" cy="3315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362" y="1202532"/>
              <a:ext cx="5515564" cy="33150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363594" y="2449067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4">
                  <a:moveTo>
                    <a:pt x="405130" y="0"/>
                  </a:moveTo>
                  <a:lnTo>
                    <a:pt x="357878" y="2667"/>
                  </a:lnTo>
                  <a:lnTo>
                    <a:pt x="312228" y="10473"/>
                  </a:lnTo>
                  <a:lnTo>
                    <a:pt x="268485" y="23118"/>
                  </a:lnTo>
                  <a:lnTo>
                    <a:pt x="226952" y="40305"/>
                  </a:lnTo>
                  <a:lnTo>
                    <a:pt x="187932" y="61736"/>
                  </a:lnTo>
                  <a:lnTo>
                    <a:pt x="151730" y="87114"/>
                  </a:lnTo>
                  <a:lnTo>
                    <a:pt x="118649" y="116141"/>
                  </a:lnTo>
                  <a:lnTo>
                    <a:pt x="88994" y="148519"/>
                  </a:lnTo>
                  <a:lnTo>
                    <a:pt x="63067" y="183951"/>
                  </a:lnTo>
                  <a:lnTo>
                    <a:pt x="41173" y="222138"/>
                  </a:lnTo>
                  <a:lnTo>
                    <a:pt x="23615" y="262784"/>
                  </a:lnTo>
                  <a:lnTo>
                    <a:pt x="10698" y="305590"/>
                  </a:lnTo>
                  <a:lnTo>
                    <a:pt x="2725" y="350259"/>
                  </a:lnTo>
                  <a:lnTo>
                    <a:pt x="0" y="396494"/>
                  </a:lnTo>
                  <a:lnTo>
                    <a:pt x="2725" y="442753"/>
                  </a:lnTo>
                  <a:lnTo>
                    <a:pt x="10698" y="487444"/>
                  </a:lnTo>
                  <a:lnTo>
                    <a:pt x="23615" y="530268"/>
                  </a:lnTo>
                  <a:lnTo>
                    <a:pt x="41173" y="570929"/>
                  </a:lnTo>
                  <a:lnTo>
                    <a:pt x="63067" y="609129"/>
                  </a:lnTo>
                  <a:lnTo>
                    <a:pt x="88994" y="644571"/>
                  </a:lnTo>
                  <a:lnTo>
                    <a:pt x="118649" y="676957"/>
                  </a:lnTo>
                  <a:lnTo>
                    <a:pt x="151730" y="705990"/>
                  </a:lnTo>
                  <a:lnTo>
                    <a:pt x="187932" y="731372"/>
                  </a:lnTo>
                  <a:lnTo>
                    <a:pt x="226952" y="752806"/>
                  </a:lnTo>
                  <a:lnTo>
                    <a:pt x="268485" y="769995"/>
                  </a:lnTo>
                  <a:lnTo>
                    <a:pt x="312228" y="782641"/>
                  </a:lnTo>
                  <a:lnTo>
                    <a:pt x="357878" y="790447"/>
                  </a:lnTo>
                  <a:lnTo>
                    <a:pt x="405130" y="793115"/>
                  </a:lnTo>
                  <a:lnTo>
                    <a:pt x="452381" y="790447"/>
                  </a:lnTo>
                  <a:lnTo>
                    <a:pt x="498031" y="782641"/>
                  </a:lnTo>
                  <a:lnTo>
                    <a:pt x="541774" y="769995"/>
                  </a:lnTo>
                  <a:lnTo>
                    <a:pt x="583307" y="752806"/>
                  </a:lnTo>
                  <a:lnTo>
                    <a:pt x="622327" y="731372"/>
                  </a:lnTo>
                  <a:lnTo>
                    <a:pt x="658529" y="705990"/>
                  </a:lnTo>
                  <a:lnTo>
                    <a:pt x="691610" y="676957"/>
                  </a:lnTo>
                  <a:lnTo>
                    <a:pt x="721265" y="644571"/>
                  </a:lnTo>
                  <a:lnTo>
                    <a:pt x="747192" y="609129"/>
                  </a:lnTo>
                  <a:lnTo>
                    <a:pt x="769086" y="570929"/>
                  </a:lnTo>
                  <a:lnTo>
                    <a:pt x="786644" y="530268"/>
                  </a:lnTo>
                  <a:lnTo>
                    <a:pt x="799561" y="487444"/>
                  </a:lnTo>
                  <a:lnTo>
                    <a:pt x="807534" y="442753"/>
                  </a:lnTo>
                  <a:lnTo>
                    <a:pt x="810260" y="396494"/>
                  </a:lnTo>
                  <a:lnTo>
                    <a:pt x="807534" y="350259"/>
                  </a:lnTo>
                  <a:lnTo>
                    <a:pt x="799561" y="305590"/>
                  </a:lnTo>
                  <a:lnTo>
                    <a:pt x="786644" y="262784"/>
                  </a:lnTo>
                  <a:lnTo>
                    <a:pt x="769086" y="222138"/>
                  </a:lnTo>
                  <a:lnTo>
                    <a:pt x="747192" y="183951"/>
                  </a:lnTo>
                  <a:lnTo>
                    <a:pt x="721265" y="148519"/>
                  </a:lnTo>
                  <a:lnTo>
                    <a:pt x="691610" y="116141"/>
                  </a:lnTo>
                  <a:lnTo>
                    <a:pt x="658529" y="87114"/>
                  </a:lnTo>
                  <a:lnTo>
                    <a:pt x="622327" y="61736"/>
                  </a:lnTo>
                  <a:lnTo>
                    <a:pt x="583307" y="40305"/>
                  </a:lnTo>
                  <a:lnTo>
                    <a:pt x="541774" y="23118"/>
                  </a:lnTo>
                  <a:lnTo>
                    <a:pt x="498031" y="10473"/>
                  </a:lnTo>
                  <a:lnTo>
                    <a:pt x="452381" y="2667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63594" y="2449067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4">
                  <a:moveTo>
                    <a:pt x="0" y="396494"/>
                  </a:moveTo>
                  <a:lnTo>
                    <a:pt x="2725" y="350259"/>
                  </a:lnTo>
                  <a:lnTo>
                    <a:pt x="10698" y="305590"/>
                  </a:lnTo>
                  <a:lnTo>
                    <a:pt x="23615" y="262784"/>
                  </a:lnTo>
                  <a:lnTo>
                    <a:pt x="41173" y="222138"/>
                  </a:lnTo>
                  <a:lnTo>
                    <a:pt x="63067" y="183951"/>
                  </a:lnTo>
                  <a:lnTo>
                    <a:pt x="88994" y="148519"/>
                  </a:lnTo>
                  <a:lnTo>
                    <a:pt x="118649" y="116141"/>
                  </a:lnTo>
                  <a:lnTo>
                    <a:pt x="151730" y="87114"/>
                  </a:lnTo>
                  <a:lnTo>
                    <a:pt x="187932" y="61736"/>
                  </a:lnTo>
                  <a:lnTo>
                    <a:pt x="226952" y="40305"/>
                  </a:lnTo>
                  <a:lnTo>
                    <a:pt x="268485" y="23118"/>
                  </a:lnTo>
                  <a:lnTo>
                    <a:pt x="312228" y="10473"/>
                  </a:lnTo>
                  <a:lnTo>
                    <a:pt x="357878" y="2667"/>
                  </a:lnTo>
                  <a:lnTo>
                    <a:pt x="405130" y="0"/>
                  </a:lnTo>
                  <a:lnTo>
                    <a:pt x="452381" y="2667"/>
                  </a:lnTo>
                  <a:lnTo>
                    <a:pt x="498031" y="10473"/>
                  </a:lnTo>
                  <a:lnTo>
                    <a:pt x="541774" y="23118"/>
                  </a:lnTo>
                  <a:lnTo>
                    <a:pt x="583307" y="40305"/>
                  </a:lnTo>
                  <a:lnTo>
                    <a:pt x="622327" y="61736"/>
                  </a:lnTo>
                  <a:lnTo>
                    <a:pt x="658529" y="87114"/>
                  </a:lnTo>
                  <a:lnTo>
                    <a:pt x="691610" y="116141"/>
                  </a:lnTo>
                  <a:lnTo>
                    <a:pt x="721265" y="148519"/>
                  </a:lnTo>
                  <a:lnTo>
                    <a:pt x="747192" y="183951"/>
                  </a:lnTo>
                  <a:lnTo>
                    <a:pt x="769086" y="222138"/>
                  </a:lnTo>
                  <a:lnTo>
                    <a:pt x="786644" y="262784"/>
                  </a:lnTo>
                  <a:lnTo>
                    <a:pt x="799561" y="305590"/>
                  </a:lnTo>
                  <a:lnTo>
                    <a:pt x="807534" y="350259"/>
                  </a:lnTo>
                  <a:lnTo>
                    <a:pt x="810260" y="396494"/>
                  </a:lnTo>
                  <a:lnTo>
                    <a:pt x="807534" y="442753"/>
                  </a:lnTo>
                  <a:lnTo>
                    <a:pt x="799561" y="487444"/>
                  </a:lnTo>
                  <a:lnTo>
                    <a:pt x="786644" y="530268"/>
                  </a:lnTo>
                  <a:lnTo>
                    <a:pt x="769086" y="570929"/>
                  </a:lnTo>
                  <a:lnTo>
                    <a:pt x="747192" y="609129"/>
                  </a:lnTo>
                  <a:lnTo>
                    <a:pt x="721265" y="644571"/>
                  </a:lnTo>
                  <a:lnTo>
                    <a:pt x="691610" y="676957"/>
                  </a:lnTo>
                  <a:lnTo>
                    <a:pt x="658529" y="705990"/>
                  </a:lnTo>
                  <a:lnTo>
                    <a:pt x="622327" y="731372"/>
                  </a:lnTo>
                  <a:lnTo>
                    <a:pt x="583307" y="752806"/>
                  </a:lnTo>
                  <a:lnTo>
                    <a:pt x="541774" y="769995"/>
                  </a:lnTo>
                  <a:lnTo>
                    <a:pt x="498031" y="782641"/>
                  </a:lnTo>
                  <a:lnTo>
                    <a:pt x="452381" y="790447"/>
                  </a:lnTo>
                  <a:lnTo>
                    <a:pt x="405130" y="793115"/>
                  </a:lnTo>
                  <a:lnTo>
                    <a:pt x="357878" y="790447"/>
                  </a:lnTo>
                  <a:lnTo>
                    <a:pt x="312228" y="782641"/>
                  </a:lnTo>
                  <a:lnTo>
                    <a:pt x="268485" y="769995"/>
                  </a:lnTo>
                  <a:lnTo>
                    <a:pt x="226952" y="752806"/>
                  </a:lnTo>
                  <a:lnTo>
                    <a:pt x="187932" y="731372"/>
                  </a:lnTo>
                  <a:lnTo>
                    <a:pt x="151730" y="705990"/>
                  </a:lnTo>
                  <a:lnTo>
                    <a:pt x="118649" y="676957"/>
                  </a:lnTo>
                  <a:lnTo>
                    <a:pt x="88994" y="644571"/>
                  </a:lnTo>
                  <a:lnTo>
                    <a:pt x="63067" y="609129"/>
                  </a:lnTo>
                  <a:lnTo>
                    <a:pt x="41173" y="570929"/>
                  </a:lnTo>
                  <a:lnTo>
                    <a:pt x="23615" y="530268"/>
                  </a:lnTo>
                  <a:lnTo>
                    <a:pt x="10698" y="487444"/>
                  </a:lnTo>
                  <a:lnTo>
                    <a:pt x="2725" y="442753"/>
                  </a:lnTo>
                  <a:lnTo>
                    <a:pt x="0" y="39649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854390" y="5170266"/>
            <a:ext cx="5515610" cy="3315335"/>
            <a:chOff x="854390" y="5170266"/>
            <a:chExt cx="5515610" cy="33153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4390" y="5170266"/>
              <a:ext cx="5515564" cy="33150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99130" y="6417055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5">
                  <a:moveTo>
                    <a:pt x="405130" y="0"/>
                  </a:moveTo>
                  <a:lnTo>
                    <a:pt x="357878" y="2667"/>
                  </a:lnTo>
                  <a:lnTo>
                    <a:pt x="312228" y="10473"/>
                  </a:lnTo>
                  <a:lnTo>
                    <a:pt x="268485" y="23118"/>
                  </a:lnTo>
                  <a:lnTo>
                    <a:pt x="226952" y="40305"/>
                  </a:lnTo>
                  <a:lnTo>
                    <a:pt x="187932" y="61736"/>
                  </a:lnTo>
                  <a:lnTo>
                    <a:pt x="151730" y="87114"/>
                  </a:lnTo>
                  <a:lnTo>
                    <a:pt x="118649" y="116141"/>
                  </a:lnTo>
                  <a:lnTo>
                    <a:pt x="88994" y="148519"/>
                  </a:lnTo>
                  <a:lnTo>
                    <a:pt x="63067" y="183951"/>
                  </a:lnTo>
                  <a:lnTo>
                    <a:pt x="41173" y="222138"/>
                  </a:lnTo>
                  <a:lnTo>
                    <a:pt x="23615" y="262784"/>
                  </a:lnTo>
                  <a:lnTo>
                    <a:pt x="10698" y="305590"/>
                  </a:lnTo>
                  <a:lnTo>
                    <a:pt x="2725" y="350259"/>
                  </a:lnTo>
                  <a:lnTo>
                    <a:pt x="0" y="396493"/>
                  </a:lnTo>
                  <a:lnTo>
                    <a:pt x="2725" y="442753"/>
                  </a:lnTo>
                  <a:lnTo>
                    <a:pt x="10698" y="487444"/>
                  </a:lnTo>
                  <a:lnTo>
                    <a:pt x="23615" y="530268"/>
                  </a:lnTo>
                  <a:lnTo>
                    <a:pt x="41173" y="570929"/>
                  </a:lnTo>
                  <a:lnTo>
                    <a:pt x="63067" y="609129"/>
                  </a:lnTo>
                  <a:lnTo>
                    <a:pt x="88994" y="644571"/>
                  </a:lnTo>
                  <a:lnTo>
                    <a:pt x="118649" y="676957"/>
                  </a:lnTo>
                  <a:lnTo>
                    <a:pt x="151730" y="705990"/>
                  </a:lnTo>
                  <a:lnTo>
                    <a:pt x="187932" y="731372"/>
                  </a:lnTo>
                  <a:lnTo>
                    <a:pt x="226952" y="752806"/>
                  </a:lnTo>
                  <a:lnTo>
                    <a:pt x="268485" y="769995"/>
                  </a:lnTo>
                  <a:lnTo>
                    <a:pt x="312228" y="782641"/>
                  </a:lnTo>
                  <a:lnTo>
                    <a:pt x="357878" y="790447"/>
                  </a:lnTo>
                  <a:lnTo>
                    <a:pt x="405130" y="793114"/>
                  </a:lnTo>
                  <a:lnTo>
                    <a:pt x="452381" y="790447"/>
                  </a:lnTo>
                  <a:lnTo>
                    <a:pt x="498031" y="782641"/>
                  </a:lnTo>
                  <a:lnTo>
                    <a:pt x="541774" y="769995"/>
                  </a:lnTo>
                  <a:lnTo>
                    <a:pt x="583307" y="752806"/>
                  </a:lnTo>
                  <a:lnTo>
                    <a:pt x="622327" y="731372"/>
                  </a:lnTo>
                  <a:lnTo>
                    <a:pt x="658529" y="705990"/>
                  </a:lnTo>
                  <a:lnTo>
                    <a:pt x="691610" y="676957"/>
                  </a:lnTo>
                  <a:lnTo>
                    <a:pt x="721265" y="644571"/>
                  </a:lnTo>
                  <a:lnTo>
                    <a:pt x="747192" y="609129"/>
                  </a:lnTo>
                  <a:lnTo>
                    <a:pt x="769086" y="570929"/>
                  </a:lnTo>
                  <a:lnTo>
                    <a:pt x="786644" y="530268"/>
                  </a:lnTo>
                  <a:lnTo>
                    <a:pt x="799561" y="487444"/>
                  </a:lnTo>
                  <a:lnTo>
                    <a:pt x="807534" y="442753"/>
                  </a:lnTo>
                  <a:lnTo>
                    <a:pt x="810260" y="396493"/>
                  </a:lnTo>
                  <a:lnTo>
                    <a:pt x="807534" y="350259"/>
                  </a:lnTo>
                  <a:lnTo>
                    <a:pt x="799561" y="305590"/>
                  </a:lnTo>
                  <a:lnTo>
                    <a:pt x="786644" y="262784"/>
                  </a:lnTo>
                  <a:lnTo>
                    <a:pt x="769086" y="222138"/>
                  </a:lnTo>
                  <a:lnTo>
                    <a:pt x="747192" y="183951"/>
                  </a:lnTo>
                  <a:lnTo>
                    <a:pt x="721265" y="148519"/>
                  </a:lnTo>
                  <a:lnTo>
                    <a:pt x="691610" y="116141"/>
                  </a:lnTo>
                  <a:lnTo>
                    <a:pt x="658529" y="87114"/>
                  </a:lnTo>
                  <a:lnTo>
                    <a:pt x="622327" y="61736"/>
                  </a:lnTo>
                  <a:lnTo>
                    <a:pt x="583307" y="40305"/>
                  </a:lnTo>
                  <a:lnTo>
                    <a:pt x="541774" y="23118"/>
                  </a:lnTo>
                  <a:lnTo>
                    <a:pt x="498031" y="10473"/>
                  </a:lnTo>
                  <a:lnTo>
                    <a:pt x="452381" y="2667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99130" y="6417055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5">
                  <a:moveTo>
                    <a:pt x="0" y="396493"/>
                  </a:moveTo>
                  <a:lnTo>
                    <a:pt x="2725" y="350259"/>
                  </a:lnTo>
                  <a:lnTo>
                    <a:pt x="10698" y="305590"/>
                  </a:lnTo>
                  <a:lnTo>
                    <a:pt x="23615" y="262784"/>
                  </a:lnTo>
                  <a:lnTo>
                    <a:pt x="41173" y="222138"/>
                  </a:lnTo>
                  <a:lnTo>
                    <a:pt x="63067" y="183951"/>
                  </a:lnTo>
                  <a:lnTo>
                    <a:pt x="88994" y="148519"/>
                  </a:lnTo>
                  <a:lnTo>
                    <a:pt x="118649" y="116141"/>
                  </a:lnTo>
                  <a:lnTo>
                    <a:pt x="151730" y="87114"/>
                  </a:lnTo>
                  <a:lnTo>
                    <a:pt x="187932" y="61736"/>
                  </a:lnTo>
                  <a:lnTo>
                    <a:pt x="226952" y="40305"/>
                  </a:lnTo>
                  <a:lnTo>
                    <a:pt x="268485" y="23118"/>
                  </a:lnTo>
                  <a:lnTo>
                    <a:pt x="312228" y="10473"/>
                  </a:lnTo>
                  <a:lnTo>
                    <a:pt x="357878" y="2667"/>
                  </a:lnTo>
                  <a:lnTo>
                    <a:pt x="405130" y="0"/>
                  </a:lnTo>
                  <a:lnTo>
                    <a:pt x="452381" y="2667"/>
                  </a:lnTo>
                  <a:lnTo>
                    <a:pt x="498031" y="10473"/>
                  </a:lnTo>
                  <a:lnTo>
                    <a:pt x="541774" y="23118"/>
                  </a:lnTo>
                  <a:lnTo>
                    <a:pt x="583307" y="40305"/>
                  </a:lnTo>
                  <a:lnTo>
                    <a:pt x="622327" y="61736"/>
                  </a:lnTo>
                  <a:lnTo>
                    <a:pt x="658529" y="87114"/>
                  </a:lnTo>
                  <a:lnTo>
                    <a:pt x="691610" y="116141"/>
                  </a:lnTo>
                  <a:lnTo>
                    <a:pt x="721265" y="148519"/>
                  </a:lnTo>
                  <a:lnTo>
                    <a:pt x="747192" y="183951"/>
                  </a:lnTo>
                  <a:lnTo>
                    <a:pt x="769086" y="222138"/>
                  </a:lnTo>
                  <a:lnTo>
                    <a:pt x="786644" y="262784"/>
                  </a:lnTo>
                  <a:lnTo>
                    <a:pt x="799561" y="305590"/>
                  </a:lnTo>
                  <a:lnTo>
                    <a:pt x="807534" y="350259"/>
                  </a:lnTo>
                  <a:lnTo>
                    <a:pt x="810260" y="396493"/>
                  </a:lnTo>
                  <a:lnTo>
                    <a:pt x="807534" y="442753"/>
                  </a:lnTo>
                  <a:lnTo>
                    <a:pt x="799561" y="487444"/>
                  </a:lnTo>
                  <a:lnTo>
                    <a:pt x="786644" y="530268"/>
                  </a:lnTo>
                  <a:lnTo>
                    <a:pt x="769086" y="570929"/>
                  </a:lnTo>
                  <a:lnTo>
                    <a:pt x="747192" y="609129"/>
                  </a:lnTo>
                  <a:lnTo>
                    <a:pt x="721265" y="644571"/>
                  </a:lnTo>
                  <a:lnTo>
                    <a:pt x="691610" y="676957"/>
                  </a:lnTo>
                  <a:lnTo>
                    <a:pt x="658529" y="705990"/>
                  </a:lnTo>
                  <a:lnTo>
                    <a:pt x="622327" y="731372"/>
                  </a:lnTo>
                  <a:lnTo>
                    <a:pt x="583307" y="752806"/>
                  </a:lnTo>
                  <a:lnTo>
                    <a:pt x="541774" y="769995"/>
                  </a:lnTo>
                  <a:lnTo>
                    <a:pt x="498031" y="782641"/>
                  </a:lnTo>
                  <a:lnTo>
                    <a:pt x="452381" y="790447"/>
                  </a:lnTo>
                  <a:lnTo>
                    <a:pt x="405130" y="793114"/>
                  </a:lnTo>
                  <a:lnTo>
                    <a:pt x="357878" y="790447"/>
                  </a:lnTo>
                  <a:lnTo>
                    <a:pt x="312228" y="782641"/>
                  </a:lnTo>
                  <a:lnTo>
                    <a:pt x="268485" y="769995"/>
                  </a:lnTo>
                  <a:lnTo>
                    <a:pt x="226952" y="752806"/>
                  </a:lnTo>
                  <a:lnTo>
                    <a:pt x="187932" y="731372"/>
                  </a:lnTo>
                  <a:lnTo>
                    <a:pt x="151730" y="705990"/>
                  </a:lnTo>
                  <a:lnTo>
                    <a:pt x="118649" y="676957"/>
                  </a:lnTo>
                  <a:lnTo>
                    <a:pt x="88994" y="644571"/>
                  </a:lnTo>
                  <a:lnTo>
                    <a:pt x="63067" y="609129"/>
                  </a:lnTo>
                  <a:lnTo>
                    <a:pt x="41173" y="570929"/>
                  </a:lnTo>
                  <a:lnTo>
                    <a:pt x="23615" y="530268"/>
                  </a:lnTo>
                  <a:lnTo>
                    <a:pt x="10698" y="487444"/>
                  </a:lnTo>
                  <a:lnTo>
                    <a:pt x="2725" y="442753"/>
                  </a:lnTo>
                  <a:lnTo>
                    <a:pt x="0" y="396493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9327" y="1690369"/>
          <a:ext cx="2899410" cy="356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290"/>
                <a:gridCol w="1440815"/>
              </a:tblGrid>
              <a:tr h="359664">
                <a:tc>
                  <a:txBody>
                    <a:bodyPr/>
                    <a:lstStyle/>
                    <a:p>
                      <a:pPr algn="ctr" marL="63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940175" y="1690369"/>
          <a:ext cx="2899410" cy="356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290"/>
                <a:gridCol w="1440815"/>
              </a:tblGrid>
              <a:tr h="35966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7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19327" y="6447408"/>
          <a:ext cx="2899410" cy="303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290"/>
                <a:gridCol w="1440815"/>
              </a:tblGrid>
              <a:tr h="359663">
                <a:tc>
                  <a:txBody>
                    <a:bodyPr/>
                    <a:lstStyle/>
                    <a:p>
                      <a:pPr algn="ctr" marL="63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40175" y="6447408"/>
          <a:ext cx="2899410" cy="3032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1290"/>
                <a:gridCol w="1440815"/>
              </a:tblGrid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22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03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56857" y="344169"/>
            <a:ext cx="6391910" cy="1788795"/>
            <a:chOff x="456857" y="344169"/>
            <a:chExt cx="6391910" cy="1788795"/>
          </a:xfrm>
        </p:grpSpPr>
        <p:sp>
          <p:nvSpPr>
            <p:cNvPr id="8" name="object 8"/>
            <p:cNvSpPr/>
            <p:nvPr/>
          </p:nvSpPr>
          <p:spPr>
            <a:xfrm>
              <a:off x="726439" y="857884"/>
              <a:ext cx="2860040" cy="810895"/>
            </a:xfrm>
            <a:custGeom>
              <a:avLst/>
              <a:gdLst/>
              <a:ahLst/>
              <a:cxnLst/>
              <a:rect l="l" t="t" r="r" b="b"/>
              <a:pathLst>
                <a:path w="2860040" h="810894">
                  <a:moveTo>
                    <a:pt x="1430020" y="0"/>
                  </a:moveTo>
                  <a:lnTo>
                    <a:pt x="0" y="810895"/>
                  </a:lnTo>
                  <a:lnTo>
                    <a:pt x="2860040" y="810895"/>
                  </a:lnTo>
                  <a:lnTo>
                    <a:pt x="143002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26439" y="857884"/>
              <a:ext cx="2860040" cy="810895"/>
            </a:xfrm>
            <a:custGeom>
              <a:avLst/>
              <a:gdLst/>
              <a:ahLst/>
              <a:cxnLst/>
              <a:rect l="l" t="t" r="r" b="b"/>
              <a:pathLst>
                <a:path w="2860040" h="810894">
                  <a:moveTo>
                    <a:pt x="0" y="810895"/>
                  </a:moveTo>
                  <a:lnTo>
                    <a:pt x="1430020" y="0"/>
                  </a:lnTo>
                  <a:lnTo>
                    <a:pt x="286004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6857" y="549274"/>
              <a:ext cx="1579333" cy="1414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163" y="836294"/>
              <a:ext cx="1138834" cy="80213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76370" y="864869"/>
              <a:ext cx="2859405" cy="810895"/>
            </a:xfrm>
            <a:custGeom>
              <a:avLst/>
              <a:gdLst/>
              <a:ahLst/>
              <a:cxnLst/>
              <a:rect l="l" t="t" r="r" b="b"/>
              <a:pathLst>
                <a:path w="2859404" h="810894">
                  <a:moveTo>
                    <a:pt x="1429639" y="0"/>
                  </a:moveTo>
                  <a:lnTo>
                    <a:pt x="0" y="810895"/>
                  </a:lnTo>
                  <a:lnTo>
                    <a:pt x="2859405" y="810895"/>
                  </a:lnTo>
                  <a:lnTo>
                    <a:pt x="1429639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76370" y="864869"/>
              <a:ext cx="2859405" cy="810895"/>
            </a:xfrm>
            <a:custGeom>
              <a:avLst/>
              <a:gdLst/>
              <a:ahLst/>
              <a:cxnLst/>
              <a:rect l="l" t="t" r="r" b="b"/>
              <a:pathLst>
                <a:path w="2859404" h="810894">
                  <a:moveTo>
                    <a:pt x="0" y="810895"/>
                  </a:moveTo>
                  <a:lnTo>
                    <a:pt x="1429639" y="0"/>
                  </a:lnTo>
                  <a:lnTo>
                    <a:pt x="2859405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19118" y="481583"/>
              <a:ext cx="1765173" cy="16512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4463" y="419099"/>
              <a:ext cx="1019556" cy="11079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2583" y="344169"/>
              <a:ext cx="1051560" cy="10685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05756" y="344169"/>
              <a:ext cx="942594" cy="93446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72286" y="538511"/>
              <a:ext cx="1746738" cy="116811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2097" y="439356"/>
              <a:ext cx="621080" cy="66617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61251" y="5017769"/>
            <a:ext cx="6254750" cy="1790064"/>
            <a:chOff x="561251" y="5017769"/>
            <a:chExt cx="6254750" cy="1790064"/>
          </a:xfrm>
        </p:grpSpPr>
        <p:sp>
          <p:nvSpPr>
            <p:cNvPr id="21" name="object 21"/>
            <p:cNvSpPr/>
            <p:nvPr/>
          </p:nvSpPr>
          <p:spPr>
            <a:xfrm>
              <a:off x="739140" y="5614542"/>
              <a:ext cx="2860040" cy="810895"/>
            </a:xfrm>
            <a:custGeom>
              <a:avLst/>
              <a:gdLst/>
              <a:ahLst/>
              <a:cxnLst/>
              <a:rect l="l" t="t" r="r" b="b"/>
              <a:pathLst>
                <a:path w="2860040" h="810895">
                  <a:moveTo>
                    <a:pt x="1430020" y="0"/>
                  </a:moveTo>
                  <a:lnTo>
                    <a:pt x="0" y="810895"/>
                  </a:lnTo>
                  <a:lnTo>
                    <a:pt x="2860040" y="810895"/>
                  </a:lnTo>
                  <a:lnTo>
                    <a:pt x="143002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9140" y="5614542"/>
              <a:ext cx="2860040" cy="810895"/>
            </a:xfrm>
            <a:custGeom>
              <a:avLst/>
              <a:gdLst/>
              <a:ahLst/>
              <a:cxnLst/>
              <a:rect l="l" t="t" r="r" b="b"/>
              <a:pathLst>
                <a:path w="2860040" h="810895">
                  <a:moveTo>
                    <a:pt x="0" y="810895"/>
                  </a:moveTo>
                  <a:lnTo>
                    <a:pt x="1430020" y="0"/>
                  </a:lnTo>
                  <a:lnTo>
                    <a:pt x="286004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251" y="5237225"/>
              <a:ext cx="1579333" cy="14142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7557" y="5524372"/>
              <a:ext cx="1138834" cy="8020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6237" y="5137086"/>
              <a:ext cx="621080" cy="66617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942714" y="5615685"/>
              <a:ext cx="2860040" cy="810895"/>
            </a:xfrm>
            <a:custGeom>
              <a:avLst/>
              <a:gdLst/>
              <a:ahLst/>
              <a:cxnLst/>
              <a:rect l="l" t="t" r="r" b="b"/>
              <a:pathLst>
                <a:path w="2860040" h="810895">
                  <a:moveTo>
                    <a:pt x="1430020" y="0"/>
                  </a:moveTo>
                  <a:lnTo>
                    <a:pt x="0" y="810895"/>
                  </a:lnTo>
                  <a:lnTo>
                    <a:pt x="2860040" y="810895"/>
                  </a:lnTo>
                  <a:lnTo>
                    <a:pt x="143002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942714" y="5615685"/>
              <a:ext cx="2860040" cy="810895"/>
            </a:xfrm>
            <a:custGeom>
              <a:avLst/>
              <a:gdLst/>
              <a:ahLst/>
              <a:cxnLst/>
              <a:rect l="l" t="t" r="r" b="b"/>
              <a:pathLst>
                <a:path w="2860040" h="810895">
                  <a:moveTo>
                    <a:pt x="0" y="810895"/>
                  </a:moveTo>
                  <a:lnTo>
                    <a:pt x="1430020" y="0"/>
                  </a:lnTo>
                  <a:lnTo>
                    <a:pt x="286004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39819" y="5154167"/>
              <a:ext cx="1764283" cy="165353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495800" y="5091683"/>
              <a:ext cx="1018031" cy="11079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2395" y="5017769"/>
              <a:ext cx="1051560" cy="106756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25568" y="5017769"/>
              <a:ext cx="944372" cy="93345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92315" y="5210714"/>
              <a:ext cx="1746720" cy="1168241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3549396" y="3040379"/>
            <a:ext cx="394970" cy="870585"/>
            <a:chOff x="3549396" y="3040379"/>
            <a:chExt cx="394970" cy="870585"/>
          </a:xfrm>
        </p:grpSpPr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49396" y="3040379"/>
              <a:ext cx="394715" cy="8702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43503" y="3513962"/>
              <a:ext cx="206248" cy="137795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589020" y="7903464"/>
            <a:ext cx="396239" cy="87020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683127" y="8377046"/>
            <a:ext cx="206248" cy="13779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9878" y="674623"/>
            <a:ext cx="13081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15" b="1" i="1">
                <a:latin typeface="Trebuchet MS"/>
                <a:cs typeface="Trebuchet MS"/>
              </a:rPr>
              <a:t>DESCOMPOSICIÓN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327" y="1769617"/>
          <a:ext cx="181927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9160"/>
              </a:tblGrid>
              <a:tr h="361187">
                <a:tc>
                  <a:txBody>
                    <a:bodyPr/>
                    <a:lstStyle/>
                    <a:p>
                      <a:pPr algn="ctr" marL="63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9658" y="1769617"/>
          <a:ext cx="1818639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9160"/>
              </a:tblGrid>
              <a:tr h="361187"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20945" y="1769617"/>
          <a:ext cx="1818639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175"/>
                <a:gridCol w="899160"/>
              </a:tblGrid>
              <a:tr h="361187"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327" y="5057266"/>
          <a:ext cx="181927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9160"/>
              </a:tblGrid>
              <a:tr h="361188">
                <a:tc>
                  <a:txBody>
                    <a:bodyPr/>
                    <a:lstStyle/>
                    <a:p>
                      <a:pPr algn="ctr" marL="63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859658" y="5057266"/>
          <a:ext cx="1818639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9160"/>
              </a:tblGrid>
              <a:tr h="361188"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020945" y="5057266"/>
          <a:ext cx="1818639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175"/>
                <a:gridCol w="899160"/>
              </a:tblGrid>
              <a:tr h="361188"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1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327" y="7832725"/>
          <a:ext cx="1819275" cy="209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9160"/>
              </a:tblGrid>
              <a:tr h="359663">
                <a:tc>
                  <a:txBody>
                    <a:bodyPr/>
                    <a:lstStyle/>
                    <a:p>
                      <a:pPr algn="ctr" marL="63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859658" y="7832725"/>
          <a:ext cx="1818639" cy="209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1540"/>
                <a:gridCol w="899160"/>
              </a:tblGrid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020945" y="7832725"/>
          <a:ext cx="1818639" cy="2091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175"/>
                <a:gridCol w="899160"/>
              </a:tblGrid>
              <a:tr h="359663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32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8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16280" y="930909"/>
            <a:ext cx="1790700" cy="836294"/>
            <a:chOff x="716280" y="930909"/>
            <a:chExt cx="1790700" cy="836294"/>
          </a:xfrm>
        </p:grpSpPr>
        <p:sp>
          <p:nvSpPr>
            <p:cNvPr id="14" name="object 14"/>
            <p:cNvSpPr/>
            <p:nvPr/>
          </p:nvSpPr>
          <p:spPr>
            <a:xfrm>
              <a:off x="728980" y="943609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4">
                  <a:moveTo>
                    <a:pt x="882650" y="0"/>
                  </a:moveTo>
                  <a:lnTo>
                    <a:pt x="0" y="810895"/>
                  </a:lnTo>
                  <a:lnTo>
                    <a:pt x="1765300" y="810895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8980" y="943609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4">
                  <a:moveTo>
                    <a:pt x="0" y="810895"/>
                  </a:moveTo>
                  <a:lnTo>
                    <a:pt x="882650" y="0"/>
                  </a:lnTo>
                  <a:lnTo>
                    <a:pt x="176530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5004434" y="930274"/>
            <a:ext cx="1838960" cy="836294"/>
            <a:chOff x="5004434" y="930274"/>
            <a:chExt cx="1838960" cy="836294"/>
          </a:xfrm>
        </p:grpSpPr>
        <p:sp>
          <p:nvSpPr>
            <p:cNvPr id="17" name="object 17"/>
            <p:cNvSpPr/>
            <p:nvPr/>
          </p:nvSpPr>
          <p:spPr>
            <a:xfrm>
              <a:off x="5017134" y="942974"/>
              <a:ext cx="1813560" cy="810895"/>
            </a:xfrm>
            <a:custGeom>
              <a:avLst/>
              <a:gdLst/>
              <a:ahLst/>
              <a:cxnLst/>
              <a:rect l="l" t="t" r="r" b="b"/>
              <a:pathLst>
                <a:path w="1813559" h="810894">
                  <a:moveTo>
                    <a:pt x="906780" y="0"/>
                  </a:moveTo>
                  <a:lnTo>
                    <a:pt x="0" y="810895"/>
                  </a:lnTo>
                  <a:lnTo>
                    <a:pt x="1813560" y="810895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017134" y="942974"/>
              <a:ext cx="1813560" cy="810895"/>
            </a:xfrm>
            <a:custGeom>
              <a:avLst/>
              <a:gdLst/>
              <a:ahLst/>
              <a:cxnLst/>
              <a:rect l="l" t="t" r="r" b="b"/>
              <a:pathLst>
                <a:path w="1813559" h="810894">
                  <a:moveTo>
                    <a:pt x="0" y="810895"/>
                  </a:moveTo>
                  <a:lnTo>
                    <a:pt x="906780" y="0"/>
                  </a:lnTo>
                  <a:lnTo>
                    <a:pt x="181356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2853054" y="926464"/>
            <a:ext cx="1790700" cy="836294"/>
            <a:chOff x="2853054" y="926464"/>
            <a:chExt cx="1790700" cy="836294"/>
          </a:xfrm>
        </p:grpSpPr>
        <p:sp>
          <p:nvSpPr>
            <p:cNvPr id="20" name="object 20"/>
            <p:cNvSpPr/>
            <p:nvPr/>
          </p:nvSpPr>
          <p:spPr>
            <a:xfrm>
              <a:off x="2865754" y="939164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4">
                  <a:moveTo>
                    <a:pt x="882650" y="0"/>
                  </a:moveTo>
                  <a:lnTo>
                    <a:pt x="0" y="810895"/>
                  </a:lnTo>
                  <a:lnTo>
                    <a:pt x="1765300" y="810895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865754" y="939164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4">
                  <a:moveTo>
                    <a:pt x="0" y="810895"/>
                  </a:moveTo>
                  <a:lnTo>
                    <a:pt x="882650" y="0"/>
                  </a:lnTo>
                  <a:lnTo>
                    <a:pt x="176530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725169" y="4214240"/>
            <a:ext cx="1790700" cy="836294"/>
            <a:chOff x="725169" y="4214240"/>
            <a:chExt cx="1790700" cy="836294"/>
          </a:xfrm>
        </p:grpSpPr>
        <p:sp>
          <p:nvSpPr>
            <p:cNvPr id="23" name="object 23"/>
            <p:cNvSpPr/>
            <p:nvPr/>
          </p:nvSpPr>
          <p:spPr>
            <a:xfrm>
              <a:off x="737869" y="4226940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882650" y="0"/>
                  </a:moveTo>
                  <a:lnTo>
                    <a:pt x="0" y="810895"/>
                  </a:lnTo>
                  <a:lnTo>
                    <a:pt x="1765300" y="810895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7869" y="4226940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0" y="810895"/>
                  </a:moveTo>
                  <a:lnTo>
                    <a:pt x="882650" y="0"/>
                  </a:lnTo>
                  <a:lnTo>
                    <a:pt x="176530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5003165" y="4214113"/>
            <a:ext cx="1838960" cy="836294"/>
            <a:chOff x="5003165" y="4214113"/>
            <a:chExt cx="1838960" cy="836294"/>
          </a:xfrm>
        </p:grpSpPr>
        <p:sp>
          <p:nvSpPr>
            <p:cNvPr id="26" name="object 26"/>
            <p:cNvSpPr/>
            <p:nvPr/>
          </p:nvSpPr>
          <p:spPr>
            <a:xfrm>
              <a:off x="5015865" y="4226813"/>
              <a:ext cx="1813560" cy="810895"/>
            </a:xfrm>
            <a:custGeom>
              <a:avLst/>
              <a:gdLst/>
              <a:ahLst/>
              <a:cxnLst/>
              <a:rect l="l" t="t" r="r" b="b"/>
              <a:pathLst>
                <a:path w="1813559" h="810895">
                  <a:moveTo>
                    <a:pt x="906780" y="0"/>
                  </a:moveTo>
                  <a:lnTo>
                    <a:pt x="0" y="810895"/>
                  </a:lnTo>
                  <a:lnTo>
                    <a:pt x="1813560" y="810895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15865" y="4226813"/>
              <a:ext cx="1813560" cy="810895"/>
            </a:xfrm>
            <a:custGeom>
              <a:avLst/>
              <a:gdLst/>
              <a:ahLst/>
              <a:cxnLst/>
              <a:rect l="l" t="t" r="r" b="b"/>
              <a:pathLst>
                <a:path w="1813559" h="810895">
                  <a:moveTo>
                    <a:pt x="0" y="810895"/>
                  </a:moveTo>
                  <a:lnTo>
                    <a:pt x="906780" y="0"/>
                  </a:lnTo>
                  <a:lnTo>
                    <a:pt x="181356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2851785" y="4213478"/>
            <a:ext cx="1790700" cy="836294"/>
            <a:chOff x="2851785" y="4213478"/>
            <a:chExt cx="1790700" cy="836294"/>
          </a:xfrm>
        </p:grpSpPr>
        <p:sp>
          <p:nvSpPr>
            <p:cNvPr id="29" name="object 29"/>
            <p:cNvSpPr/>
            <p:nvPr/>
          </p:nvSpPr>
          <p:spPr>
            <a:xfrm>
              <a:off x="2864485" y="4226178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882650" y="0"/>
                  </a:moveTo>
                  <a:lnTo>
                    <a:pt x="0" y="810895"/>
                  </a:lnTo>
                  <a:lnTo>
                    <a:pt x="1765300" y="810895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64485" y="4226178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0" y="810895"/>
                  </a:moveTo>
                  <a:lnTo>
                    <a:pt x="882650" y="0"/>
                  </a:lnTo>
                  <a:lnTo>
                    <a:pt x="176530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707390" y="6989698"/>
            <a:ext cx="1790700" cy="836294"/>
            <a:chOff x="707390" y="6989698"/>
            <a:chExt cx="1790700" cy="836294"/>
          </a:xfrm>
        </p:grpSpPr>
        <p:sp>
          <p:nvSpPr>
            <p:cNvPr id="32" name="object 32"/>
            <p:cNvSpPr/>
            <p:nvPr/>
          </p:nvSpPr>
          <p:spPr>
            <a:xfrm>
              <a:off x="720090" y="7002398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882650" y="0"/>
                  </a:moveTo>
                  <a:lnTo>
                    <a:pt x="0" y="810894"/>
                  </a:lnTo>
                  <a:lnTo>
                    <a:pt x="1765300" y="810894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20090" y="7002398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0" y="810894"/>
                  </a:moveTo>
                  <a:lnTo>
                    <a:pt x="882650" y="0"/>
                  </a:lnTo>
                  <a:lnTo>
                    <a:pt x="1765300" y="810894"/>
                  </a:lnTo>
                  <a:lnTo>
                    <a:pt x="0" y="810894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5002529" y="6986523"/>
            <a:ext cx="1838960" cy="836294"/>
            <a:chOff x="5002529" y="6986523"/>
            <a:chExt cx="1838960" cy="836294"/>
          </a:xfrm>
        </p:grpSpPr>
        <p:sp>
          <p:nvSpPr>
            <p:cNvPr id="35" name="object 35"/>
            <p:cNvSpPr/>
            <p:nvPr/>
          </p:nvSpPr>
          <p:spPr>
            <a:xfrm>
              <a:off x="5015229" y="6999223"/>
              <a:ext cx="1813560" cy="810895"/>
            </a:xfrm>
            <a:custGeom>
              <a:avLst/>
              <a:gdLst/>
              <a:ahLst/>
              <a:cxnLst/>
              <a:rect l="l" t="t" r="r" b="b"/>
              <a:pathLst>
                <a:path w="1813559" h="810895">
                  <a:moveTo>
                    <a:pt x="906780" y="0"/>
                  </a:moveTo>
                  <a:lnTo>
                    <a:pt x="0" y="810894"/>
                  </a:lnTo>
                  <a:lnTo>
                    <a:pt x="1813560" y="810894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015229" y="6999223"/>
              <a:ext cx="1813560" cy="810895"/>
            </a:xfrm>
            <a:custGeom>
              <a:avLst/>
              <a:gdLst/>
              <a:ahLst/>
              <a:cxnLst/>
              <a:rect l="l" t="t" r="r" b="b"/>
              <a:pathLst>
                <a:path w="1813559" h="810895">
                  <a:moveTo>
                    <a:pt x="0" y="810894"/>
                  </a:moveTo>
                  <a:lnTo>
                    <a:pt x="906780" y="0"/>
                  </a:lnTo>
                  <a:lnTo>
                    <a:pt x="1813560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2858135" y="6992239"/>
            <a:ext cx="1790700" cy="836294"/>
            <a:chOff x="2858135" y="6992239"/>
            <a:chExt cx="1790700" cy="836294"/>
          </a:xfrm>
        </p:grpSpPr>
        <p:sp>
          <p:nvSpPr>
            <p:cNvPr id="38" name="object 38"/>
            <p:cNvSpPr/>
            <p:nvPr/>
          </p:nvSpPr>
          <p:spPr>
            <a:xfrm>
              <a:off x="2870835" y="7004939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882650" y="0"/>
                  </a:moveTo>
                  <a:lnTo>
                    <a:pt x="0" y="810895"/>
                  </a:lnTo>
                  <a:lnTo>
                    <a:pt x="1765300" y="810895"/>
                  </a:lnTo>
                  <a:lnTo>
                    <a:pt x="88265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870835" y="7004939"/>
              <a:ext cx="1765300" cy="810895"/>
            </a:xfrm>
            <a:custGeom>
              <a:avLst/>
              <a:gdLst/>
              <a:ahLst/>
              <a:cxnLst/>
              <a:rect l="l" t="t" r="r" b="b"/>
              <a:pathLst>
                <a:path w="1765300" h="810895">
                  <a:moveTo>
                    <a:pt x="0" y="810895"/>
                  </a:moveTo>
                  <a:lnTo>
                    <a:pt x="882650" y="0"/>
                  </a:lnTo>
                  <a:lnTo>
                    <a:pt x="176530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0" name="object 4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251" y="375022"/>
            <a:ext cx="273724" cy="3161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495" y="165607"/>
            <a:ext cx="58356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25" i="1">
                <a:solidFill>
                  <a:srgbClr val="FFFFFF"/>
                </a:solidFill>
                <a:latin typeface="Trebuchet MS"/>
                <a:cs typeface="Trebuchet MS"/>
              </a:rPr>
              <a:t>Fech</a:t>
            </a:r>
            <a:r>
              <a:rPr dirty="0" sz="2000" spc="-235" i="1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000" spc="-434" i="1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20775" y="395043"/>
            <a:ext cx="5566410" cy="1125855"/>
            <a:chOff x="1120775" y="395043"/>
            <a:chExt cx="5566410" cy="11258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33407" y="395043"/>
              <a:ext cx="353575" cy="3993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33475" y="716279"/>
              <a:ext cx="2886075" cy="791845"/>
            </a:xfrm>
            <a:custGeom>
              <a:avLst/>
              <a:gdLst/>
              <a:ahLst/>
              <a:cxnLst/>
              <a:rect l="l" t="t" r="r" b="b"/>
              <a:pathLst>
                <a:path w="2886075" h="791844">
                  <a:moveTo>
                    <a:pt x="1443101" y="0"/>
                  </a:moveTo>
                  <a:lnTo>
                    <a:pt x="0" y="791845"/>
                  </a:lnTo>
                  <a:lnTo>
                    <a:pt x="2886075" y="791845"/>
                  </a:lnTo>
                  <a:lnTo>
                    <a:pt x="1443101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33475" y="716279"/>
              <a:ext cx="2886075" cy="791845"/>
            </a:xfrm>
            <a:custGeom>
              <a:avLst/>
              <a:gdLst/>
              <a:ahLst/>
              <a:cxnLst/>
              <a:rect l="l" t="t" r="r" b="b"/>
              <a:pathLst>
                <a:path w="2886075" h="791844">
                  <a:moveTo>
                    <a:pt x="0" y="791845"/>
                  </a:moveTo>
                  <a:lnTo>
                    <a:pt x="1443101" y="0"/>
                  </a:lnTo>
                  <a:lnTo>
                    <a:pt x="2886075" y="791845"/>
                  </a:lnTo>
                  <a:lnTo>
                    <a:pt x="0" y="79184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103680" y="1527301"/>
          <a:ext cx="5362575" cy="1914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260"/>
                <a:gridCol w="1460500"/>
                <a:gridCol w="2430144"/>
              </a:tblGrid>
              <a:tr h="379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ts val="1955"/>
                        </a:lnSpc>
                      </a:pP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</a:t>
                      </a:r>
                      <a:r>
                        <a:rPr dirty="0" sz="1800" spc="1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3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mp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dirty="0" sz="1800" spc="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103680" y="4653406"/>
          <a:ext cx="5362575" cy="1913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260"/>
                <a:gridCol w="1460500"/>
                <a:gridCol w="2430144"/>
              </a:tblGrid>
              <a:tr h="379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ts val="1955"/>
                        </a:lnSpc>
                      </a:pP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</a:t>
                      </a:r>
                      <a:r>
                        <a:rPr dirty="0" sz="1800" spc="1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3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mp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dirty="0" sz="1800" spc="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7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03680" y="7779384"/>
          <a:ext cx="5362575" cy="1913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5260"/>
                <a:gridCol w="1460500"/>
                <a:gridCol w="2430144"/>
              </a:tblGrid>
              <a:tr h="379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0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554355">
                        <a:lnSpc>
                          <a:spcPts val="1955"/>
                        </a:lnSpc>
                      </a:pP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Des</a:t>
                      </a:r>
                      <a:r>
                        <a:rPr dirty="0" sz="1800" spc="1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.</a:t>
                      </a:r>
                      <a:r>
                        <a:rPr dirty="0" sz="1800" spc="-3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mp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li</a:t>
                      </a:r>
                      <a:r>
                        <a:rPr dirty="0" sz="1800" spc="5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800" b="1" i="1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8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1082039" y="3832986"/>
            <a:ext cx="2911475" cy="817244"/>
            <a:chOff x="1082039" y="3832986"/>
            <a:chExt cx="2911475" cy="817244"/>
          </a:xfrm>
        </p:grpSpPr>
        <p:sp>
          <p:nvSpPr>
            <p:cNvPr id="11" name="object 11"/>
            <p:cNvSpPr/>
            <p:nvPr/>
          </p:nvSpPr>
          <p:spPr>
            <a:xfrm>
              <a:off x="1094739" y="3845686"/>
              <a:ext cx="2886075" cy="791845"/>
            </a:xfrm>
            <a:custGeom>
              <a:avLst/>
              <a:gdLst/>
              <a:ahLst/>
              <a:cxnLst/>
              <a:rect l="l" t="t" r="r" b="b"/>
              <a:pathLst>
                <a:path w="2886075" h="791845">
                  <a:moveTo>
                    <a:pt x="1442974" y="0"/>
                  </a:moveTo>
                  <a:lnTo>
                    <a:pt x="0" y="791845"/>
                  </a:lnTo>
                  <a:lnTo>
                    <a:pt x="2886075" y="791845"/>
                  </a:lnTo>
                  <a:lnTo>
                    <a:pt x="144297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94739" y="3845686"/>
              <a:ext cx="2886075" cy="791845"/>
            </a:xfrm>
            <a:custGeom>
              <a:avLst/>
              <a:gdLst/>
              <a:ahLst/>
              <a:cxnLst/>
              <a:rect l="l" t="t" r="r" b="b"/>
              <a:pathLst>
                <a:path w="2886075" h="791845">
                  <a:moveTo>
                    <a:pt x="0" y="791845"/>
                  </a:moveTo>
                  <a:lnTo>
                    <a:pt x="1442974" y="0"/>
                  </a:lnTo>
                  <a:lnTo>
                    <a:pt x="2886075" y="791845"/>
                  </a:lnTo>
                  <a:lnTo>
                    <a:pt x="0" y="79184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122044" y="6969252"/>
            <a:ext cx="2911475" cy="817244"/>
            <a:chOff x="1122044" y="6969252"/>
            <a:chExt cx="2911475" cy="817244"/>
          </a:xfrm>
        </p:grpSpPr>
        <p:sp>
          <p:nvSpPr>
            <p:cNvPr id="14" name="object 14"/>
            <p:cNvSpPr/>
            <p:nvPr/>
          </p:nvSpPr>
          <p:spPr>
            <a:xfrm>
              <a:off x="1134744" y="6981952"/>
              <a:ext cx="2886075" cy="791845"/>
            </a:xfrm>
            <a:custGeom>
              <a:avLst/>
              <a:gdLst/>
              <a:ahLst/>
              <a:cxnLst/>
              <a:rect l="l" t="t" r="r" b="b"/>
              <a:pathLst>
                <a:path w="2886075" h="791845">
                  <a:moveTo>
                    <a:pt x="1442974" y="0"/>
                  </a:moveTo>
                  <a:lnTo>
                    <a:pt x="0" y="791845"/>
                  </a:lnTo>
                  <a:lnTo>
                    <a:pt x="2886075" y="791845"/>
                  </a:lnTo>
                  <a:lnTo>
                    <a:pt x="144297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34744" y="6981952"/>
              <a:ext cx="2886075" cy="791845"/>
            </a:xfrm>
            <a:custGeom>
              <a:avLst/>
              <a:gdLst/>
              <a:ahLst/>
              <a:cxnLst/>
              <a:rect l="l" t="t" r="r" b="b"/>
              <a:pathLst>
                <a:path w="2886075" h="791845">
                  <a:moveTo>
                    <a:pt x="0" y="791845"/>
                  </a:moveTo>
                  <a:lnTo>
                    <a:pt x="1442974" y="0"/>
                  </a:lnTo>
                  <a:lnTo>
                    <a:pt x="2886075" y="791845"/>
                  </a:lnTo>
                  <a:lnTo>
                    <a:pt x="0" y="79184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Víctor</dc:creator>
  <dcterms:created xsi:type="dcterms:W3CDTF">2024-01-17T16:17:14Z</dcterms:created>
  <dcterms:modified xsi:type="dcterms:W3CDTF">2024-01-17T16:17:14Z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2020-09-16T00:00:00Z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2024-01-17T00:00:00Z</vt:filetime>
  </property>
</Properties>
</file>