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60945" cy="302895"/>
          </a:xfrm>
          <a:custGeom>
            <a:avLst/>
            <a:gdLst/>
            <a:ahLst/>
            <a:cxnLst/>
            <a:rect l="l" t="t" r="r" b="b"/>
            <a:pathLst>
              <a:path w="7560945" h="302895">
                <a:moveTo>
                  <a:pt x="7560564" y="0"/>
                </a:moveTo>
                <a:lnTo>
                  <a:pt x="0" y="0"/>
                </a:lnTo>
                <a:lnTo>
                  <a:pt x="0" y="302272"/>
                </a:lnTo>
                <a:lnTo>
                  <a:pt x="7560564" y="302272"/>
                </a:lnTo>
                <a:lnTo>
                  <a:pt x="7560564" y="0"/>
                </a:lnTo>
                <a:close/>
              </a:path>
            </a:pathLst>
          </a:custGeom>
          <a:solidFill>
            <a:srgbClr val="B7DE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302259"/>
            <a:ext cx="7560945" cy="0"/>
          </a:xfrm>
          <a:custGeom>
            <a:avLst/>
            <a:gdLst/>
            <a:ahLst/>
            <a:cxnLst/>
            <a:rect l="l" t="t" r="r" b="b"/>
            <a:pathLst>
              <a:path w="7560945" h="0">
                <a:moveTo>
                  <a:pt x="756056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94614"/>
            <a:ext cx="3491865" cy="429259"/>
          </a:xfrm>
          <a:custGeom>
            <a:avLst/>
            <a:gdLst/>
            <a:ahLst/>
            <a:cxnLst/>
            <a:rect l="l" t="t" r="r" b="b"/>
            <a:pathLst>
              <a:path w="3491865" h="429259">
                <a:moveTo>
                  <a:pt x="3419684" y="0"/>
                </a:moveTo>
                <a:lnTo>
                  <a:pt x="0" y="0"/>
                </a:lnTo>
                <a:lnTo>
                  <a:pt x="0" y="429259"/>
                </a:lnTo>
                <a:lnTo>
                  <a:pt x="3491236" y="429259"/>
                </a:lnTo>
                <a:lnTo>
                  <a:pt x="3491236" y="71539"/>
                </a:lnTo>
                <a:lnTo>
                  <a:pt x="3419684" y="0"/>
                </a:lnTo>
                <a:close/>
              </a:path>
            </a:pathLst>
          </a:custGeom>
          <a:solidFill>
            <a:srgbClr val="EDC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94614"/>
            <a:ext cx="3491865" cy="429259"/>
          </a:xfrm>
          <a:custGeom>
            <a:avLst/>
            <a:gdLst/>
            <a:ahLst/>
            <a:cxnLst/>
            <a:rect l="l" t="t" r="r" b="b"/>
            <a:pathLst>
              <a:path w="3491865" h="429259">
                <a:moveTo>
                  <a:pt x="0" y="0"/>
                </a:moveTo>
                <a:lnTo>
                  <a:pt x="3419684" y="0"/>
                </a:lnTo>
                <a:lnTo>
                  <a:pt x="3491236" y="71539"/>
                </a:lnTo>
                <a:lnTo>
                  <a:pt x="3491236" y="429259"/>
                </a:lnTo>
                <a:lnTo>
                  <a:pt x="0" y="429259"/>
                </a:lnTo>
              </a:path>
            </a:pathLst>
          </a:custGeom>
          <a:ln w="3175">
            <a:solidFill>
              <a:srgbClr val="92C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88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89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7.png"/><Relationship Id="rId4" Type="http://schemas.openxmlformats.org/officeDocument/2006/relationships/image" Target="../media/image90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1.png"/><Relationship Id="rId4" Type="http://schemas.openxmlformats.org/officeDocument/2006/relationships/image" Target="../media/image88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1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.png"/><Relationship Id="rId11" Type="http://schemas.openxmlformats.org/officeDocument/2006/relationships/image" Target="../media/image10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101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02.png"/><Relationship Id="rId4" Type="http://schemas.openxmlformats.org/officeDocument/2006/relationships/image" Target="../media/image103.jpg"/><Relationship Id="rId5" Type="http://schemas.openxmlformats.org/officeDocument/2006/relationships/image" Target="../media/image104.jpg"/><Relationship Id="rId6" Type="http://schemas.openxmlformats.org/officeDocument/2006/relationships/image" Target="../media/image105.jpg"/><Relationship Id="rId7" Type="http://schemas.openxmlformats.org/officeDocument/2006/relationships/image" Target="../media/image106.jpg"/><Relationship Id="rId8" Type="http://schemas.openxmlformats.org/officeDocument/2006/relationships/image" Target="../media/image107.jpg"/><Relationship Id="rId9" Type="http://schemas.openxmlformats.org/officeDocument/2006/relationships/image" Target="../media/image108.jpg"/><Relationship Id="rId10" Type="http://schemas.openxmlformats.org/officeDocument/2006/relationships/image" Target="../media/image109.jpg"/><Relationship Id="rId11" Type="http://schemas.openxmlformats.org/officeDocument/2006/relationships/image" Target="../media/image92.png"/><Relationship Id="rId12" Type="http://schemas.openxmlformats.org/officeDocument/2006/relationships/image" Target="../media/image93.png"/><Relationship Id="rId13" Type="http://schemas.openxmlformats.org/officeDocument/2006/relationships/image" Target="../media/image94.png"/><Relationship Id="rId14" Type="http://schemas.openxmlformats.org/officeDocument/2006/relationships/image" Target="../media/image95.png"/><Relationship Id="rId15" Type="http://schemas.openxmlformats.org/officeDocument/2006/relationships/image" Target="../media/image96.png"/><Relationship Id="rId16" Type="http://schemas.openxmlformats.org/officeDocument/2006/relationships/image" Target="../media/image97.png"/><Relationship Id="rId17" Type="http://schemas.openxmlformats.org/officeDocument/2006/relationships/image" Target="../media/image98.png"/><Relationship Id="rId18" Type="http://schemas.openxmlformats.org/officeDocument/2006/relationships/image" Target="../media/image99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10.pn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10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image" Target="../media/image51.png"/><Relationship Id="rId38" Type="http://schemas.openxmlformats.org/officeDocument/2006/relationships/image" Target="../media/image52.png"/><Relationship Id="rId39" Type="http://schemas.openxmlformats.org/officeDocument/2006/relationships/image" Target="../media/image53.png"/><Relationship Id="rId40" Type="http://schemas.openxmlformats.org/officeDocument/2006/relationships/image" Target="../media/image54.png"/><Relationship Id="rId41" Type="http://schemas.openxmlformats.org/officeDocument/2006/relationships/image" Target="../media/image55.png"/><Relationship Id="rId42" Type="http://schemas.openxmlformats.org/officeDocument/2006/relationships/image" Target="../media/image56.png"/><Relationship Id="rId43" Type="http://schemas.openxmlformats.org/officeDocument/2006/relationships/image" Target="../media/image57.png"/><Relationship Id="rId44" Type="http://schemas.openxmlformats.org/officeDocument/2006/relationships/image" Target="../media/image58.png"/><Relationship Id="rId45" Type="http://schemas.openxmlformats.org/officeDocument/2006/relationships/image" Target="../media/image59.png"/><Relationship Id="rId46" Type="http://schemas.openxmlformats.org/officeDocument/2006/relationships/image" Target="../media/image60.png"/><Relationship Id="rId47" Type="http://schemas.openxmlformats.org/officeDocument/2006/relationships/image" Target="../media/image61.png"/><Relationship Id="rId48" Type="http://schemas.openxmlformats.org/officeDocument/2006/relationships/image" Target="../media/image62.png"/><Relationship Id="rId49" Type="http://schemas.openxmlformats.org/officeDocument/2006/relationships/image" Target="../media/image63.png"/><Relationship Id="rId50" Type="http://schemas.openxmlformats.org/officeDocument/2006/relationships/image" Target="../media/image64.png"/><Relationship Id="rId51" Type="http://schemas.openxmlformats.org/officeDocument/2006/relationships/image" Target="../media/image65.png"/><Relationship Id="rId52" Type="http://schemas.openxmlformats.org/officeDocument/2006/relationships/image" Target="../media/image66.png"/><Relationship Id="rId53" Type="http://schemas.openxmlformats.org/officeDocument/2006/relationships/image" Target="../media/image67.png"/><Relationship Id="rId54" Type="http://schemas.openxmlformats.org/officeDocument/2006/relationships/image" Target="../media/image68.png"/><Relationship Id="rId55" Type="http://schemas.openxmlformats.org/officeDocument/2006/relationships/image" Target="../media/image69.png"/><Relationship Id="rId56" Type="http://schemas.openxmlformats.org/officeDocument/2006/relationships/image" Target="../media/image70.png"/><Relationship Id="rId57" Type="http://schemas.openxmlformats.org/officeDocument/2006/relationships/image" Target="../media/image71.png"/><Relationship Id="rId58" Type="http://schemas.openxmlformats.org/officeDocument/2006/relationships/image" Target="../media/image72.png"/><Relationship Id="rId59" Type="http://schemas.openxmlformats.org/officeDocument/2006/relationships/image" Target="../media/image73.png"/><Relationship Id="rId60" Type="http://schemas.openxmlformats.org/officeDocument/2006/relationships/image" Target="../media/image7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83.png"/><Relationship Id="rId4" Type="http://schemas.openxmlformats.org/officeDocument/2006/relationships/image" Target="../media/image8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7560945" cy="10692765"/>
            <a:chOff x="0" y="0"/>
            <a:chExt cx="7560945" cy="10692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7560564" cy="106923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638" y="363218"/>
            <a:ext cx="574039" cy="57403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9327" y="1723643"/>
          <a:ext cx="2908300" cy="229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/>
                <a:gridCol w="575945"/>
                <a:gridCol w="575945"/>
                <a:gridCol w="575944"/>
                <a:gridCol w="575944"/>
              </a:tblGrid>
              <a:tr h="379475">
                <a:tc>
                  <a:txBody>
                    <a:bodyPr/>
                    <a:lstStyle/>
                    <a:p>
                      <a:pPr marL="78740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25240" y="1723643"/>
          <a:ext cx="2908300" cy="2292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/>
                <a:gridCol w="575945"/>
                <a:gridCol w="575945"/>
                <a:gridCol w="575944"/>
                <a:gridCol w="575944"/>
              </a:tblGrid>
              <a:tr h="379475">
                <a:tc>
                  <a:txBody>
                    <a:bodyPr/>
                    <a:lstStyle/>
                    <a:p>
                      <a:pPr marL="77470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327" y="4870703"/>
          <a:ext cx="2908300" cy="191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/>
                <a:gridCol w="575945"/>
                <a:gridCol w="575945"/>
                <a:gridCol w="575944"/>
                <a:gridCol w="575944"/>
              </a:tblGrid>
              <a:tr h="379475">
                <a:tc>
                  <a:txBody>
                    <a:bodyPr/>
                    <a:lstStyle/>
                    <a:p>
                      <a:pPr marL="78740">
                        <a:lnSpc>
                          <a:spcPts val="260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25240" y="4870703"/>
          <a:ext cx="2908300" cy="191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/>
                <a:gridCol w="575945"/>
                <a:gridCol w="575945"/>
                <a:gridCol w="575944"/>
                <a:gridCol w="575944"/>
              </a:tblGrid>
              <a:tr h="379475">
                <a:tc>
                  <a:txBody>
                    <a:bodyPr/>
                    <a:lstStyle/>
                    <a:p>
                      <a:pPr marL="77470">
                        <a:lnSpc>
                          <a:spcPts val="260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9327" y="7653527"/>
          <a:ext cx="2908300" cy="191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/>
                <a:gridCol w="575945"/>
                <a:gridCol w="575945"/>
                <a:gridCol w="575944"/>
                <a:gridCol w="575944"/>
              </a:tblGrid>
              <a:tr h="377951">
                <a:tc>
                  <a:txBody>
                    <a:bodyPr/>
                    <a:lstStyle/>
                    <a:p>
                      <a:pPr marL="78740">
                        <a:lnSpc>
                          <a:spcPts val="260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25240" y="7653527"/>
          <a:ext cx="2908300" cy="1912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5945"/>
                <a:gridCol w="575945"/>
                <a:gridCol w="575945"/>
                <a:gridCol w="575944"/>
                <a:gridCol w="575944"/>
              </a:tblGrid>
              <a:tr h="377951">
                <a:tc>
                  <a:txBody>
                    <a:bodyPr/>
                    <a:lstStyle/>
                    <a:p>
                      <a:pPr marL="77470">
                        <a:lnSpc>
                          <a:spcPts val="260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723900" y="595783"/>
            <a:ext cx="6014085" cy="1167765"/>
            <a:chOff x="723900" y="595783"/>
            <a:chExt cx="6014085" cy="1167765"/>
          </a:xfrm>
        </p:grpSpPr>
        <p:sp>
          <p:nvSpPr>
            <p:cNvPr id="11" name="object 11"/>
            <p:cNvSpPr/>
            <p:nvPr/>
          </p:nvSpPr>
          <p:spPr>
            <a:xfrm>
              <a:off x="736600" y="939799"/>
              <a:ext cx="2879090" cy="810895"/>
            </a:xfrm>
            <a:custGeom>
              <a:avLst/>
              <a:gdLst/>
              <a:ahLst/>
              <a:cxnLst/>
              <a:rect l="l" t="t" r="r" b="b"/>
              <a:pathLst>
                <a:path w="2879090" h="810894">
                  <a:moveTo>
                    <a:pt x="1439545" y="0"/>
                  </a:moveTo>
                  <a:lnTo>
                    <a:pt x="0" y="810895"/>
                  </a:lnTo>
                  <a:lnTo>
                    <a:pt x="2879090" y="810895"/>
                  </a:lnTo>
                  <a:lnTo>
                    <a:pt x="143954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6600" y="939799"/>
              <a:ext cx="2879090" cy="810895"/>
            </a:xfrm>
            <a:custGeom>
              <a:avLst/>
              <a:gdLst/>
              <a:ahLst/>
              <a:cxnLst/>
              <a:rect l="l" t="t" r="r" b="b"/>
              <a:pathLst>
                <a:path w="2879090" h="810894">
                  <a:moveTo>
                    <a:pt x="0" y="810895"/>
                  </a:moveTo>
                  <a:lnTo>
                    <a:pt x="1439545" y="0"/>
                  </a:lnTo>
                  <a:lnTo>
                    <a:pt x="287909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23967" y="937892"/>
              <a:ext cx="2901315" cy="810895"/>
            </a:xfrm>
            <a:custGeom>
              <a:avLst/>
              <a:gdLst/>
              <a:ahLst/>
              <a:cxnLst/>
              <a:rect l="l" t="t" r="r" b="b"/>
              <a:pathLst>
                <a:path w="2901315" h="810894">
                  <a:moveTo>
                    <a:pt x="1450657" y="0"/>
                  </a:moveTo>
                  <a:lnTo>
                    <a:pt x="0" y="810895"/>
                  </a:lnTo>
                  <a:lnTo>
                    <a:pt x="2901315" y="810895"/>
                  </a:lnTo>
                  <a:lnTo>
                    <a:pt x="145065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23967" y="937892"/>
              <a:ext cx="2901315" cy="810895"/>
            </a:xfrm>
            <a:custGeom>
              <a:avLst/>
              <a:gdLst/>
              <a:ahLst/>
              <a:cxnLst/>
              <a:rect l="l" t="t" r="r" b="b"/>
              <a:pathLst>
                <a:path w="2901315" h="810894">
                  <a:moveTo>
                    <a:pt x="0" y="810895"/>
                  </a:moveTo>
                  <a:lnTo>
                    <a:pt x="1450657" y="0"/>
                  </a:lnTo>
                  <a:lnTo>
                    <a:pt x="2901315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5640" y="595783"/>
              <a:ext cx="1710642" cy="374338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29613" y="4016495"/>
            <a:ext cx="2904490" cy="836294"/>
            <a:chOff x="729613" y="4016495"/>
            <a:chExt cx="2904490" cy="836294"/>
          </a:xfrm>
        </p:grpSpPr>
        <p:sp>
          <p:nvSpPr>
            <p:cNvPr id="17" name="object 17"/>
            <p:cNvSpPr/>
            <p:nvPr/>
          </p:nvSpPr>
          <p:spPr>
            <a:xfrm>
              <a:off x="742313" y="4029195"/>
              <a:ext cx="2879090" cy="810895"/>
            </a:xfrm>
            <a:custGeom>
              <a:avLst/>
              <a:gdLst/>
              <a:ahLst/>
              <a:cxnLst/>
              <a:rect l="l" t="t" r="r" b="b"/>
              <a:pathLst>
                <a:path w="2879090" h="810895">
                  <a:moveTo>
                    <a:pt x="1439545" y="0"/>
                  </a:moveTo>
                  <a:lnTo>
                    <a:pt x="0" y="810894"/>
                  </a:lnTo>
                  <a:lnTo>
                    <a:pt x="2879090" y="810894"/>
                  </a:lnTo>
                  <a:lnTo>
                    <a:pt x="143954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42313" y="4029195"/>
              <a:ext cx="2879090" cy="810895"/>
            </a:xfrm>
            <a:custGeom>
              <a:avLst/>
              <a:gdLst/>
              <a:ahLst/>
              <a:cxnLst/>
              <a:rect l="l" t="t" r="r" b="b"/>
              <a:pathLst>
                <a:path w="2879090" h="810895">
                  <a:moveTo>
                    <a:pt x="0" y="810894"/>
                  </a:moveTo>
                  <a:lnTo>
                    <a:pt x="1439545" y="0"/>
                  </a:lnTo>
                  <a:lnTo>
                    <a:pt x="2879090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3801107" y="4032370"/>
            <a:ext cx="2934970" cy="836294"/>
            <a:chOff x="3801107" y="4032370"/>
            <a:chExt cx="2934970" cy="836294"/>
          </a:xfrm>
        </p:grpSpPr>
        <p:sp>
          <p:nvSpPr>
            <p:cNvPr id="20" name="object 20"/>
            <p:cNvSpPr/>
            <p:nvPr/>
          </p:nvSpPr>
          <p:spPr>
            <a:xfrm>
              <a:off x="3813807" y="4045070"/>
              <a:ext cx="2909570" cy="810895"/>
            </a:xfrm>
            <a:custGeom>
              <a:avLst/>
              <a:gdLst/>
              <a:ahLst/>
              <a:cxnLst/>
              <a:rect l="l" t="t" r="r" b="b"/>
              <a:pathLst>
                <a:path w="2909570" h="810895">
                  <a:moveTo>
                    <a:pt x="1454785" y="0"/>
                  </a:moveTo>
                  <a:lnTo>
                    <a:pt x="0" y="810894"/>
                  </a:lnTo>
                  <a:lnTo>
                    <a:pt x="2909570" y="810894"/>
                  </a:lnTo>
                  <a:lnTo>
                    <a:pt x="145478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13807" y="4045070"/>
              <a:ext cx="2909570" cy="810895"/>
            </a:xfrm>
            <a:custGeom>
              <a:avLst/>
              <a:gdLst/>
              <a:ahLst/>
              <a:cxnLst/>
              <a:rect l="l" t="t" r="r" b="b"/>
              <a:pathLst>
                <a:path w="2909570" h="810895">
                  <a:moveTo>
                    <a:pt x="0" y="810894"/>
                  </a:moveTo>
                  <a:lnTo>
                    <a:pt x="1454785" y="0"/>
                  </a:lnTo>
                  <a:lnTo>
                    <a:pt x="2909570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3807457" y="6816074"/>
            <a:ext cx="2943225" cy="836294"/>
            <a:chOff x="3807457" y="6816074"/>
            <a:chExt cx="2943225" cy="836294"/>
          </a:xfrm>
        </p:grpSpPr>
        <p:sp>
          <p:nvSpPr>
            <p:cNvPr id="23" name="object 23"/>
            <p:cNvSpPr/>
            <p:nvPr/>
          </p:nvSpPr>
          <p:spPr>
            <a:xfrm>
              <a:off x="3820157" y="6828774"/>
              <a:ext cx="2917825" cy="810895"/>
            </a:xfrm>
            <a:custGeom>
              <a:avLst/>
              <a:gdLst/>
              <a:ahLst/>
              <a:cxnLst/>
              <a:rect l="l" t="t" r="r" b="b"/>
              <a:pathLst>
                <a:path w="2917825" h="810895">
                  <a:moveTo>
                    <a:pt x="1458912" y="0"/>
                  </a:moveTo>
                  <a:lnTo>
                    <a:pt x="0" y="810894"/>
                  </a:lnTo>
                  <a:lnTo>
                    <a:pt x="2917825" y="810894"/>
                  </a:lnTo>
                  <a:lnTo>
                    <a:pt x="145891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820157" y="6828774"/>
              <a:ext cx="2917825" cy="810895"/>
            </a:xfrm>
            <a:custGeom>
              <a:avLst/>
              <a:gdLst/>
              <a:ahLst/>
              <a:cxnLst/>
              <a:rect l="l" t="t" r="r" b="b"/>
              <a:pathLst>
                <a:path w="2917825" h="810895">
                  <a:moveTo>
                    <a:pt x="0" y="810894"/>
                  </a:moveTo>
                  <a:lnTo>
                    <a:pt x="1458912" y="0"/>
                  </a:lnTo>
                  <a:lnTo>
                    <a:pt x="2917825" y="810894"/>
                  </a:lnTo>
                  <a:lnTo>
                    <a:pt x="0" y="810894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25803" y="6819882"/>
            <a:ext cx="2904490" cy="836294"/>
            <a:chOff x="725803" y="6819882"/>
            <a:chExt cx="2904490" cy="836294"/>
          </a:xfrm>
        </p:grpSpPr>
        <p:sp>
          <p:nvSpPr>
            <p:cNvPr id="26" name="object 26"/>
            <p:cNvSpPr/>
            <p:nvPr/>
          </p:nvSpPr>
          <p:spPr>
            <a:xfrm>
              <a:off x="738503" y="6832582"/>
              <a:ext cx="2879090" cy="810895"/>
            </a:xfrm>
            <a:custGeom>
              <a:avLst/>
              <a:gdLst/>
              <a:ahLst/>
              <a:cxnLst/>
              <a:rect l="l" t="t" r="r" b="b"/>
              <a:pathLst>
                <a:path w="2879090" h="810895">
                  <a:moveTo>
                    <a:pt x="1439545" y="0"/>
                  </a:moveTo>
                  <a:lnTo>
                    <a:pt x="0" y="810894"/>
                  </a:lnTo>
                  <a:lnTo>
                    <a:pt x="2879090" y="810894"/>
                  </a:lnTo>
                  <a:lnTo>
                    <a:pt x="143954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38503" y="6832582"/>
              <a:ext cx="2879090" cy="810895"/>
            </a:xfrm>
            <a:custGeom>
              <a:avLst/>
              <a:gdLst/>
              <a:ahLst/>
              <a:cxnLst/>
              <a:rect l="l" t="t" r="r" b="b"/>
              <a:pathLst>
                <a:path w="2879090" h="810895">
                  <a:moveTo>
                    <a:pt x="0" y="810894"/>
                  </a:moveTo>
                  <a:lnTo>
                    <a:pt x="1439545" y="0"/>
                  </a:lnTo>
                  <a:lnTo>
                    <a:pt x="2879090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66206" y="363218"/>
            <a:ext cx="4725670" cy="646430"/>
            <a:chOff x="2366206" y="363218"/>
            <a:chExt cx="4725670" cy="6464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6206" y="680141"/>
              <a:ext cx="1421330" cy="3109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9418" y="667812"/>
              <a:ext cx="1560632" cy="341504"/>
            </a:xfrm>
            <a:prstGeom prst="rect">
              <a:avLst/>
            </a:prstGeom>
          </p:spPr>
        </p:pic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327" y="2080259"/>
          <a:ext cx="6126480" cy="1929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55"/>
                <a:gridCol w="756284"/>
                <a:gridCol w="756285"/>
                <a:gridCol w="756285"/>
                <a:gridCol w="757554"/>
                <a:gridCol w="2316480"/>
              </a:tblGrid>
              <a:tr h="521207"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53745" marR="462280" indent="-281940">
                        <a:lnSpc>
                          <a:spcPts val="1939"/>
                        </a:lnSpc>
                        <a:spcBef>
                          <a:spcPts val="6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mp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ici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ón 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Ampliada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9327" y="5033771"/>
          <a:ext cx="6126480" cy="1931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55"/>
                <a:gridCol w="756284"/>
                <a:gridCol w="756285"/>
                <a:gridCol w="756285"/>
                <a:gridCol w="757554"/>
                <a:gridCol w="2316480"/>
              </a:tblGrid>
              <a:tr h="522732"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53745" marR="462280" indent="-281940">
                        <a:lnSpc>
                          <a:spcPts val="1960"/>
                        </a:lnSpc>
                        <a:spcBef>
                          <a:spcPts val="5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mp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ici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ó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n 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Ampliada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9327" y="7988807"/>
          <a:ext cx="6126480" cy="19297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7555"/>
                <a:gridCol w="756284"/>
                <a:gridCol w="756285"/>
                <a:gridCol w="756285"/>
                <a:gridCol w="757554"/>
                <a:gridCol w="2316480"/>
              </a:tblGrid>
              <a:tr h="521207"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53745" marR="462280" indent="-281940">
                        <a:lnSpc>
                          <a:spcPts val="1939"/>
                        </a:lnSpc>
                        <a:spcBef>
                          <a:spcPts val="6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De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co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mp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ici</a:t>
                      </a:r>
                      <a:r>
                        <a:rPr dirty="0" sz="1600" spc="5" b="1">
                          <a:latin typeface="Calibri"/>
                          <a:cs typeface="Calibri"/>
                        </a:rPr>
                        <a:t>ón 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Ampliada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825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727711" y="1218842"/>
            <a:ext cx="6094730" cy="836294"/>
            <a:chOff x="727711" y="1218842"/>
            <a:chExt cx="6094730" cy="836294"/>
          </a:xfrm>
        </p:grpSpPr>
        <p:sp>
          <p:nvSpPr>
            <p:cNvPr id="11" name="object 11"/>
            <p:cNvSpPr/>
            <p:nvPr/>
          </p:nvSpPr>
          <p:spPr>
            <a:xfrm>
              <a:off x="740411" y="1231542"/>
              <a:ext cx="6069330" cy="810895"/>
            </a:xfrm>
            <a:custGeom>
              <a:avLst/>
              <a:gdLst/>
              <a:ahLst/>
              <a:cxnLst/>
              <a:rect l="l" t="t" r="r" b="b"/>
              <a:pathLst>
                <a:path w="6069330" h="810894">
                  <a:moveTo>
                    <a:pt x="3034665" y="0"/>
                  </a:moveTo>
                  <a:lnTo>
                    <a:pt x="0" y="810895"/>
                  </a:lnTo>
                  <a:lnTo>
                    <a:pt x="6069330" y="810895"/>
                  </a:lnTo>
                  <a:lnTo>
                    <a:pt x="303466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40411" y="1231542"/>
              <a:ext cx="6069330" cy="810895"/>
            </a:xfrm>
            <a:custGeom>
              <a:avLst/>
              <a:gdLst/>
              <a:ahLst/>
              <a:cxnLst/>
              <a:rect l="l" t="t" r="r" b="b"/>
              <a:pathLst>
                <a:path w="6069330" h="810894">
                  <a:moveTo>
                    <a:pt x="0" y="810895"/>
                  </a:moveTo>
                  <a:lnTo>
                    <a:pt x="3034665" y="0"/>
                  </a:lnTo>
                  <a:lnTo>
                    <a:pt x="606933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728978" y="4192593"/>
            <a:ext cx="6029325" cy="836294"/>
            <a:chOff x="728978" y="4192593"/>
            <a:chExt cx="6029325" cy="836294"/>
          </a:xfrm>
        </p:grpSpPr>
        <p:sp>
          <p:nvSpPr>
            <p:cNvPr id="14" name="object 14"/>
            <p:cNvSpPr/>
            <p:nvPr/>
          </p:nvSpPr>
          <p:spPr>
            <a:xfrm>
              <a:off x="741678" y="4205293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3001962" y="0"/>
                  </a:moveTo>
                  <a:lnTo>
                    <a:pt x="0" y="810895"/>
                  </a:lnTo>
                  <a:lnTo>
                    <a:pt x="6003925" y="810895"/>
                  </a:lnTo>
                  <a:lnTo>
                    <a:pt x="300196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41678" y="4205293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0" y="810895"/>
                  </a:moveTo>
                  <a:lnTo>
                    <a:pt x="3001962" y="0"/>
                  </a:lnTo>
                  <a:lnTo>
                    <a:pt x="6003925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728978" y="7143012"/>
            <a:ext cx="6029325" cy="836294"/>
            <a:chOff x="728978" y="7143012"/>
            <a:chExt cx="6029325" cy="836294"/>
          </a:xfrm>
        </p:grpSpPr>
        <p:sp>
          <p:nvSpPr>
            <p:cNvPr id="17" name="object 17"/>
            <p:cNvSpPr/>
            <p:nvPr/>
          </p:nvSpPr>
          <p:spPr>
            <a:xfrm>
              <a:off x="741678" y="7155712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3001962" y="0"/>
                  </a:moveTo>
                  <a:lnTo>
                    <a:pt x="0" y="810895"/>
                  </a:lnTo>
                  <a:lnTo>
                    <a:pt x="6003925" y="810895"/>
                  </a:lnTo>
                  <a:lnTo>
                    <a:pt x="300196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41678" y="7155712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0" y="810895"/>
                  </a:moveTo>
                  <a:lnTo>
                    <a:pt x="3001962" y="0"/>
                  </a:lnTo>
                  <a:lnTo>
                    <a:pt x="6003925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224712" y="363218"/>
            <a:ext cx="3867150" cy="1036955"/>
            <a:chOff x="3224712" y="363218"/>
            <a:chExt cx="3867150" cy="1036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4712" y="912126"/>
              <a:ext cx="1170432" cy="487679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1604" y="1632203"/>
          <a:ext cx="6285230" cy="3519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7590"/>
                <a:gridCol w="1038860"/>
                <a:gridCol w="1040130"/>
                <a:gridCol w="1038859"/>
                <a:gridCol w="1050925"/>
                <a:gridCol w="1047750"/>
              </a:tblGrid>
              <a:tr h="577596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09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Cantidad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843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 marL="345440" marR="83820" indent="-250190">
                        <a:lnSpc>
                          <a:spcPts val="221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Doble</a:t>
                      </a:r>
                      <a:r>
                        <a:rPr dirty="0" sz="18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800" spc="-3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CE33"/>
                    </a:solidFill>
                  </a:tcPr>
                </a:tc>
                <a:tc>
                  <a:txBody>
                    <a:bodyPr/>
                    <a:lstStyle/>
                    <a:p>
                      <a:pPr marL="461645" marR="85090" indent="-365760">
                        <a:lnSpc>
                          <a:spcPts val="221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Doble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800" spc="-3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85090" indent="-353695">
                        <a:lnSpc>
                          <a:spcPts val="221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Doble</a:t>
                      </a:r>
                      <a:r>
                        <a:rPr dirty="0" sz="18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800" spc="-3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450850" marR="91440" indent="-350520">
                        <a:lnSpc>
                          <a:spcPts val="2210"/>
                        </a:lnSpc>
                        <a:spcBef>
                          <a:spcPts val="20"/>
                        </a:spcBef>
                      </a:pP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Doble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dirty="0" sz="1800" spc="-39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81940" marR="251460" indent="-22860">
                        <a:lnSpc>
                          <a:spcPts val="2210"/>
                        </a:lnSpc>
                        <a:spcBef>
                          <a:spcPts val="20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1800" spc="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  </a:t>
                      </a:r>
                      <a:r>
                        <a:rPr dirty="0" sz="18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BEBEBE"/>
                    </a:solidFill>
                  </a:tcPr>
                </a:tc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327" y="6167627"/>
          <a:ext cx="1941830" cy="168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953769"/>
              </a:tblGrid>
              <a:tr h="266700">
                <a:tc>
                  <a:txBody>
                    <a:bodyPr/>
                    <a:lstStyle/>
                    <a:p>
                      <a:pPr marL="10350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Cantidad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Doble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788920" y="6167627"/>
          <a:ext cx="1941830" cy="168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953769"/>
              </a:tblGrid>
              <a:tr h="266700">
                <a:tc>
                  <a:txBody>
                    <a:bodyPr/>
                    <a:lstStyle/>
                    <a:p>
                      <a:pPr marL="10350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Cantidad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Doble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4858511" y="6167627"/>
          <a:ext cx="1941830" cy="168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953769"/>
              </a:tblGrid>
              <a:tr h="266700">
                <a:tc>
                  <a:txBody>
                    <a:bodyPr/>
                    <a:lstStyle/>
                    <a:p>
                      <a:pPr marL="10350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Cantidad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Doble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327" y="7959852"/>
          <a:ext cx="1941830" cy="168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953769"/>
              </a:tblGrid>
              <a:tr h="266700">
                <a:tc>
                  <a:txBody>
                    <a:bodyPr/>
                    <a:lstStyle/>
                    <a:p>
                      <a:pPr marL="10350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Cantidad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Doble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788920" y="7959852"/>
          <a:ext cx="1941830" cy="168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953769"/>
              </a:tblGrid>
              <a:tr h="266700">
                <a:tc>
                  <a:txBody>
                    <a:bodyPr/>
                    <a:lstStyle/>
                    <a:p>
                      <a:pPr marL="10350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Cantidad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Doble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858511" y="7959852"/>
          <a:ext cx="1941830" cy="1689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0119"/>
                <a:gridCol w="953769"/>
              </a:tblGrid>
              <a:tr h="266700">
                <a:tc>
                  <a:txBody>
                    <a:bodyPr/>
                    <a:lstStyle/>
                    <a:p>
                      <a:pPr marL="103505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Cantidad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ts val="1905"/>
                        </a:lnSpc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Doble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3520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4393" y="5668830"/>
            <a:ext cx="1535244" cy="346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638" y="363218"/>
            <a:ext cx="574039" cy="5740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323" y="109219"/>
            <a:ext cx="6055995" cy="1135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85" i="1">
                <a:solidFill>
                  <a:srgbClr val="FFFFFF"/>
                </a:solidFill>
                <a:latin typeface="Trebuchet MS"/>
                <a:cs typeface="Trebuchet MS"/>
              </a:rPr>
              <a:t>Nombre</a:t>
            </a:r>
            <a:endParaRPr sz="2000">
              <a:latin typeface="Trebuchet MS"/>
              <a:cs typeface="Trebuchet MS"/>
            </a:endParaRPr>
          </a:p>
          <a:p>
            <a:pPr algn="ctr" marL="1143000">
              <a:lnSpc>
                <a:spcPct val="100000"/>
              </a:lnSpc>
              <a:spcBef>
                <a:spcPts val="2045"/>
              </a:spcBef>
            </a:pPr>
            <a:r>
              <a:rPr dirty="0" sz="1600" spc="-250" b="1" i="1">
                <a:latin typeface="Trebuchet MS"/>
                <a:cs typeface="Trebuchet MS"/>
              </a:rPr>
              <a:t>C</a:t>
            </a:r>
            <a:r>
              <a:rPr dirty="0" sz="1600" spc="-125" b="1" i="1">
                <a:latin typeface="Trebuchet MS"/>
                <a:cs typeface="Trebuchet MS"/>
              </a:rPr>
              <a:t>Á</a:t>
            </a:r>
            <a:r>
              <a:rPr dirty="0" sz="1600" spc="-225" b="1" i="1">
                <a:latin typeface="Trebuchet MS"/>
                <a:cs typeface="Trebuchet MS"/>
              </a:rPr>
              <a:t>L</a:t>
            </a:r>
            <a:r>
              <a:rPr dirty="0" sz="1600" spc="-254" b="1" i="1">
                <a:latin typeface="Trebuchet MS"/>
                <a:cs typeface="Trebuchet MS"/>
              </a:rPr>
              <a:t>C</a:t>
            </a:r>
            <a:r>
              <a:rPr dirty="0" sz="1600" spc="-260" b="1" i="1">
                <a:latin typeface="Trebuchet MS"/>
                <a:cs typeface="Trebuchet MS"/>
              </a:rPr>
              <a:t>U</a:t>
            </a:r>
            <a:r>
              <a:rPr dirty="0" sz="1600" spc="-210" b="1" i="1">
                <a:latin typeface="Trebuchet MS"/>
                <a:cs typeface="Trebuchet MS"/>
              </a:rPr>
              <a:t>L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280" b="1" i="1">
                <a:latin typeface="Trebuchet MS"/>
                <a:cs typeface="Trebuchet MS"/>
              </a:rPr>
              <a:t>M</a:t>
            </a:r>
            <a:r>
              <a:rPr dirty="0" sz="1600" spc="-295" b="1" i="1">
                <a:latin typeface="Trebuchet MS"/>
                <a:cs typeface="Trebuchet MS"/>
              </a:rPr>
              <a:t>E</a:t>
            </a:r>
            <a:r>
              <a:rPr dirty="0" sz="1600" spc="-245" b="1" i="1">
                <a:latin typeface="Trebuchet MS"/>
                <a:cs typeface="Trebuchet MS"/>
              </a:rPr>
              <a:t>N</a:t>
            </a:r>
            <a:r>
              <a:rPr dirty="0" sz="1600" spc="-365" b="1" i="1">
                <a:latin typeface="Trebuchet MS"/>
                <a:cs typeface="Trebuchet MS"/>
              </a:rPr>
              <a:t>T</a:t>
            </a:r>
            <a:r>
              <a:rPr dirty="0" sz="1600" spc="-135" b="1" i="1">
                <a:latin typeface="Trebuchet MS"/>
                <a:cs typeface="Trebuchet MS"/>
              </a:rPr>
              <a:t>A</a:t>
            </a:r>
            <a:r>
              <a:rPr dirty="0" sz="1600" spc="-220" b="1" i="1">
                <a:latin typeface="Trebuchet MS"/>
                <a:cs typeface="Trebuchet MS"/>
              </a:rPr>
              <a:t>L</a:t>
            </a:r>
            <a:endParaRPr sz="1600">
              <a:latin typeface="Trebuchet MS"/>
              <a:cs typeface="Trebuchet MS"/>
            </a:endParaRPr>
          </a:p>
          <a:p>
            <a:pPr algn="ctr" marL="1142365">
              <a:lnSpc>
                <a:spcPct val="100000"/>
              </a:lnSpc>
              <a:spcBef>
                <a:spcPts val="930"/>
              </a:spcBef>
              <a:tabLst>
                <a:tab pos="4477385" algn="l"/>
                <a:tab pos="6029960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u="sng" sz="1200" spc="-18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sz="1200" spc="-210" b="1" i="1">
                <a:latin typeface="Trebuchet MS"/>
                <a:cs typeface="Trebuchet MS"/>
              </a:rPr>
              <a:t>FECHA: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7700" y="1356359"/>
          <a:ext cx="621792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"/>
                <a:gridCol w="964565"/>
                <a:gridCol w="275590"/>
                <a:gridCol w="965835"/>
                <a:gridCol w="286385"/>
                <a:gridCol w="955675"/>
                <a:gridCol w="304800"/>
                <a:gridCol w="937260"/>
                <a:gridCol w="275589"/>
                <a:gridCol w="965835"/>
              </a:tblGrid>
              <a:tr h="25907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322324" y="4062475"/>
            <a:ext cx="4912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085" algn="l"/>
                <a:tab pos="4899660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u="sng" sz="1200" spc="-18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sz="1200" spc="-210" b="1" i="1">
                <a:latin typeface="Trebuchet MS"/>
                <a:cs typeface="Trebuchet MS"/>
              </a:rPr>
              <a:t>FECHA: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700" y="4306811"/>
          <a:ext cx="6217920" cy="25914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"/>
                <a:gridCol w="964565"/>
                <a:gridCol w="275590"/>
                <a:gridCol w="965835"/>
                <a:gridCol w="286385"/>
                <a:gridCol w="955675"/>
                <a:gridCol w="304800"/>
                <a:gridCol w="937260"/>
                <a:gridCol w="275589"/>
                <a:gridCol w="965835"/>
              </a:tblGrid>
              <a:tr h="259086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62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322324" y="7012939"/>
            <a:ext cx="49129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085" algn="l"/>
                <a:tab pos="4899660" algn="l"/>
              </a:tabLst>
            </a:pPr>
            <a:r>
              <a:rPr dirty="0" sz="1200" spc="-185" b="1" i="1">
                <a:latin typeface="Trebuchet MS"/>
                <a:cs typeface="Trebuchet MS"/>
              </a:rPr>
              <a:t>FASE:</a:t>
            </a:r>
            <a:r>
              <a:rPr dirty="0" u="sng" sz="1200" spc="-185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r>
              <a:rPr dirty="0" sz="1200" spc="-210" b="1" i="1">
                <a:latin typeface="Trebuchet MS"/>
                <a:cs typeface="Trebuchet MS"/>
              </a:rPr>
              <a:t>FECHA:</a:t>
            </a:r>
            <a:r>
              <a:rPr dirty="0" sz="1200" spc="-15" b="1" i="1">
                <a:latin typeface="Trebuchet MS"/>
                <a:cs typeface="Trebuchet MS"/>
              </a:rPr>
              <a:t> </a:t>
            </a:r>
            <a:r>
              <a:rPr dirty="0" u="sng" sz="1200" spc="-2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1200" b="1" i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	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7700" y="7258811"/>
          <a:ext cx="6217920" cy="259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"/>
                <a:gridCol w="964565"/>
                <a:gridCol w="275590"/>
                <a:gridCol w="965835"/>
                <a:gridCol w="286385"/>
                <a:gridCol w="955675"/>
                <a:gridCol w="304800"/>
                <a:gridCol w="937260"/>
                <a:gridCol w="275589"/>
                <a:gridCol w="965835"/>
              </a:tblGrid>
              <a:tr h="257549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9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b="1" i="1">
                          <a:latin typeface="Trebuchet MS"/>
                          <a:cs typeface="Trebuchet MS"/>
                        </a:rPr>
                        <a:t>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19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4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29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755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39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524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9073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46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47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48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49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778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200" spc="-160" b="1" i="1">
                          <a:latin typeface="Trebuchet MS"/>
                          <a:cs typeface="Trebuchet MS"/>
                        </a:rPr>
                        <a:t>50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 marT="133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AED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9327" y="1123187"/>
            <a:ext cx="1854835" cy="2292350"/>
            <a:chOff x="719327" y="1123187"/>
            <a:chExt cx="1854835" cy="2292350"/>
          </a:xfrm>
        </p:grpSpPr>
        <p:sp>
          <p:nvSpPr>
            <p:cNvPr id="4" name="object 4"/>
            <p:cNvSpPr/>
            <p:nvPr/>
          </p:nvSpPr>
          <p:spPr>
            <a:xfrm>
              <a:off x="739140" y="1142999"/>
              <a:ext cx="1818639" cy="360045"/>
            </a:xfrm>
            <a:custGeom>
              <a:avLst/>
              <a:gdLst/>
              <a:ahLst/>
              <a:cxnLst/>
              <a:rect l="l" t="t" r="r" b="b"/>
              <a:pathLst>
                <a:path w="1818639" h="360044">
                  <a:moveTo>
                    <a:pt x="1818132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0" y="265176"/>
                  </a:lnTo>
                  <a:lnTo>
                    <a:pt x="0" y="359664"/>
                  </a:lnTo>
                  <a:lnTo>
                    <a:pt x="1818132" y="359664"/>
                  </a:lnTo>
                  <a:lnTo>
                    <a:pt x="1818132" y="265176"/>
                  </a:lnTo>
                  <a:lnTo>
                    <a:pt x="1818132" y="94488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9328" y="1123187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19">
                  <a:moveTo>
                    <a:pt x="183642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20" y="18288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7615" y="1141475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39" h="1905">
                  <a:moveTo>
                    <a:pt x="181813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818132" y="1524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19328" y="1123187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5" h="2292350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1854835" h="2292350">
                  <a:moveTo>
                    <a:pt x="1854708" y="1895868"/>
                  </a:moveTo>
                  <a:lnTo>
                    <a:pt x="1836420" y="1895868"/>
                  </a:lnTo>
                  <a:lnTo>
                    <a:pt x="1836420" y="1914144"/>
                  </a:lnTo>
                  <a:lnTo>
                    <a:pt x="1836420" y="1915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68"/>
                  </a:lnTo>
                  <a:lnTo>
                    <a:pt x="1243584" y="1895856"/>
                  </a:lnTo>
                  <a:lnTo>
                    <a:pt x="1225296" y="1895868"/>
                  </a:lnTo>
                  <a:lnTo>
                    <a:pt x="1225296" y="1914144"/>
                  </a:lnTo>
                  <a:lnTo>
                    <a:pt x="1225296" y="1915668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68"/>
                  </a:lnTo>
                  <a:lnTo>
                    <a:pt x="630936" y="1895856"/>
                  </a:lnTo>
                  <a:lnTo>
                    <a:pt x="612648" y="1895868"/>
                  </a:lnTo>
                  <a:lnTo>
                    <a:pt x="612648" y="1914144"/>
                  </a:lnTo>
                  <a:lnTo>
                    <a:pt x="612648" y="1915668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68"/>
                  </a:lnTo>
                  <a:lnTo>
                    <a:pt x="18288" y="1895856"/>
                  </a:lnTo>
                  <a:lnTo>
                    <a:pt x="0" y="1895868"/>
                  </a:lnTo>
                  <a:lnTo>
                    <a:pt x="0" y="1915668"/>
                  </a:lnTo>
                  <a:lnTo>
                    <a:pt x="0" y="2273808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68"/>
                  </a:lnTo>
                  <a:close/>
                </a:path>
                <a:path w="1854835" h="2292350">
                  <a:moveTo>
                    <a:pt x="1854708" y="1516392"/>
                  </a:moveTo>
                  <a:lnTo>
                    <a:pt x="1836420" y="1516392"/>
                  </a:lnTo>
                  <a:lnTo>
                    <a:pt x="1243584" y="1516380"/>
                  </a:lnTo>
                  <a:lnTo>
                    <a:pt x="1225296" y="1516392"/>
                  </a:lnTo>
                  <a:lnTo>
                    <a:pt x="630936" y="1516380"/>
                  </a:lnTo>
                  <a:lnTo>
                    <a:pt x="612648" y="1516392"/>
                  </a:lnTo>
                  <a:lnTo>
                    <a:pt x="18288" y="1516380"/>
                  </a:lnTo>
                  <a:lnTo>
                    <a:pt x="0" y="1516392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12648" y="1895856"/>
                  </a:lnTo>
                  <a:lnTo>
                    <a:pt x="630936" y="1895856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25296" y="1895856"/>
                  </a:lnTo>
                  <a:lnTo>
                    <a:pt x="1243584" y="1895856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36420" y="1895856"/>
                  </a:lnTo>
                  <a:lnTo>
                    <a:pt x="1854708" y="1895856"/>
                  </a:lnTo>
                  <a:lnTo>
                    <a:pt x="1854708" y="1536192"/>
                  </a:lnTo>
                  <a:lnTo>
                    <a:pt x="1854708" y="1516392"/>
                  </a:lnTo>
                  <a:close/>
                </a:path>
                <a:path w="1854835" h="2292350">
                  <a:moveTo>
                    <a:pt x="1854708" y="1138440"/>
                  </a:moveTo>
                  <a:lnTo>
                    <a:pt x="1836420" y="1138440"/>
                  </a:lnTo>
                  <a:lnTo>
                    <a:pt x="1243584" y="1138428"/>
                  </a:lnTo>
                  <a:lnTo>
                    <a:pt x="1225296" y="1138440"/>
                  </a:lnTo>
                  <a:lnTo>
                    <a:pt x="630936" y="1138428"/>
                  </a:lnTo>
                  <a:lnTo>
                    <a:pt x="612648" y="1138440"/>
                  </a:lnTo>
                  <a:lnTo>
                    <a:pt x="18288" y="1138428"/>
                  </a:lnTo>
                  <a:lnTo>
                    <a:pt x="0" y="1138440"/>
                  </a:lnTo>
                  <a:lnTo>
                    <a:pt x="0" y="1158240"/>
                  </a:lnTo>
                  <a:lnTo>
                    <a:pt x="0" y="1516380"/>
                  </a:lnTo>
                  <a:lnTo>
                    <a:pt x="18288" y="151638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12648" y="1516380"/>
                  </a:lnTo>
                  <a:lnTo>
                    <a:pt x="630936" y="151638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25296" y="1516380"/>
                  </a:lnTo>
                  <a:lnTo>
                    <a:pt x="1243584" y="151638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36420" y="1516380"/>
                  </a:lnTo>
                  <a:lnTo>
                    <a:pt x="1854708" y="1516380"/>
                  </a:lnTo>
                  <a:lnTo>
                    <a:pt x="1854708" y="1158240"/>
                  </a:lnTo>
                  <a:lnTo>
                    <a:pt x="1854708" y="1138440"/>
                  </a:lnTo>
                  <a:close/>
                </a:path>
                <a:path w="1854835" h="2292350">
                  <a:moveTo>
                    <a:pt x="1854708" y="758964"/>
                  </a:moveTo>
                  <a:lnTo>
                    <a:pt x="1836420" y="758964"/>
                  </a:lnTo>
                  <a:lnTo>
                    <a:pt x="1243584" y="758952"/>
                  </a:lnTo>
                  <a:lnTo>
                    <a:pt x="1225296" y="758964"/>
                  </a:lnTo>
                  <a:lnTo>
                    <a:pt x="630936" y="758952"/>
                  </a:lnTo>
                  <a:lnTo>
                    <a:pt x="612648" y="758964"/>
                  </a:lnTo>
                  <a:lnTo>
                    <a:pt x="18288" y="758952"/>
                  </a:lnTo>
                  <a:lnTo>
                    <a:pt x="0" y="758964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78764"/>
                  </a:lnTo>
                  <a:lnTo>
                    <a:pt x="612648" y="1138428"/>
                  </a:lnTo>
                  <a:lnTo>
                    <a:pt x="630936" y="1138428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78764"/>
                  </a:lnTo>
                  <a:lnTo>
                    <a:pt x="1225296" y="1138428"/>
                  </a:lnTo>
                  <a:lnTo>
                    <a:pt x="1243584" y="1138428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78764"/>
                  </a:lnTo>
                  <a:lnTo>
                    <a:pt x="1836420" y="1138428"/>
                  </a:lnTo>
                  <a:lnTo>
                    <a:pt x="1854708" y="1138428"/>
                  </a:lnTo>
                  <a:lnTo>
                    <a:pt x="1854708" y="778764"/>
                  </a:lnTo>
                  <a:lnTo>
                    <a:pt x="1854708" y="758964"/>
                  </a:lnTo>
                  <a:close/>
                </a:path>
                <a:path w="1854835" h="2292350">
                  <a:moveTo>
                    <a:pt x="1854708" y="379488"/>
                  </a:moveTo>
                  <a:lnTo>
                    <a:pt x="1836420" y="379488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12648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99288"/>
                  </a:lnTo>
                  <a:lnTo>
                    <a:pt x="1225296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99288"/>
                  </a:lnTo>
                  <a:lnTo>
                    <a:pt x="1836420" y="758952"/>
                  </a:lnTo>
                  <a:lnTo>
                    <a:pt x="1854708" y="758952"/>
                  </a:lnTo>
                  <a:lnTo>
                    <a:pt x="1854708" y="399288"/>
                  </a:lnTo>
                  <a:lnTo>
                    <a:pt x="1854708" y="379488"/>
                  </a:lnTo>
                  <a:close/>
                </a:path>
                <a:path w="1854835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379476"/>
                  </a:lnTo>
                  <a:lnTo>
                    <a:pt x="1854708" y="379476"/>
                  </a:lnTo>
                  <a:lnTo>
                    <a:pt x="1854708" y="19812"/>
                  </a:lnTo>
                  <a:lnTo>
                    <a:pt x="1854708" y="18288"/>
                  </a:lnTo>
                  <a:lnTo>
                    <a:pt x="185470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5067300" y="1123187"/>
            <a:ext cx="1854835" cy="2292350"/>
            <a:chOff x="5067300" y="1123187"/>
            <a:chExt cx="1854835" cy="2292350"/>
          </a:xfrm>
        </p:grpSpPr>
        <p:sp>
          <p:nvSpPr>
            <p:cNvPr id="9" name="object 9"/>
            <p:cNvSpPr/>
            <p:nvPr/>
          </p:nvSpPr>
          <p:spPr>
            <a:xfrm>
              <a:off x="5087112" y="1142999"/>
              <a:ext cx="1816735" cy="360045"/>
            </a:xfrm>
            <a:custGeom>
              <a:avLst/>
              <a:gdLst/>
              <a:ahLst/>
              <a:cxnLst/>
              <a:rect l="l" t="t" r="r" b="b"/>
              <a:pathLst>
                <a:path w="1816734" h="360044">
                  <a:moveTo>
                    <a:pt x="1816608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0" y="265176"/>
                  </a:lnTo>
                  <a:lnTo>
                    <a:pt x="0" y="359664"/>
                  </a:lnTo>
                  <a:lnTo>
                    <a:pt x="1816608" y="359664"/>
                  </a:lnTo>
                  <a:lnTo>
                    <a:pt x="1816608" y="265176"/>
                  </a:lnTo>
                  <a:lnTo>
                    <a:pt x="1816595" y="94488"/>
                  </a:lnTo>
                  <a:lnTo>
                    <a:pt x="1816608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067300" y="1123187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19">
                  <a:moveTo>
                    <a:pt x="183642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20" y="18288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085588" y="1141475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40" h="1905">
                  <a:moveTo>
                    <a:pt x="181813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818132" y="1524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067300" y="1123187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4" h="2292350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1854834" h="2292350">
                  <a:moveTo>
                    <a:pt x="1854708" y="1895868"/>
                  </a:moveTo>
                  <a:lnTo>
                    <a:pt x="1836420" y="1895868"/>
                  </a:lnTo>
                  <a:lnTo>
                    <a:pt x="1836420" y="1914144"/>
                  </a:lnTo>
                  <a:lnTo>
                    <a:pt x="1836420" y="1915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68"/>
                  </a:lnTo>
                  <a:lnTo>
                    <a:pt x="1243584" y="1895856"/>
                  </a:lnTo>
                  <a:lnTo>
                    <a:pt x="1225296" y="1895868"/>
                  </a:lnTo>
                  <a:lnTo>
                    <a:pt x="1225296" y="1914144"/>
                  </a:lnTo>
                  <a:lnTo>
                    <a:pt x="1225296" y="1915668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68"/>
                  </a:lnTo>
                  <a:lnTo>
                    <a:pt x="630936" y="1895856"/>
                  </a:lnTo>
                  <a:lnTo>
                    <a:pt x="612648" y="1895868"/>
                  </a:lnTo>
                  <a:lnTo>
                    <a:pt x="612648" y="1914144"/>
                  </a:lnTo>
                  <a:lnTo>
                    <a:pt x="612648" y="1915668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68"/>
                  </a:lnTo>
                  <a:lnTo>
                    <a:pt x="18288" y="1895856"/>
                  </a:lnTo>
                  <a:lnTo>
                    <a:pt x="0" y="1895868"/>
                  </a:lnTo>
                  <a:lnTo>
                    <a:pt x="0" y="1915668"/>
                  </a:lnTo>
                  <a:lnTo>
                    <a:pt x="0" y="2273808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68"/>
                  </a:lnTo>
                  <a:close/>
                </a:path>
                <a:path w="1854834" h="2292350">
                  <a:moveTo>
                    <a:pt x="1854708" y="1516392"/>
                  </a:moveTo>
                  <a:lnTo>
                    <a:pt x="1836420" y="1516392"/>
                  </a:lnTo>
                  <a:lnTo>
                    <a:pt x="1243584" y="1516380"/>
                  </a:lnTo>
                  <a:lnTo>
                    <a:pt x="1225296" y="1516392"/>
                  </a:lnTo>
                  <a:lnTo>
                    <a:pt x="630936" y="1516380"/>
                  </a:lnTo>
                  <a:lnTo>
                    <a:pt x="612648" y="1516392"/>
                  </a:lnTo>
                  <a:lnTo>
                    <a:pt x="18288" y="1516380"/>
                  </a:lnTo>
                  <a:lnTo>
                    <a:pt x="0" y="1516392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12648" y="1895856"/>
                  </a:lnTo>
                  <a:lnTo>
                    <a:pt x="630936" y="1895856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25296" y="1895856"/>
                  </a:lnTo>
                  <a:lnTo>
                    <a:pt x="1243584" y="1895856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36420" y="1895856"/>
                  </a:lnTo>
                  <a:lnTo>
                    <a:pt x="1854708" y="1895856"/>
                  </a:lnTo>
                  <a:lnTo>
                    <a:pt x="1854708" y="1536192"/>
                  </a:lnTo>
                  <a:lnTo>
                    <a:pt x="1854708" y="1516392"/>
                  </a:lnTo>
                  <a:close/>
                </a:path>
                <a:path w="1854834" h="2292350">
                  <a:moveTo>
                    <a:pt x="1854708" y="1138440"/>
                  </a:moveTo>
                  <a:lnTo>
                    <a:pt x="1836420" y="1138440"/>
                  </a:lnTo>
                  <a:lnTo>
                    <a:pt x="1243584" y="1138428"/>
                  </a:lnTo>
                  <a:lnTo>
                    <a:pt x="1225296" y="1138440"/>
                  </a:lnTo>
                  <a:lnTo>
                    <a:pt x="630936" y="1138428"/>
                  </a:lnTo>
                  <a:lnTo>
                    <a:pt x="612648" y="1138440"/>
                  </a:lnTo>
                  <a:lnTo>
                    <a:pt x="18288" y="1138428"/>
                  </a:lnTo>
                  <a:lnTo>
                    <a:pt x="0" y="1138440"/>
                  </a:lnTo>
                  <a:lnTo>
                    <a:pt x="0" y="1158240"/>
                  </a:lnTo>
                  <a:lnTo>
                    <a:pt x="0" y="1516380"/>
                  </a:lnTo>
                  <a:lnTo>
                    <a:pt x="18288" y="151638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12648" y="1516380"/>
                  </a:lnTo>
                  <a:lnTo>
                    <a:pt x="630936" y="151638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25296" y="1516380"/>
                  </a:lnTo>
                  <a:lnTo>
                    <a:pt x="1243584" y="151638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36420" y="1516380"/>
                  </a:lnTo>
                  <a:lnTo>
                    <a:pt x="1854708" y="1516380"/>
                  </a:lnTo>
                  <a:lnTo>
                    <a:pt x="1854708" y="1158240"/>
                  </a:lnTo>
                  <a:lnTo>
                    <a:pt x="1854708" y="1138440"/>
                  </a:lnTo>
                  <a:close/>
                </a:path>
                <a:path w="1854834" h="2292350">
                  <a:moveTo>
                    <a:pt x="1854708" y="758964"/>
                  </a:moveTo>
                  <a:lnTo>
                    <a:pt x="1836420" y="758964"/>
                  </a:lnTo>
                  <a:lnTo>
                    <a:pt x="1243584" y="758952"/>
                  </a:lnTo>
                  <a:lnTo>
                    <a:pt x="1225296" y="758964"/>
                  </a:lnTo>
                  <a:lnTo>
                    <a:pt x="630936" y="758952"/>
                  </a:lnTo>
                  <a:lnTo>
                    <a:pt x="612648" y="758964"/>
                  </a:lnTo>
                  <a:lnTo>
                    <a:pt x="18288" y="758952"/>
                  </a:lnTo>
                  <a:lnTo>
                    <a:pt x="0" y="758964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78764"/>
                  </a:lnTo>
                  <a:lnTo>
                    <a:pt x="612648" y="1138428"/>
                  </a:lnTo>
                  <a:lnTo>
                    <a:pt x="630936" y="1138428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78764"/>
                  </a:lnTo>
                  <a:lnTo>
                    <a:pt x="1225296" y="1138428"/>
                  </a:lnTo>
                  <a:lnTo>
                    <a:pt x="1243584" y="1138428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78764"/>
                  </a:lnTo>
                  <a:lnTo>
                    <a:pt x="1836420" y="1138428"/>
                  </a:lnTo>
                  <a:lnTo>
                    <a:pt x="1854708" y="1138428"/>
                  </a:lnTo>
                  <a:lnTo>
                    <a:pt x="1854708" y="778764"/>
                  </a:lnTo>
                  <a:lnTo>
                    <a:pt x="1854708" y="758964"/>
                  </a:lnTo>
                  <a:close/>
                </a:path>
                <a:path w="1854834" h="2292350">
                  <a:moveTo>
                    <a:pt x="1854708" y="379488"/>
                  </a:moveTo>
                  <a:lnTo>
                    <a:pt x="1836420" y="379488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12648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99288"/>
                  </a:lnTo>
                  <a:lnTo>
                    <a:pt x="1225296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99288"/>
                  </a:lnTo>
                  <a:lnTo>
                    <a:pt x="1836420" y="758952"/>
                  </a:lnTo>
                  <a:lnTo>
                    <a:pt x="1854708" y="758952"/>
                  </a:lnTo>
                  <a:lnTo>
                    <a:pt x="1854708" y="399288"/>
                  </a:lnTo>
                  <a:lnTo>
                    <a:pt x="1854708" y="379488"/>
                  </a:lnTo>
                  <a:close/>
                </a:path>
                <a:path w="1854834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379476"/>
                  </a:lnTo>
                  <a:lnTo>
                    <a:pt x="1854708" y="379476"/>
                  </a:lnTo>
                  <a:lnTo>
                    <a:pt x="1854708" y="19812"/>
                  </a:lnTo>
                  <a:lnTo>
                    <a:pt x="1854708" y="18288"/>
                  </a:lnTo>
                  <a:lnTo>
                    <a:pt x="185470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2948939" y="363218"/>
            <a:ext cx="4142740" cy="3052445"/>
            <a:chOff x="2948939" y="363218"/>
            <a:chExt cx="4142740" cy="305244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67228" y="1142999"/>
              <a:ext cx="1818639" cy="360045"/>
            </a:xfrm>
            <a:custGeom>
              <a:avLst/>
              <a:gdLst/>
              <a:ahLst/>
              <a:cxnLst/>
              <a:rect l="l" t="t" r="r" b="b"/>
              <a:pathLst>
                <a:path w="1818639" h="360044">
                  <a:moveTo>
                    <a:pt x="1818132" y="94488"/>
                  </a:moveTo>
                  <a:lnTo>
                    <a:pt x="1818119" y="0"/>
                  </a:lnTo>
                  <a:lnTo>
                    <a:pt x="0" y="0"/>
                  </a:lnTo>
                  <a:lnTo>
                    <a:pt x="0" y="94488"/>
                  </a:lnTo>
                  <a:lnTo>
                    <a:pt x="0" y="265176"/>
                  </a:lnTo>
                  <a:lnTo>
                    <a:pt x="0" y="359664"/>
                  </a:lnTo>
                  <a:lnTo>
                    <a:pt x="1818119" y="359664"/>
                  </a:lnTo>
                  <a:lnTo>
                    <a:pt x="1818119" y="265176"/>
                  </a:lnTo>
                  <a:lnTo>
                    <a:pt x="1818132" y="94488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948940" y="1123187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19">
                  <a:moveTo>
                    <a:pt x="1836407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07" y="18288"/>
                  </a:lnTo>
                  <a:lnTo>
                    <a:pt x="1836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967227" y="1141475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39" h="1905">
                  <a:moveTo>
                    <a:pt x="1818131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818131" y="1524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948940" y="1123187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5" h="2292350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1854835" h="2292350">
                  <a:moveTo>
                    <a:pt x="1854708" y="1895868"/>
                  </a:moveTo>
                  <a:lnTo>
                    <a:pt x="1836420" y="1895868"/>
                  </a:lnTo>
                  <a:lnTo>
                    <a:pt x="1836420" y="1914144"/>
                  </a:lnTo>
                  <a:lnTo>
                    <a:pt x="1836420" y="1915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68"/>
                  </a:lnTo>
                  <a:lnTo>
                    <a:pt x="1243584" y="1895856"/>
                  </a:lnTo>
                  <a:lnTo>
                    <a:pt x="1225296" y="1895868"/>
                  </a:lnTo>
                  <a:lnTo>
                    <a:pt x="1225296" y="1914144"/>
                  </a:lnTo>
                  <a:lnTo>
                    <a:pt x="1225296" y="1915668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68"/>
                  </a:lnTo>
                  <a:lnTo>
                    <a:pt x="630936" y="1895856"/>
                  </a:lnTo>
                  <a:lnTo>
                    <a:pt x="612648" y="1895868"/>
                  </a:lnTo>
                  <a:lnTo>
                    <a:pt x="612648" y="1914144"/>
                  </a:lnTo>
                  <a:lnTo>
                    <a:pt x="612648" y="1915668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68"/>
                  </a:lnTo>
                  <a:lnTo>
                    <a:pt x="18288" y="1895856"/>
                  </a:lnTo>
                  <a:lnTo>
                    <a:pt x="0" y="1895868"/>
                  </a:lnTo>
                  <a:lnTo>
                    <a:pt x="0" y="1915668"/>
                  </a:lnTo>
                  <a:lnTo>
                    <a:pt x="0" y="2273808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68"/>
                  </a:lnTo>
                  <a:close/>
                </a:path>
                <a:path w="1854835" h="2292350">
                  <a:moveTo>
                    <a:pt x="1854708" y="1516392"/>
                  </a:moveTo>
                  <a:lnTo>
                    <a:pt x="1836420" y="1516392"/>
                  </a:lnTo>
                  <a:lnTo>
                    <a:pt x="1243584" y="1516380"/>
                  </a:lnTo>
                  <a:lnTo>
                    <a:pt x="1225296" y="1516392"/>
                  </a:lnTo>
                  <a:lnTo>
                    <a:pt x="630936" y="1516380"/>
                  </a:lnTo>
                  <a:lnTo>
                    <a:pt x="612648" y="1516392"/>
                  </a:lnTo>
                  <a:lnTo>
                    <a:pt x="18288" y="1516380"/>
                  </a:lnTo>
                  <a:lnTo>
                    <a:pt x="0" y="1516392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12648" y="1895856"/>
                  </a:lnTo>
                  <a:lnTo>
                    <a:pt x="630936" y="1895856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25296" y="1895856"/>
                  </a:lnTo>
                  <a:lnTo>
                    <a:pt x="1243584" y="1895856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36420" y="1895856"/>
                  </a:lnTo>
                  <a:lnTo>
                    <a:pt x="1854708" y="1895856"/>
                  </a:lnTo>
                  <a:lnTo>
                    <a:pt x="1854708" y="1536192"/>
                  </a:lnTo>
                  <a:lnTo>
                    <a:pt x="1854708" y="1516392"/>
                  </a:lnTo>
                  <a:close/>
                </a:path>
                <a:path w="1854835" h="2292350">
                  <a:moveTo>
                    <a:pt x="1854708" y="1138440"/>
                  </a:moveTo>
                  <a:lnTo>
                    <a:pt x="1836420" y="1138440"/>
                  </a:lnTo>
                  <a:lnTo>
                    <a:pt x="1243584" y="1138428"/>
                  </a:lnTo>
                  <a:lnTo>
                    <a:pt x="1225296" y="1138440"/>
                  </a:lnTo>
                  <a:lnTo>
                    <a:pt x="630936" y="1138428"/>
                  </a:lnTo>
                  <a:lnTo>
                    <a:pt x="612648" y="1138440"/>
                  </a:lnTo>
                  <a:lnTo>
                    <a:pt x="18288" y="1138428"/>
                  </a:lnTo>
                  <a:lnTo>
                    <a:pt x="0" y="1138440"/>
                  </a:lnTo>
                  <a:lnTo>
                    <a:pt x="0" y="1158240"/>
                  </a:lnTo>
                  <a:lnTo>
                    <a:pt x="0" y="1516380"/>
                  </a:lnTo>
                  <a:lnTo>
                    <a:pt x="18288" y="151638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12648" y="1516380"/>
                  </a:lnTo>
                  <a:lnTo>
                    <a:pt x="630936" y="151638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25296" y="1516380"/>
                  </a:lnTo>
                  <a:lnTo>
                    <a:pt x="1243584" y="151638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36420" y="1516380"/>
                  </a:lnTo>
                  <a:lnTo>
                    <a:pt x="1854708" y="1516380"/>
                  </a:lnTo>
                  <a:lnTo>
                    <a:pt x="1854708" y="1158240"/>
                  </a:lnTo>
                  <a:lnTo>
                    <a:pt x="1854708" y="1138440"/>
                  </a:lnTo>
                  <a:close/>
                </a:path>
                <a:path w="1854835" h="2292350">
                  <a:moveTo>
                    <a:pt x="1854708" y="758964"/>
                  </a:moveTo>
                  <a:lnTo>
                    <a:pt x="1836420" y="758964"/>
                  </a:lnTo>
                  <a:lnTo>
                    <a:pt x="1243584" y="758952"/>
                  </a:lnTo>
                  <a:lnTo>
                    <a:pt x="1225296" y="758964"/>
                  </a:lnTo>
                  <a:lnTo>
                    <a:pt x="630936" y="758952"/>
                  </a:lnTo>
                  <a:lnTo>
                    <a:pt x="612648" y="758964"/>
                  </a:lnTo>
                  <a:lnTo>
                    <a:pt x="18288" y="758952"/>
                  </a:lnTo>
                  <a:lnTo>
                    <a:pt x="0" y="758964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78764"/>
                  </a:lnTo>
                  <a:lnTo>
                    <a:pt x="612648" y="1138428"/>
                  </a:lnTo>
                  <a:lnTo>
                    <a:pt x="630936" y="1138428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78764"/>
                  </a:lnTo>
                  <a:lnTo>
                    <a:pt x="1225296" y="1138428"/>
                  </a:lnTo>
                  <a:lnTo>
                    <a:pt x="1243584" y="1138428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78764"/>
                  </a:lnTo>
                  <a:lnTo>
                    <a:pt x="1836420" y="1138428"/>
                  </a:lnTo>
                  <a:lnTo>
                    <a:pt x="1854708" y="1138428"/>
                  </a:lnTo>
                  <a:lnTo>
                    <a:pt x="1854708" y="778764"/>
                  </a:lnTo>
                  <a:lnTo>
                    <a:pt x="1854708" y="758964"/>
                  </a:lnTo>
                  <a:close/>
                </a:path>
                <a:path w="1854835" h="2292350">
                  <a:moveTo>
                    <a:pt x="1854708" y="379488"/>
                  </a:moveTo>
                  <a:lnTo>
                    <a:pt x="1836420" y="379488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12648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99288"/>
                  </a:lnTo>
                  <a:lnTo>
                    <a:pt x="1225296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99288"/>
                  </a:lnTo>
                  <a:lnTo>
                    <a:pt x="1836420" y="758952"/>
                  </a:lnTo>
                  <a:lnTo>
                    <a:pt x="1854708" y="758952"/>
                  </a:lnTo>
                  <a:lnTo>
                    <a:pt x="1854708" y="399288"/>
                  </a:lnTo>
                  <a:lnTo>
                    <a:pt x="1854708" y="379488"/>
                  </a:lnTo>
                  <a:close/>
                </a:path>
                <a:path w="1854835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379476"/>
                  </a:lnTo>
                  <a:lnTo>
                    <a:pt x="1854708" y="379476"/>
                  </a:lnTo>
                  <a:lnTo>
                    <a:pt x="1854708" y="19812"/>
                  </a:lnTo>
                  <a:lnTo>
                    <a:pt x="1854708" y="18288"/>
                  </a:lnTo>
                  <a:lnTo>
                    <a:pt x="185470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0795" y="475475"/>
              <a:ext cx="1135392" cy="84278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9060" y="569244"/>
              <a:ext cx="950366" cy="420217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719327" y="4270247"/>
            <a:ext cx="1854835" cy="2292350"/>
            <a:chOff x="719327" y="4270247"/>
            <a:chExt cx="1854835" cy="2292350"/>
          </a:xfrm>
        </p:grpSpPr>
        <p:sp>
          <p:nvSpPr>
            <p:cNvPr id="22" name="object 22"/>
            <p:cNvSpPr/>
            <p:nvPr/>
          </p:nvSpPr>
          <p:spPr>
            <a:xfrm>
              <a:off x="739140" y="4288535"/>
              <a:ext cx="1818639" cy="361315"/>
            </a:xfrm>
            <a:custGeom>
              <a:avLst/>
              <a:gdLst/>
              <a:ahLst/>
              <a:cxnLst/>
              <a:rect l="l" t="t" r="r" b="b"/>
              <a:pathLst>
                <a:path w="1818639" h="361314">
                  <a:moveTo>
                    <a:pt x="1818132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0" y="265176"/>
                  </a:lnTo>
                  <a:lnTo>
                    <a:pt x="0" y="361188"/>
                  </a:lnTo>
                  <a:lnTo>
                    <a:pt x="1818132" y="361188"/>
                  </a:lnTo>
                  <a:lnTo>
                    <a:pt x="1818132" y="265176"/>
                  </a:lnTo>
                  <a:lnTo>
                    <a:pt x="1818132" y="96012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19328" y="4270247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20">
                  <a:moveTo>
                    <a:pt x="183642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20" y="18288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37615" y="4288523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39" h="1904">
                  <a:moveTo>
                    <a:pt x="181813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1818132" y="1536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19328" y="4270247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5" h="2292350">
                  <a:moveTo>
                    <a:pt x="1854708" y="1536204"/>
                  </a:moveTo>
                  <a:lnTo>
                    <a:pt x="1836420" y="1536204"/>
                  </a:lnTo>
                  <a:lnTo>
                    <a:pt x="1836420" y="1895856"/>
                  </a:lnTo>
                  <a:lnTo>
                    <a:pt x="1836420" y="1914144"/>
                  </a:lnTo>
                  <a:lnTo>
                    <a:pt x="1836420" y="1915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56"/>
                  </a:lnTo>
                  <a:lnTo>
                    <a:pt x="1243584" y="1895856"/>
                  </a:lnTo>
                  <a:lnTo>
                    <a:pt x="1243584" y="1536204"/>
                  </a:lnTo>
                  <a:lnTo>
                    <a:pt x="1225296" y="1536204"/>
                  </a:lnTo>
                  <a:lnTo>
                    <a:pt x="1225296" y="1895856"/>
                  </a:lnTo>
                  <a:lnTo>
                    <a:pt x="1225296" y="1914144"/>
                  </a:lnTo>
                  <a:lnTo>
                    <a:pt x="1225296" y="1915668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56"/>
                  </a:lnTo>
                  <a:lnTo>
                    <a:pt x="630936" y="1895856"/>
                  </a:lnTo>
                  <a:lnTo>
                    <a:pt x="630936" y="1536204"/>
                  </a:lnTo>
                  <a:lnTo>
                    <a:pt x="612648" y="1536204"/>
                  </a:lnTo>
                  <a:lnTo>
                    <a:pt x="612648" y="1895856"/>
                  </a:lnTo>
                  <a:lnTo>
                    <a:pt x="612648" y="1914144"/>
                  </a:lnTo>
                  <a:lnTo>
                    <a:pt x="612648" y="1915668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56"/>
                  </a:lnTo>
                  <a:lnTo>
                    <a:pt x="18288" y="1895856"/>
                  </a:lnTo>
                  <a:lnTo>
                    <a:pt x="18288" y="1536204"/>
                  </a:lnTo>
                  <a:lnTo>
                    <a:pt x="0" y="1536204"/>
                  </a:lnTo>
                  <a:lnTo>
                    <a:pt x="0" y="1895856"/>
                  </a:lnTo>
                  <a:lnTo>
                    <a:pt x="0" y="1915668"/>
                  </a:lnTo>
                  <a:lnTo>
                    <a:pt x="0" y="2273808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56"/>
                  </a:lnTo>
                  <a:lnTo>
                    <a:pt x="1854708" y="1536204"/>
                  </a:lnTo>
                  <a:close/>
                </a:path>
                <a:path w="1854835" h="2292350">
                  <a:moveTo>
                    <a:pt x="1854708" y="1156728"/>
                  </a:moveTo>
                  <a:lnTo>
                    <a:pt x="1836420" y="1156728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156728"/>
                  </a:lnTo>
                  <a:lnTo>
                    <a:pt x="1225296" y="1156728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6728"/>
                  </a:lnTo>
                  <a:lnTo>
                    <a:pt x="612648" y="1156728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6728"/>
                  </a:lnTo>
                  <a:lnTo>
                    <a:pt x="0" y="1156728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16380"/>
                  </a:lnTo>
                  <a:lnTo>
                    <a:pt x="1854708" y="1156728"/>
                  </a:lnTo>
                  <a:close/>
                </a:path>
                <a:path w="1854835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1136904"/>
                  </a:lnTo>
                  <a:lnTo>
                    <a:pt x="1243584" y="1136904"/>
                  </a:lnTo>
                  <a:lnTo>
                    <a:pt x="1243584" y="777240"/>
                  </a:lnTo>
                  <a:lnTo>
                    <a:pt x="1243584" y="775716"/>
                  </a:lnTo>
                  <a:lnTo>
                    <a:pt x="1836420" y="775716"/>
                  </a:lnTo>
                  <a:lnTo>
                    <a:pt x="1836420" y="757428"/>
                  </a:lnTo>
                  <a:lnTo>
                    <a:pt x="1243584" y="757428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1136904"/>
                  </a:lnTo>
                  <a:lnTo>
                    <a:pt x="630936" y="1136904"/>
                  </a:lnTo>
                  <a:lnTo>
                    <a:pt x="630936" y="777240"/>
                  </a:lnTo>
                  <a:lnTo>
                    <a:pt x="630936" y="775716"/>
                  </a:lnTo>
                  <a:lnTo>
                    <a:pt x="1225296" y="775716"/>
                  </a:lnTo>
                  <a:lnTo>
                    <a:pt x="1225296" y="757428"/>
                  </a:lnTo>
                  <a:lnTo>
                    <a:pt x="630936" y="757428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648" y="775716"/>
                  </a:lnTo>
                  <a:lnTo>
                    <a:pt x="612648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6716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648" y="1155192"/>
                  </a:lnTo>
                  <a:lnTo>
                    <a:pt x="612648" y="1156716"/>
                  </a:lnTo>
                  <a:lnTo>
                    <a:pt x="630936" y="1156716"/>
                  </a:lnTo>
                  <a:lnTo>
                    <a:pt x="630936" y="1155192"/>
                  </a:lnTo>
                  <a:lnTo>
                    <a:pt x="1225296" y="1155192"/>
                  </a:lnTo>
                  <a:lnTo>
                    <a:pt x="1225296" y="1156716"/>
                  </a:lnTo>
                  <a:lnTo>
                    <a:pt x="1243584" y="1156716"/>
                  </a:lnTo>
                  <a:lnTo>
                    <a:pt x="1243584" y="1155192"/>
                  </a:lnTo>
                  <a:lnTo>
                    <a:pt x="1836420" y="1155192"/>
                  </a:lnTo>
                  <a:lnTo>
                    <a:pt x="1836420" y="1156716"/>
                  </a:lnTo>
                  <a:lnTo>
                    <a:pt x="1854708" y="1156716"/>
                  </a:lnTo>
                  <a:lnTo>
                    <a:pt x="1854708" y="1828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/>
          <p:cNvGrpSpPr/>
          <p:nvPr/>
        </p:nvGrpSpPr>
        <p:grpSpPr>
          <a:xfrm>
            <a:off x="2948939" y="4270247"/>
            <a:ext cx="1854835" cy="2292350"/>
            <a:chOff x="2948939" y="4270247"/>
            <a:chExt cx="1854835" cy="2292350"/>
          </a:xfrm>
        </p:grpSpPr>
        <p:sp>
          <p:nvSpPr>
            <p:cNvPr id="27" name="object 27"/>
            <p:cNvSpPr/>
            <p:nvPr/>
          </p:nvSpPr>
          <p:spPr>
            <a:xfrm>
              <a:off x="2967228" y="4288535"/>
              <a:ext cx="1818639" cy="361315"/>
            </a:xfrm>
            <a:custGeom>
              <a:avLst/>
              <a:gdLst/>
              <a:ahLst/>
              <a:cxnLst/>
              <a:rect l="l" t="t" r="r" b="b"/>
              <a:pathLst>
                <a:path w="1818639" h="361314">
                  <a:moveTo>
                    <a:pt x="1818132" y="96012"/>
                  </a:moveTo>
                  <a:lnTo>
                    <a:pt x="1818119" y="0"/>
                  </a:lnTo>
                  <a:lnTo>
                    <a:pt x="0" y="0"/>
                  </a:lnTo>
                  <a:lnTo>
                    <a:pt x="0" y="96012"/>
                  </a:lnTo>
                  <a:lnTo>
                    <a:pt x="0" y="265176"/>
                  </a:lnTo>
                  <a:lnTo>
                    <a:pt x="0" y="361188"/>
                  </a:lnTo>
                  <a:lnTo>
                    <a:pt x="1818119" y="361188"/>
                  </a:lnTo>
                  <a:lnTo>
                    <a:pt x="1818119" y="265176"/>
                  </a:lnTo>
                  <a:lnTo>
                    <a:pt x="1818132" y="96012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948940" y="4270247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20">
                  <a:moveTo>
                    <a:pt x="1836407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07" y="18288"/>
                  </a:lnTo>
                  <a:lnTo>
                    <a:pt x="1836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967227" y="4288523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39" h="1904">
                  <a:moveTo>
                    <a:pt x="1818131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1818131" y="1536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948940" y="4270247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5" h="2292350">
                  <a:moveTo>
                    <a:pt x="1854708" y="1536204"/>
                  </a:moveTo>
                  <a:lnTo>
                    <a:pt x="1836420" y="1536204"/>
                  </a:lnTo>
                  <a:lnTo>
                    <a:pt x="1836420" y="1895856"/>
                  </a:lnTo>
                  <a:lnTo>
                    <a:pt x="1836420" y="1914144"/>
                  </a:lnTo>
                  <a:lnTo>
                    <a:pt x="1836420" y="1915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56"/>
                  </a:lnTo>
                  <a:lnTo>
                    <a:pt x="1243584" y="1895856"/>
                  </a:lnTo>
                  <a:lnTo>
                    <a:pt x="1243584" y="1536204"/>
                  </a:lnTo>
                  <a:lnTo>
                    <a:pt x="1225296" y="1536204"/>
                  </a:lnTo>
                  <a:lnTo>
                    <a:pt x="1225296" y="1895856"/>
                  </a:lnTo>
                  <a:lnTo>
                    <a:pt x="1225296" y="1914144"/>
                  </a:lnTo>
                  <a:lnTo>
                    <a:pt x="1225296" y="1915668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56"/>
                  </a:lnTo>
                  <a:lnTo>
                    <a:pt x="630936" y="1895856"/>
                  </a:lnTo>
                  <a:lnTo>
                    <a:pt x="630936" y="1536204"/>
                  </a:lnTo>
                  <a:lnTo>
                    <a:pt x="612648" y="1536204"/>
                  </a:lnTo>
                  <a:lnTo>
                    <a:pt x="612648" y="1895856"/>
                  </a:lnTo>
                  <a:lnTo>
                    <a:pt x="612648" y="1914144"/>
                  </a:lnTo>
                  <a:lnTo>
                    <a:pt x="612648" y="1915668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56"/>
                  </a:lnTo>
                  <a:lnTo>
                    <a:pt x="18288" y="1895856"/>
                  </a:lnTo>
                  <a:lnTo>
                    <a:pt x="18288" y="1536204"/>
                  </a:lnTo>
                  <a:lnTo>
                    <a:pt x="0" y="1536204"/>
                  </a:lnTo>
                  <a:lnTo>
                    <a:pt x="0" y="1895856"/>
                  </a:lnTo>
                  <a:lnTo>
                    <a:pt x="0" y="1915668"/>
                  </a:lnTo>
                  <a:lnTo>
                    <a:pt x="0" y="2273808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56"/>
                  </a:lnTo>
                  <a:lnTo>
                    <a:pt x="1854708" y="1536204"/>
                  </a:lnTo>
                  <a:close/>
                </a:path>
                <a:path w="1854835" h="2292350">
                  <a:moveTo>
                    <a:pt x="1854708" y="1156728"/>
                  </a:moveTo>
                  <a:lnTo>
                    <a:pt x="1836420" y="1156728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156728"/>
                  </a:lnTo>
                  <a:lnTo>
                    <a:pt x="1225296" y="1156728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6728"/>
                  </a:lnTo>
                  <a:lnTo>
                    <a:pt x="612648" y="1156728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6728"/>
                  </a:lnTo>
                  <a:lnTo>
                    <a:pt x="0" y="1156728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16380"/>
                  </a:lnTo>
                  <a:lnTo>
                    <a:pt x="1854708" y="1156728"/>
                  </a:lnTo>
                  <a:close/>
                </a:path>
                <a:path w="1854835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1136904"/>
                  </a:lnTo>
                  <a:lnTo>
                    <a:pt x="1243584" y="1136904"/>
                  </a:lnTo>
                  <a:lnTo>
                    <a:pt x="1243584" y="777240"/>
                  </a:lnTo>
                  <a:lnTo>
                    <a:pt x="1243584" y="775716"/>
                  </a:lnTo>
                  <a:lnTo>
                    <a:pt x="1836420" y="775716"/>
                  </a:lnTo>
                  <a:lnTo>
                    <a:pt x="1836420" y="757428"/>
                  </a:lnTo>
                  <a:lnTo>
                    <a:pt x="1243584" y="757428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1136904"/>
                  </a:lnTo>
                  <a:lnTo>
                    <a:pt x="630936" y="1136904"/>
                  </a:lnTo>
                  <a:lnTo>
                    <a:pt x="630936" y="777240"/>
                  </a:lnTo>
                  <a:lnTo>
                    <a:pt x="630936" y="775716"/>
                  </a:lnTo>
                  <a:lnTo>
                    <a:pt x="1225296" y="775716"/>
                  </a:lnTo>
                  <a:lnTo>
                    <a:pt x="1225296" y="757428"/>
                  </a:lnTo>
                  <a:lnTo>
                    <a:pt x="630936" y="757428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648" y="775716"/>
                  </a:lnTo>
                  <a:lnTo>
                    <a:pt x="612648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6716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648" y="1155192"/>
                  </a:lnTo>
                  <a:lnTo>
                    <a:pt x="612648" y="1156716"/>
                  </a:lnTo>
                  <a:lnTo>
                    <a:pt x="630936" y="1156716"/>
                  </a:lnTo>
                  <a:lnTo>
                    <a:pt x="630936" y="1155192"/>
                  </a:lnTo>
                  <a:lnTo>
                    <a:pt x="1225296" y="1155192"/>
                  </a:lnTo>
                  <a:lnTo>
                    <a:pt x="1225296" y="1156716"/>
                  </a:lnTo>
                  <a:lnTo>
                    <a:pt x="1243584" y="1156716"/>
                  </a:lnTo>
                  <a:lnTo>
                    <a:pt x="1243584" y="1155192"/>
                  </a:lnTo>
                  <a:lnTo>
                    <a:pt x="1836420" y="1155192"/>
                  </a:lnTo>
                  <a:lnTo>
                    <a:pt x="1836420" y="1156716"/>
                  </a:lnTo>
                  <a:lnTo>
                    <a:pt x="1854708" y="1156716"/>
                  </a:lnTo>
                  <a:lnTo>
                    <a:pt x="1854708" y="1828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5067300" y="4270247"/>
            <a:ext cx="1854835" cy="2292350"/>
            <a:chOff x="5067300" y="4270247"/>
            <a:chExt cx="1854835" cy="2292350"/>
          </a:xfrm>
        </p:grpSpPr>
        <p:sp>
          <p:nvSpPr>
            <p:cNvPr id="32" name="object 32"/>
            <p:cNvSpPr/>
            <p:nvPr/>
          </p:nvSpPr>
          <p:spPr>
            <a:xfrm>
              <a:off x="5087112" y="4288535"/>
              <a:ext cx="1816735" cy="361315"/>
            </a:xfrm>
            <a:custGeom>
              <a:avLst/>
              <a:gdLst/>
              <a:ahLst/>
              <a:cxnLst/>
              <a:rect l="l" t="t" r="r" b="b"/>
              <a:pathLst>
                <a:path w="1816734" h="361314">
                  <a:moveTo>
                    <a:pt x="1816608" y="0"/>
                  </a:moveTo>
                  <a:lnTo>
                    <a:pt x="0" y="0"/>
                  </a:lnTo>
                  <a:lnTo>
                    <a:pt x="0" y="96012"/>
                  </a:lnTo>
                  <a:lnTo>
                    <a:pt x="0" y="265176"/>
                  </a:lnTo>
                  <a:lnTo>
                    <a:pt x="0" y="361188"/>
                  </a:lnTo>
                  <a:lnTo>
                    <a:pt x="1816608" y="361188"/>
                  </a:lnTo>
                  <a:lnTo>
                    <a:pt x="1816608" y="265176"/>
                  </a:lnTo>
                  <a:lnTo>
                    <a:pt x="1816595" y="96012"/>
                  </a:lnTo>
                  <a:lnTo>
                    <a:pt x="1816608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067300" y="4270247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20">
                  <a:moveTo>
                    <a:pt x="183642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20" y="18288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085588" y="4288523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40" h="1904">
                  <a:moveTo>
                    <a:pt x="181813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1818132" y="1536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067300" y="4270247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4" h="2292350">
                  <a:moveTo>
                    <a:pt x="1854708" y="1536204"/>
                  </a:moveTo>
                  <a:lnTo>
                    <a:pt x="1836420" y="1536204"/>
                  </a:lnTo>
                  <a:lnTo>
                    <a:pt x="1836420" y="1895856"/>
                  </a:lnTo>
                  <a:lnTo>
                    <a:pt x="1836420" y="1914144"/>
                  </a:lnTo>
                  <a:lnTo>
                    <a:pt x="1836420" y="1915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56"/>
                  </a:lnTo>
                  <a:lnTo>
                    <a:pt x="1243584" y="1895856"/>
                  </a:lnTo>
                  <a:lnTo>
                    <a:pt x="1243584" y="1536204"/>
                  </a:lnTo>
                  <a:lnTo>
                    <a:pt x="1225296" y="1536204"/>
                  </a:lnTo>
                  <a:lnTo>
                    <a:pt x="1225296" y="1895856"/>
                  </a:lnTo>
                  <a:lnTo>
                    <a:pt x="1225296" y="1914144"/>
                  </a:lnTo>
                  <a:lnTo>
                    <a:pt x="1225296" y="1915668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56"/>
                  </a:lnTo>
                  <a:lnTo>
                    <a:pt x="630936" y="1895856"/>
                  </a:lnTo>
                  <a:lnTo>
                    <a:pt x="630936" y="1536204"/>
                  </a:lnTo>
                  <a:lnTo>
                    <a:pt x="612648" y="1536204"/>
                  </a:lnTo>
                  <a:lnTo>
                    <a:pt x="612648" y="1895856"/>
                  </a:lnTo>
                  <a:lnTo>
                    <a:pt x="612648" y="1914144"/>
                  </a:lnTo>
                  <a:lnTo>
                    <a:pt x="612648" y="1915668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56"/>
                  </a:lnTo>
                  <a:lnTo>
                    <a:pt x="18288" y="1895856"/>
                  </a:lnTo>
                  <a:lnTo>
                    <a:pt x="18288" y="1536204"/>
                  </a:lnTo>
                  <a:lnTo>
                    <a:pt x="0" y="1536204"/>
                  </a:lnTo>
                  <a:lnTo>
                    <a:pt x="0" y="1895856"/>
                  </a:lnTo>
                  <a:lnTo>
                    <a:pt x="0" y="1915668"/>
                  </a:lnTo>
                  <a:lnTo>
                    <a:pt x="0" y="2273808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56"/>
                  </a:lnTo>
                  <a:lnTo>
                    <a:pt x="1854708" y="1536204"/>
                  </a:lnTo>
                  <a:close/>
                </a:path>
                <a:path w="1854834" h="2292350">
                  <a:moveTo>
                    <a:pt x="1854708" y="1156728"/>
                  </a:moveTo>
                  <a:lnTo>
                    <a:pt x="1836420" y="1156728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156728"/>
                  </a:lnTo>
                  <a:lnTo>
                    <a:pt x="1225296" y="1156728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6728"/>
                  </a:lnTo>
                  <a:lnTo>
                    <a:pt x="612648" y="1156728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6728"/>
                  </a:lnTo>
                  <a:lnTo>
                    <a:pt x="0" y="1156728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16380"/>
                  </a:lnTo>
                  <a:lnTo>
                    <a:pt x="1854708" y="1156728"/>
                  </a:lnTo>
                  <a:close/>
                </a:path>
                <a:path w="1854834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1136904"/>
                  </a:lnTo>
                  <a:lnTo>
                    <a:pt x="1243584" y="1136904"/>
                  </a:lnTo>
                  <a:lnTo>
                    <a:pt x="1243584" y="777240"/>
                  </a:lnTo>
                  <a:lnTo>
                    <a:pt x="1243584" y="775716"/>
                  </a:lnTo>
                  <a:lnTo>
                    <a:pt x="1836420" y="775716"/>
                  </a:lnTo>
                  <a:lnTo>
                    <a:pt x="1836420" y="757428"/>
                  </a:lnTo>
                  <a:lnTo>
                    <a:pt x="1243584" y="757428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1136904"/>
                  </a:lnTo>
                  <a:lnTo>
                    <a:pt x="630936" y="1136904"/>
                  </a:lnTo>
                  <a:lnTo>
                    <a:pt x="630936" y="777240"/>
                  </a:lnTo>
                  <a:lnTo>
                    <a:pt x="630936" y="775716"/>
                  </a:lnTo>
                  <a:lnTo>
                    <a:pt x="1225296" y="775716"/>
                  </a:lnTo>
                  <a:lnTo>
                    <a:pt x="1225296" y="757428"/>
                  </a:lnTo>
                  <a:lnTo>
                    <a:pt x="630936" y="757428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648" y="775716"/>
                  </a:lnTo>
                  <a:lnTo>
                    <a:pt x="612648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6716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648" y="1155192"/>
                  </a:lnTo>
                  <a:lnTo>
                    <a:pt x="612648" y="1156716"/>
                  </a:lnTo>
                  <a:lnTo>
                    <a:pt x="630936" y="1156716"/>
                  </a:lnTo>
                  <a:lnTo>
                    <a:pt x="630936" y="1155192"/>
                  </a:lnTo>
                  <a:lnTo>
                    <a:pt x="1225296" y="1155192"/>
                  </a:lnTo>
                  <a:lnTo>
                    <a:pt x="1225296" y="1156716"/>
                  </a:lnTo>
                  <a:lnTo>
                    <a:pt x="1243584" y="1156716"/>
                  </a:lnTo>
                  <a:lnTo>
                    <a:pt x="1243584" y="1155192"/>
                  </a:lnTo>
                  <a:lnTo>
                    <a:pt x="1836420" y="1155192"/>
                  </a:lnTo>
                  <a:lnTo>
                    <a:pt x="1836420" y="1156716"/>
                  </a:lnTo>
                  <a:lnTo>
                    <a:pt x="1854708" y="1156716"/>
                  </a:lnTo>
                  <a:lnTo>
                    <a:pt x="1854708" y="1828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/>
          <p:cNvGrpSpPr/>
          <p:nvPr/>
        </p:nvGrpSpPr>
        <p:grpSpPr>
          <a:xfrm>
            <a:off x="719327" y="7415783"/>
            <a:ext cx="1854835" cy="2292350"/>
            <a:chOff x="719327" y="7415783"/>
            <a:chExt cx="1854835" cy="2292350"/>
          </a:xfrm>
        </p:grpSpPr>
        <p:sp>
          <p:nvSpPr>
            <p:cNvPr id="37" name="object 37"/>
            <p:cNvSpPr/>
            <p:nvPr/>
          </p:nvSpPr>
          <p:spPr>
            <a:xfrm>
              <a:off x="739140" y="7435595"/>
              <a:ext cx="1818639" cy="360045"/>
            </a:xfrm>
            <a:custGeom>
              <a:avLst/>
              <a:gdLst/>
              <a:ahLst/>
              <a:cxnLst/>
              <a:rect l="l" t="t" r="r" b="b"/>
              <a:pathLst>
                <a:path w="1818639" h="360045">
                  <a:moveTo>
                    <a:pt x="1818132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0" y="265176"/>
                  </a:lnTo>
                  <a:lnTo>
                    <a:pt x="0" y="359664"/>
                  </a:lnTo>
                  <a:lnTo>
                    <a:pt x="1818132" y="359664"/>
                  </a:lnTo>
                  <a:lnTo>
                    <a:pt x="1818132" y="265176"/>
                  </a:lnTo>
                  <a:lnTo>
                    <a:pt x="1818132" y="94488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719328" y="7415783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20">
                  <a:moveTo>
                    <a:pt x="183642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20" y="18288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37615" y="7434059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39" h="1904">
                  <a:moveTo>
                    <a:pt x="181813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1818132" y="1536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719328" y="7415783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5" h="2292350">
                  <a:moveTo>
                    <a:pt x="1854708" y="1158252"/>
                  </a:moveTo>
                  <a:lnTo>
                    <a:pt x="1836420" y="1158252"/>
                  </a:lnTo>
                  <a:lnTo>
                    <a:pt x="1836420" y="1516380"/>
                  </a:lnTo>
                  <a:lnTo>
                    <a:pt x="1836420" y="1534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56"/>
                  </a:lnTo>
                  <a:lnTo>
                    <a:pt x="1243584" y="1895856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158252"/>
                  </a:lnTo>
                  <a:lnTo>
                    <a:pt x="1225296" y="1158252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56"/>
                  </a:lnTo>
                  <a:lnTo>
                    <a:pt x="630936" y="1895856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8252"/>
                  </a:lnTo>
                  <a:lnTo>
                    <a:pt x="612648" y="1158252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8252"/>
                  </a:lnTo>
                  <a:lnTo>
                    <a:pt x="0" y="1158252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56"/>
                  </a:lnTo>
                  <a:lnTo>
                    <a:pt x="1854708" y="1536192"/>
                  </a:lnTo>
                  <a:lnTo>
                    <a:pt x="1854708" y="1516380"/>
                  </a:lnTo>
                  <a:lnTo>
                    <a:pt x="1854708" y="1158252"/>
                  </a:lnTo>
                  <a:close/>
                </a:path>
                <a:path w="1854835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1138440"/>
                  </a:lnTo>
                  <a:lnTo>
                    <a:pt x="1243584" y="1138440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1138440"/>
                  </a:lnTo>
                  <a:lnTo>
                    <a:pt x="630936" y="1138440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1138440"/>
                  </a:lnTo>
                  <a:lnTo>
                    <a:pt x="18288" y="1138440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824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54708" y="1158240"/>
                  </a:lnTo>
                  <a:lnTo>
                    <a:pt x="1854708" y="1828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1" name="object 41"/>
          <p:cNvGrpSpPr/>
          <p:nvPr/>
        </p:nvGrpSpPr>
        <p:grpSpPr>
          <a:xfrm>
            <a:off x="2948939" y="7415783"/>
            <a:ext cx="1854835" cy="2292350"/>
            <a:chOff x="2948939" y="7415783"/>
            <a:chExt cx="1854835" cy="2292350"/>
          </a:xfrm>
        </p:grpSpPr>
        <p:sp>
          <p:nvSpPr>
            <p:cNvPr id="42" name="object 42"/>
            <p:cNvSpPr/>
            <p:nvPr/>
          </p:nvSpPr>
          <p:spPr>
            <a:xfrm>
              <a:off x="2967228" y="7435595"/>
              <a:ext cx="1818639" cy="360045"/>
            </a:xfrm>
            <a:custGeom>
              <a:avLst/>
              <a:gdLst/>
              <a:ahLst/>
              <a:cxnLst/>
              <a:rect l="l" t="t" r="r" b="b"/>
              <a:pathLst>
                <a:path w="1818639" h="360045">
                  <a:moveTo>
                    <a:pt x="1818132" y="94488"/>
                  </a:moveTo>
                  <a:lnTo>
                    <a:pt x="1818119" y="0"/>
                  </a:lnTo>
                  <a:lnTo>
                    <a:pt x="0" y="0"/>
                  </a:lnTo>
                  <a:lnTo>
                    <a:pt x="0" y="94488"/>
                  </a:lnTo>
                  <a:lnTo>
                    <a:pt x="0" y="265176"/>
                  </a:lnTo>
                  <a:lnTo>
                    <a:pt x="0" y="359664"/>
                  </a:lnTo>
                  <a:lnTo>
                    <a:pt x="1818119" y="359664"/>
                  </a:lnTo>
                  <a:lnTo>
                    <a:pt x="1818119" y="265176"/>
                  </a:lnTo>
                  <a:lnTo>
                    <a:pt x="1818132" y="94488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948940" y="7415783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20">
                  <a:moveTo>
                    <a:pt x="1836407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07" y="18288"/>
                  </a:lnTo>
                  <a:lnTo>
                    <a:pt x="18364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967227" y="7434059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39" h="1904">
                  <a:moveTo>
                    <a:pt x="1818131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1818131" y="1536"/>
                  </a:lnTo>
                  <a:lnTo>
                    <a:pt x="1818131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948940" y="7415783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5" h="2292350">
                  <a:moveTo>
                    <a:pt x="1854708" y="1158252"/>
                  </a:moveTo>
                  <a:lnTo>
                    <a:pt x="1836420" y="1158252"/>
                  </a:lnTo>
                  <a:lnTo>
                    <a:pt x="1836420" y="1516380"/>
                  </a:lnTo>
                  <a:lnTo>
                    <a:pt x="1836420" y="1534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56"/>
                  </a:lnTo>
                  <a:lnTo>
                    <a:pt x="1243584" y="1895856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158252"/>
                  </a:lnTo>
                  <a:lnTo>
                    <a:pt x="1225296" y="1158252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56"/>
                  </a:lnTo>
                  <a:lnTo>
                    <a:pt x="630936" y="1895856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8252"/>
                  </a:lnTo>
                  <a:lnTo>
                    <a:pt x="612648" y="1158252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8252"/>
                  </a:lnTo>
                  <a:lnTo>
                    <a:pt x="0" y="1158252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56"/>
                  </a:lnTo>
                  <a:lnTo>
                    <a:pt x="1854708" y="1536192"/>
                  </a:lnTo>
                  <a:lnTo>
                    <a:pt x="1854708" y="1516380"/>
                  </a:lnTo>
                  <a:lnTo>
                    <a:pt x="1854708" y="1158252"/>
                  </a:lnTo>
                  <a:close/>
                </a:path>
                <a:path w="1854835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1138440"/>
                  </a:lnTo>
                  <a:lnTo>
                    <a:pt x="1243584" y="1138440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1138440"/>
                  </a:lnTo>
                  <a:lnTo>
                    <a:pt x="630936" y="1138440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1138440"/>
                  </a:lnTo>
                  <a:lnTo>
                    <a:pt x="18288" y="1138440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824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54708" y="1158240"/>
                  </a:lnTo>
                  <a:lnTo>
                    <a:pt x="1854708" y="1828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5067300" y="7415783"/>
            <a:ext cx="1854835" cy="2292350"/>
            <a:chOff x="5067300" y="7415783"/>
            <a:chExt cx="1854835" cy="2292350"/>
          </a:xfrm>
        </p:grpSpPr>
        <p:sp>
          <p:nvSpPr>
            <p:cNvPr id="47" name="object 47"/>
            <p:cNvSpPr/>
            <p:nvPr/>
          </p:nvSpPr>
          <p:spPr>
            <a:xfrm>
              <a:off x="5087112" y="7435595"/>
              <a:ext cx="1816735" cy="360045"/>
            </a:xfrm>
            <a:custGeom>
              <a:avLst/>
              <a:gdLst/>
              <a:ahLst/>
              <a:cxnLst/>
              <a:rect l="l" t="t" r="r" b="b"/>
              <a:pathLst>
                <a:path w="1816734" h="360045">
                  <a:moveTo>
                    <a:pt x="1816608" y="0"/>
                  </a:moveTo>
                  <a:lnTo>
                    <a:pt x="0" y="0"/>
                  </a:lnTo>
                  <a:lnTo>
                    <a:pt x="0" y="94488"/>
                  </a:lnTo>
                  <a:lnTo>
                    <a:pt x="0" y="265176"/>
                  </a:lnTo>
                  <a:lnTo>
                    <a:pt x="0" y="359664"/>
                  </a:lnTo>
                  <a:lnTo>
                    <a:pt x="1816608" y="359664"/>
                  </a:lnTo>
                  <a:lnTo>
                    <a:pt x="1816608" y="265176"/>
                  </a:lnTo>
                  <a:lnTo>
                    <a:pt x="1816595" y="94488"/>
                  </a:lnTo>
                  <a:lnTo>
                    <a:pt x="1816608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5067300" y="7415783"/>
              <a:ext cx="1836420" cy="20320"/>
            </a:xfrm>
            <a:custGeom>
              <a:avLst/>
              <a:gdLst/>
              <a:ahLst/>
              <a:cxnLst/>
              <a:rect l="l" t="t" r="r" b="b"/>
              <a:pathLst>
                <a:path w="1836420" h="20320">
                  <a:moveTo>
                    <a:pt x="183642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1836420" y="18288"/>
                  </a:lnTo>
                  <a:lnTo>
                    <a:pt x="1836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5085588" y="7434059"/>
              <a:ext cx="1818639" cy="1905"/>
            </a:xfrm>
            <a:custGeom>
              <a:avLst/>
              <a:gdLst/>
              <a:ahLst/>
              <a:cxnLst/>
              <a:rect l="l" t="t" r="r" b="b"/>
              <a:pathLst>
                <a:path w="1818640" h="1904">
                  <a:moveTo>
                    <a:pt x="181813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1818132" y="1536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C5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5067300" y="7415783"/>
              <a:ext cx="1854835" cy="2292350"/>
            </a:xfrm>
            <a:custGeom>
              <a:avLst/>
              <a:gdLst/>
              <a:ahLst/>
              <a:cxnLst/>
              <a:rect l="l" t="t" r="r" b="b"/>
              <a:pathLst>
                <a:path w="1854834" h="2292350">
                  <a:moveTo>
                    <a:pt x="1854708" y="1158252"/>
                  </a:moveTo>
                  <a:lnTo>
                    <a:pt x="1836420" y="1158252"/>
                  </a:lnTo>
                  <a:lnTo>
                    <a:pt x="1836420" y="1516380"/>
                  </a:lnTo>
                  <a:lnTo>
                    <a:pt x="1836420" y="1534668"/>
                  </a:lnTo>
                  <a:lnTo>
                    <a:pt x="1836420" y="2273808"/>
                  </a:lnTo>
                  <a:lnTo>
                    <a:pt x="1243584" y="2273808"/>
                  </a:lnTo>
                  <a:lnTo>
                    <a:pt x="1243584" y="1915668"/>
                  </a:lnTo>
                  <a:lnTo>
                    <a:pt x="1243584" y="1914144"/>
                  </a:lnTo>
                  <a:lnTo>
                    <a:pt x="1836420" y="1914144"/>
                  </a:lnTo>
                  <a:lnTo>
                    <a:pt x="1836420" y="1895856"/>
                  </a:lnTo>
                  <a:lnTo>
                    <a:pt x="1243584" y="1895856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158252"/>
                  </a:lnTo>
                  <a:lnTo>
                    <a:pt x="1225296" y="1158252"/>
                  </a:lnTo>
                  <a:lnTo>
                    <a:pt x="1225296" y="2273808"/>
                  </a:lnTo>
                  <a:lnTo>
                    <a:pt x="630936" y="2273808"/>
                  </a:lnTo>
                  <a:lnTo>
                    <a:pt x="630936" y="1915668"/>
                  </a:lnTo>
                  <a:lnTo>
                    <a:pt x="630936" y="1914144"/>
                  </a:lnTo>
                  <a:lnTo>
                    <a:pt x="1225296" y="1914144"/>
                  </a:lnTo>
                  <a:lnTo>
                    <a:pt x="1225296" y="1895856"/>
                  </a:lnTo>
                  <a:lnTo>
                    <a:pt x="630936" y="1895856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8252"/>
                  </a:lnTo>
                  <a:lnTo>
                    <a:pt x="612648" y="1158252"/>
                  </a:lnTo>
                  <a:lnTo>
                    <a:pt x="612648" y="2273808"/>
                  </a:lnTo>
                  <a:lnTo>
                    <a:pt x="18288" y="227380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612648" y="1914144"/>
                  </a:lnTo>
                  <a:lnTo>
                    <a:pt x="612648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8252"/>
                  </a:lnTo>
                  <a:lnTo>
                    <a:pt x="0" y="1158252"/>
                  </a:lnTo>
                  <a:lnTo>
                    <a:pt x="0" y="2292096"/>
                  </a:lnTo>
                  <a:lnTo>
                    <a:pt x="18288" y="2292096"/>
                  </a:lnTo>
                  <a:lnTo>
                    <a:pt x="1854708" y="2292096"/>
                  </a:lnTo>
                  <a:lnTo>
                    <a:pt x="1854708" y="2273808"/>
                  </a:lnTo>
                  <a:lnTo>
                    <a:pt x="1854708" y="1915668"/>
                  </a:lnTo>
                  <a:lnTo>
                    <a:pt x="1854708" y="1895856"/>
                  </a:lnTo>
                  <a:lnTo>
                    <a:pt x="1854708" y="1536192"/>
                  </a:lnTo>
                  <a:lnTo>
                    <a:pt x="1854708" y="1516380"/>
                  </a:lnTo>
                  <a:lnTo>
                    <a:pt x="1854708" y="1158252"/>
                  </a:lnTo>
                  <a:close/>
                </a:path>
                <a:path w="1854834" h="2292350">
                  <a:moveTo>
                    <a:pt x="1854708" y="0"/>
                  </a:moveTo>
                  <a:lnTo>
                    <a:pt x="1836420" y="0"/>
                  </a:lnTo>
                  <a:lnTo>
                    <a:pt x="1836420" y="18288"/>
                  </a:lnTo>
                  <a:lnTo>
                    <a:pt x="1836420" y="19812"/>
                  </a:lnTo>
                  <a:lnTo>
                    <a:pt x="1836420" y="1138440"/>
                  </a:lnTo>
                  <a:lnTo>
                    <a:pt x="1243584" y="1138440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1138440"/>
                  </a:lnTo>
                  <a:lnTo>
                    <a:pt x="630936" y="1138440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1138440"/>
                  </a:lnTo>
                  <a:lnTo>
                    <a:pt x="18288" y="1138440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824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54708" y="1158240"/>
                  </a:lnTo>
                  <a:lnTo>
                    <a:pt x="1854708" y="18288"/>
                  </a:lnTo>
                  <a:lnTo>
                    <a:pt x="1854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40663" y="363218"/>
            <a:ext cx="6351270" cy="3431540"/>
            <a:chOff x="740663" y="363218"/>
            <a:chExt cx="6351270" cy="3431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58952" y="1142999"/>
              <a:ext cx="2862580" cy="360045"/>
            </a:xfrm>
            <a:custGeom>
              <a:avLst/>
              <a:gdLst/>
              <a:ahLst/>
              <a:cxnLst/>
              <a:rect l="l" t="t" r="r" b="b"/>
              <a:pathLst>
                <a:path w="2862579" h="360044">
                  <a:moveTo>
                    <a:pt x="2862072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315468"/>
                  </a:lnTo>
                  <a:lnTo>
                    <a:pt x="0" y="359664"/>
                  </a:lnTo>
                  <a:lnTo>
                    <a:pt x="2862072" y="359664"/>
                  </a:lnTo>
                  <a:lnTo>
                    <a:pt x="2862072" y="315468"/>
                  </a:lnTo>
                  <a:lnTo>
                    <a:pt x="2862072" y="4419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40664" y="1123187"/>
              <a:ext cx="2880360" cy="20320"/>
            </a:xfrm>
            <a:custGeom>
              <a:avLst/>
              <a:gdLst/>
              <a:ahLst/>
              <a:cxnLst/>
              <a:rect l="l" t="t" r="r" b="b"/>
              <a:pathLst>
                <a:path w="2880360" h="20319">
                  <a:moveTo>
                    <a:pt x="288036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880360" y="18288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8951" y="1141475"/>
              <a:ext cx="2862580" cy="1905"/>
            </a:xfrm>
            <a:custGeom>
              <a:avLst/>
              <a:gdLst/>
              <a:ahLst/>
              <a:cxnLst/>
              <a:rect l="l" t="t" r="r" b="b"/>
              <a:pathLst>
                <a:path w="2862579" h="1905">
                  <a:moveTo>
                    <a:pt x="28620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862072" y="1524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0664" y="1123187"/>
              <a:ext cx="2898775" cy="1915795"/>
            </a:xfrm>
            <a:custGeom>
              <a:avLst/>
              <a:gdLst/>
              <a:ahLst/>
              <a:cxnLst/>
              <a:rect l="l" t="t" r="r" b="b"/>
              <a:pathLst>
                <a:path w="2898775" h="1915795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2898775" h="1915795">
                  <a:moveTo>
                    <a:pt x="2880360" y="1895856"/>
                  </a:moveTo>
                  <a:lnTo>
                    <a:pt x="2179320" y="1895856"/>
                  </a:lnTo>
                  <a:lnTo>
                    <a:pt x="2161032" y="1895868"/>
                  </a:lnTo>
                  <a:lnTo>
                    <a:pt x="1458468" y="1895856"/>
                  </a:lnTo>
                  <a:lnTo>
                    <a:pt x="1440180" y="1895868"/>
                  </a:lnTo>
                  <a:lnTo>
                    <a:pt x="739140" y="1895856"/>
                  </a:lnTo>
                  <a:lnTo>
                    <a:pt x="720852" y="1895868"/>
                  </a:lnTo>
                  <a:lnTo>
                    <a:pt x="18288" y="1895856"/>
                  </a:lnTo>
                  <a:lnTo>
                    <a:pt x="0" y="1895868"/>
                  </a:lnTo>
                  <a:lnTo>
                    <a:pt x="0" y="191566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720852" y="1914144"/>
                  </a:lnTo>
                  <a:lnTo>
                    <a:pt x="720852" y="1915668"/>
                  </a:lnTo>
                  <a:lnTo>
                    <a:pt x="739140" y="1915668"/>
                  </a:lnTo>
                  <a:lnTo>
                    <a:pt x="739140" y="1914144"/>
                  </a:lnTo>
                  <a:lnTo>
                    <a:pt x="1440180" y="1914144"/>
                  </a:lnTo>
                  <a:lnTo>
                    <a:pt x="1440180" y="1915668"/>
                  </a:lnTo>
                  <a:lnTo>
                    <a:pt x="1458468" y="1915668"/>
                  </a:lnTo>
                  <a:lnTo>
                    <a:pt x="1458468" y="1914144"/>
                  </a:lnTo>
                  <a:lnTo>
                    <a:pt x="2161032" y="1914144"/>
                  </a:lnTo>
                  <a:lnTo>
                    <a:pt x="2161032" y="1915668"/>
                  </a:lnTo>
                  <a:lnTo>
                    <a:pt x="2179320" y="1915668"/>
                  </a:lnTo>
                  <a:lnTo>
                    <a:pt x="2179320" y="1914144"/>
                  </a:lnTo>
                  <a:lnTo>
                    <a:pt x="2880360" y="1914144"/>
                  </a:lnTo>
                  <a:lnTo>
                    <a:pt x="2880360" y="1895856"/>
                  </a:lnTo>
                  <a:close/>
                </a:path>
                <a:path w="2898775" h="1915795">
                  <a:moveTo>
                    <a:pt x="2898648" y="1516392"/>
                  </a:moveTo>
                  <a:lnTo>
                    <a:pt x="2880360" y="1516392"/>
                  </a:lnTo>
                  <a:lnTo>
                    <a:pt x="2179320" y="1516380"/>
                  </a:lnTo>
                  <a:lnTo>
                    <a:pt x="2161032" y="1516392"/>
                  </a:lnTo>
                  <a:lnTo>
                    <a:pt x="1458468" y="1516380"/>
                  </a:lnTo>
                  <a:lnTo>
                    <a:pt x="1440180" y="1516392"/>
                  </a:lnTo>
                  <a:lnTo>
                    <a:pt x="739140" y="1516380"/>
                  </a:lnTo>
                  <a:lnTo>
                    <a:pt x="720852" y="1516392"/>
                  </a:lnTo>
                  <a:lnTo>
                    <a:pt x="18288" y="1516380"/>
                  </a:lnTo>
                  <a:lnTo>
                    <a:pt x="0" y="1516392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720852" y="1534668"/>
                  </a:lnTo>
                  <a:lnTo>
                    <a:pt x="720852" y="1536192"/>
                  </a:lnTo>
                  <a:lnTo>
                    <a:pt x="720852" y="1895856"/>
                  </a:lnTo>
                  <a:lnTo>
                    <a:pt x="739140" y="1895856"/>
                  </a:lnTo>
                  <a:lnTo>
                    <a:pt x="739140" y="1536192"/>
                  </a:lnTo>
                  <a:lnTo>
                    <a:pt x="739140" y="1534668"/>
                  </a:lnTo>
                  <a:lnTo>
                    <a:pt x="1440180" y="1534668"/>
                  </a:lnTo>
                  <a:lnTo>
                    <a:pt x="1440180" y="1536192"/>
                  </a:lnTo>
                  <a:lnTo>
                    <a:pt x="1440180" y="1895856"/>
                  </a:lnTo>
                  <a:lnTo>
                    <a:pt x="1458468" y="1895856"/>
                  </a:lnTo>
                  <a:lnTo>
                    <a:pt x="1458468" y="1536192"/>
                  </a:lnTo>
                  <a:lnTo>
                    <a:pt x="1458468" y="1534668"/>
                  </a:lnTo>
                  <a:lnTo>
                    <a:pt x="2161032" y="1534668"/>
                  </a:lnTo>
                  <a:lnTo>
                    <a:pt x="2161032" y="1536192"/>
                  </a:lnTo>
                  <a:lnTo>
                    <a:pt x="2161032" y="1895856"/>
                  </a:lnTo>
                  <a:lnTo>
                    <a:pt x="2179320" y="1895856"/>
                  </a:lnTo>
                  <a:lnTo>
                    <a:pt x="2179320" y="1536192"/>
                  </a:lnTo>
                  <a:lnTo>
                    <a:pt x="2179320" y="1534668"/>
                  </a:lnTo>
                  <a:lnTo>
                    <a:pt x="2880360" y="1534668"/>
                  </a:lnTo>
                  <a:lnTo>
                    <a:pt x="2880360" y="1536192"/>
                  </a:lnTo>
                  <a:lnTo>
                    <a:pt x="2880360" y="1895856"/>
                  </a:lnTo>
                  <a:lnTo>
                    <a:pt x="2898648" y="1895856"/>
                  </a:lnTo>
                  <a:lnTo>
                    <a:pt x="2898648" y="1536192"/>
                  </a:lnTo>
                  <a:lnTo>
                    <a:pt x="2898648" y="1516392"/>
                  </a:lnTo>
                  <a:close/>
                </a:path>
                <a:path w="2898775" h="1915795">
                  <a:moveTo>
                    <a:pt x="2898648" y="1138440"/>
                  </a:moveTo>
                  <a:lnTo>
                    <a:pt x="2880360" y="1138440"/>
                  </a:lnTo>
                  <a:lnTo>
                    <a:pt x="2179320" y="1138428"/>
                  </a:lnTo>
                  <a:lnTo>
                    <a:pt x="2161032" y="1138440"/>
                  </a:lnTo>
                  <a:lnTo>
                    <a:pt x="1458468" y="1138428"/>
                  </a:lnTo>
                  <a:lnTo>
                    <a:pt x="1440180" y="1138440"/>
                  </a:lnTo>
                  <a:lnTo>
                    <a:pt x="739140" y="1138428"/>
                  </a:lnTo>
                  <a:lnTo>
                    <a:pt x="720852" y="1138440"/>
                  </a:lnTo>
                  <a:lnTo>
                    <a:pt x="18288" y="1138428"/>
                  </a:lnTo>
                  <a:lnTo>
                    <a:pt x="0" y="1138440"/>
                  </a:lnTo>
                  <a:lnTo>
                    <a:pt x="0" y="1158240"/>
                  </a:lnTo>
                  <a:lnTo>
                    <a:pt x="0" y="1516380"/>
                  </a:lnTo>
                  <a:lnTo>
                    <a:pt x="18288" y="151638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720852" y="1156716"/>
                  </a:lnTo>
                  <a:lnTo>
                    <a:pt x="720852" y="1158240"/>
                  </a:lnTo>
                  <a:lnTo>
                    <a:pt x="720852" y="1516380"/>
                  </a:lnTo>
                  <a:lnTo>
                    <a:pt x="739140" y="1516380"/>
                  </a:lnTo>
                  <a:lnTo>
                    <a:pt x="739140" y="1158240"/>
                  </a:lnTo>
                  <a:lnTo>
                    <a:pt x="739140" y="1156716"/>
                  </a:lnTo>
                  <a:lnTo>
                    <a:pt x="1440180" y="1156716"/>
                  </a:lnTo>
                  <a:lnTo>
                    <a:pt x="1440180" y="1158240"/>
                  </a:lnTo>
                  <a:lnTo>
                    <a:pt x="1440180" y="1516380"/>
                  </a:lnTo>
                  <a:lnTo>
                    <a:pt x="1458468" y="1516380"/>
                  </a:lnTo>
                  <a:lnTo>
                    <a:pt x="1458468" y="1158240"/>
                  </a:lnTo>
                  <a:lnTo>
                    <a:pt x="1458468" y="1156716"/>
                  </a:lnTo>
                  <a:lnTo>
                    <a:pt x="2161032" y="1156716"/>
                  </a:lnTo>
                  <a:lnTo>
                    <a:pt x="2161032" y="1158240"/>
                  </a:lnTo>
                  <a:lnTo>
                    <a:pt x="2161032" y="1516380"/>
                  </a:lnTo>
                  <a:lnTo>
                    <a:pt x="2179320" y="1516380"/>
                  </a:lnTo>
                  <a:lnTo>
                    <a:pt x="2179320" y="1158240"/>
                  </a:lnTo>
                  <a:lnTo>
                    <a:pt x="2179320" y="1156716"/>
                  </a:lnTo>
                  <a:lnTo>
                    <a:pt x="2880360" y="1156716"/>
                  </a:lnTo>
                  <a:lnTo>
                    <a:pt x="2880360" y="1158240"/>
                  </a:lnTo>
                  <a:lnTo>
                    <a:pt x="2880360" y="1516380"/>
                  </a:lnTo>
                  <a:lnTo>
                    <a:pt x="2898648" y="1516380"/>
                  </a:lnTo>
                  <a:lnTo>
                    <a:pt x="2898648" y="1158240"/>
                  </a:lnTo>
                  <a:lnTo>
                    <a:pt x="2898648" y="1138440"/>
                  </a:lnTo>
                  <a:close/>
                </a:path>
                <a:path w="2898775" h="1915795">
                  <a:moveTo>
                    <a:pt x="2898648" y="758964"/>
                  </a:moveTo>
                  <a:lnTo>
                    <a:pt x="2880360" y="758964"/>
                  </a:lnTo>
                  <a:lnTo>
                    <a:pt x="2179320" y="758952"/>
                  </a:lnTo>
                  <a:lnTo>
                    <a:pt x="2161032" y="758964"/>
                  </a:lnTo>
                  <a:lnTo>
                    <a:pt x="1458468" y="758952"/>
                  </a:lnTo>
                  <a:lnTo>
                    <a:pt x="1440180" y="758964"/>
                  </a:lnTo>
                  <a:lnTo>
                    <a:pt x="739140" y="758952"/>
                  </a:lnTo>
                  <a:lnTo>
                    <a:pt x="720852" y="758964"/>
                  </a:lnTo>
                  <a:lnTo>
                    <a:pt x="18288" y="758952"/>
                  </a:lnTo>
                  <a:lnTo>
                    <a:pt x="0" y="758964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720852" y="777240"/>
                  </a:lnTo>
                  <a:lnTo>
                    <a:pt x="720852" y="778764"/>
                  </a:lnTo>
                  <a:lnTo>
                    <a:pt x="720852" y="1138428"/>
                  </a:lnTo>
                  <a:lnTo>
                    <a:pt x="739140" y="1138428"/>
                  </a:lnTo>
                  <a:lnTo>
                    <a:pt x="739140" y="778764"/>
                  </a:lnTo>
                  <a:lnTo>
                    <a:pt x="739140" y="777240"/>
                  </a:lnTo>
                  <a:lnTo>
                    <a:pt x="1440180" y="777240"/>
                  </a:lnTo>
                  <a:lnTo>
                    <a:pt x="1440180" y="778764"/>
                  </a:lnTo>
                  <a:lnTo>
                    <a:pt x="1440180" y="1138428"/>
                  </a:lnTo>
                  <a:lnTo>
                    <a:pt x="1458468" y="1138428"/>
                  </a:lnTo>
                  <a:lnTo>
                    <a:pt x="1458468" y="778764"/>
                  </a:lnTo>
                  <a:lnTo>
                    <a:pt x="1458468" y="777240"/>
                  </a:lnTo>
                  <a:lnTo>
                    <a:pt x="2161032" y="777240"/>
                  </a:lnTo>
                  <a:lnTo>
                    <a:pt x="2161032" y="778764"/>
                  </a:lnTo>
                  <a:lnTo>
                    <a:pt x="2161032" y="1138428"/>
                  </a:lnTo>
                  <a:lnTo>
                    <a:pt x="2179320" y="1138428"/>
                  </a:lnTo>
                  <a:lnTo>
                    <a:pt x="2179320" y="778764"/>
                  </a:lnTo>
                  <a:lnTo>
                    <a:pt x="2179320" y="777240"/>
                  </a:lnTo>
                  <a:lnTo>
                    <a:pt x="2880360" y="777240"/>
                  </a:lnTo>
                  <a:lnTo>
                    <a:pt x="2880360" y="778764"/>
                  </a:lnTo>
                  <a:lnTo>
                    <a:pt x="2880360" y="1138428"/>
                  </a:lnTo>
                  <a:lnTo>
                    <a:pt x="2898648" y="1138428"/>
                  </a:lnTo>
                  <a:lnTo>
                    <a:pt x="2898648" y="778764"/>
                  </a:lnTo>
                  <a:lnTo>
                    <a:pt x="2898648" y="758964"/>
                  </a:lnTo>
                  <a:close/>
                </a:path>
                <a:path w="2898775" h="1915795">
                  <a:moveTo>
                    <a:pt x="2898648" y="379488"/>
                  </a:moveTo>
                  <a:lnTo>
                    <a:pt x="2880360" y="379488"/>
                  </a:lnTo>
                  <a:lnTo>
                    <a:pt x="2179320" y="379476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99288"/>
                  </a:lnTo>
                  <a:lnTo>
                    <a:pt x="720852" y="758952"/>
                  </a:lnTo>
                  <a:lnTo>
                    <a:pt x="739140" y="758952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99288"/>
                  </a:lnTo>
                  <a:lnTo>
                    <a:pt x="1440180" y="758952"/>
                  </a:lnTo>
                  <a:lnTo>
                    <a:pt x="1458468" y="758952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99288"/>
                  </a:lnTo>
                  <a:lnTo>
                    <a:pt x="2161032" y="758952"/>
                  </a:lnTo>
                  <a:lnTo>
                    <a:pt x="2179320" y="758952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99288"/>
                  </a:lnTo>
                  <a:lnTo>
                    <a:pt x="2880360" y="758952"/>
                  </a:lnTo>
                  <a:lnTo>
                    <a:pt x="2898648" y="758952"/>
                  </a:lnTo>
                  <a:lnTo>
                    <a:pt x="2898648" y="399288"/>
                  </a:lnTo>
                  <a:lnTo>
                    <a:pt x="2898648" y="379488"/>
                  </a:lnTo>
                  <a:close/>
                </a:path>
                <a:path w="2898775" h="1915795">
                  <a:moveTo>
                    <a:pt x="2898648" y="0"/>
                  </a:moveTo>
                  <a:lnTo>
                    <a:pt x="2880360" y="0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379476"/>
                  </a:lnTo>
                  <a:lnTo>
                    <a:pt x="2898648" y="379476"/>
                  </a:lnTo>
                  <a:lnTo>
                    <a:pt x="2898648" y="19812"/>
                  </a:lnTo>
                  <a:lnTo>
                    <a:pt x="2898648" y="18288"/>
                  </a:lnTo>
                  <a:lnTo>
                    <a:pt x="289864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40664" y="3019043"/>
              <a:ext cx="2898775" cy="775970"/>
            </a:xfrm>
            <a:custGeom>
              <a:avLst/>
              <a:gdLst/>
              <a:ahLst/>
              <a:cxnLst/>
              <a:rect l="l" t="t" r="r" b="b"/>
              <a:pathLst>
                <a:path w="2898775" h="775970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2898775" h="775970">
                  <a:moveTo>
                    <a:pt x="739140" y="19812"/>
                  </a:moveTo>
                  <a:lnTo>
                    <a:pt x="720852" y="19812"/>
                  </a:lnTo>
                  <a:lnTo>
                    <a:pt x="720852" y="379476"/>
                  </a:lnTo>
                  <a:lnTo>
                    <a:pt x="739140" y="379476"/>
                  </a:lnTo>
                  <a:lnTo>
                    <a:pt x="739140" y="19812"/>
                  </a:lnTo>
                  <a:close/>
                </a:path>
                <a:path w="2898775" h="775970">
                  <a:moveTo>
                    <a:pt x="1458468" y="19812"/>
                  </a:moveTo>
                  <a:lnTo>
                    <a:pt x="1440180" y="19812"/>
                  </a:lnTo>
                  <a:lnTo>
                    <a:pt x="1440180" y="379476"/>
                  </a:lnTo>
                  <a:lnTo>
                    <a:pt x="1458468" y="379476"/>
                  </a:lnTo>
                  <a:lnTo>
                    <a:pt x="1458468" y="19812"/>
                  </a:lnTo>
                  <a:close/>
                </a:path>
                <a:path w="2898775" h="775970">
                  <a:moveTo>
                    <a:pt x="2179320" y="19812"/>
                  </a:moveTo>
                  <a:lnTo>
                    <a:pt x="2161032" y="19812"/>
                  </a:lnTo>
                  <a:lnTo>
                    <a:pt x="2161032" y="379476"/>
                  </a:lnTo>
                  <a:lnTo>
                    <a:pt x="2179320" y="379476"/>
                  </a:lnTo>
                  <a:lnTo>
                    <a:pt x="2179320" y="19812"/>
                  </a:lnTo>
                  <a:close/>
                </a:path>
                <a:path w="2898775" h="775970">
                  <a:moveTo>
                    <a:pt x="2898648" y="379488"/>
                  </a:moveTo>
                  <a:lnTo>
                    <a:pt x="2880360" y="379488"/>
                  </a:lnTo>
                  <a:lnTo>
                    <a:pt x="2880360" y="397764"/>
                  </a:lnTo>
                  <a:lnTo>
                    <a:pt x="2880360" y="399288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88"/>
                  </a:lnTo>
                  <a:lnTo>
                    <a:pt x="2179320" y="379476"/>
                  </a:lnTo>
                  <a:lnTo>
                    <a:pt x="2161032" y="379488"/>
                  </a:lnTo>
                  <a:lnTo>
                    <a:pt x="2161032" y="397764"/>
                  </a:lnTo>
                  <a:lnTo>
                    <a:pt x="2161032" y="399288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88"/>
                  </a:lnTo>
                  <a:lnTo>
                    <a:pt x="1458468" y="379476"/>
                  </a:lnTo>
                  <a:lnTo>
                    <a:pt x="1440180" y="379488"/>
                  </a:lnTo>
                  <a:lnTo>
                    <a:pt x="1440180" y="397764"/>
                  </a:lnTo>
                  <a:lnTo>
                    <a:pt x="1440180" y="399288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88"/>
                  </a:lnTo>
                  <a:lnTo>
                    <a:pt x="739140" y="379476"/>
                  </a:lnTo>
                  <a:lnTo>
                    <a:pt x="720852" y="379488"/>
                  </a:lnTo>
                  <a:lnTo>
                    <a:pt x="720852" y="397764"/>
                  </a:lnTo>
                  <a:lnTo>
                    <a:pt x="720852" y="399288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88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7428"/>
                  </a:lnTo>
                  <a:lnTo>
                    <a:pt x="0" y="775716"/>
                  </a:lnTo>
                  <a:lnTo>
                    <a:pt x="18288" y="775716"/>
                  </a:lnTo>
                  <a:lnTo>
                    <a:pt x="2898648" y="775716"/>
                  </a:lnTo>
                  <a:lnTo>
                    <a:pt x="2898648" y="757428"/>
                  </a:lnTo>
                  <a:lnTo>
                    <a:pt x="2898648" y="399288"/>
                  </a:lnTo>
                  <a:lnTo>
                    <a:pt x="2898648" y="379488"/>
                  </a:lnTo>
                  <a:close/>
                </a:path>
                <a:path w="2898775" h="775970">
                  <a:moveTo>
                    <a:pt x="2898648" y="12"/>
                  </a:moveTo>
                  <a:lnTo>
                    <a:pt x="2880360" y="12"/>
                  </a:lnTo>
                  <a:lnTo>
                    <a:pt x="2179320" y="0"/>
                  </a:lnTo>
                  <a:lnTo>
                    <a:pt x="2179320" y="18288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379476"/>
                  </a:lnTo>
                  <a:lnTo>
                    <a:pt x="2898648" y="379476"/>
                  </a:lnTo>
                  <a:lnTo>
                    <a:pt x="2898648" y="19812"/>
                  </a:lnTo>
                  <a:lnTo>
                    <a:pt x="289864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08120" y="1142999"/>
              <a:ext cx="2862580" cy="360045"/>
            </a:xfrm>
            <a:custGeom>
              <a:avLst/>
              <a:gdLst/>
              <a:ahLst/>
              <a:cxnLst/>
              <a:rect l="l" t="t" r="r" b="b"/>
              <a:pathLst>
                <a:path w="2862579" h="360044">
                  <a:moveTo>
                    <a:pt x="2862072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315468"/>
                  </a:lnTo>
                  <a:lnTo>
                    <a:pt x="0" y="359664"/>
                  </a:lnTo>
                  <a:lnTo>
                    <a:pt x="2862072" y="359664"/>
                  </a:lnTo>
                  <a:lnTo>
                    <a:pt x="2862072" y="315468"/>
                  </a:lnTo>
                  <a:lnTo>
                    <a:pt x="2862059" y="4419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89832" y="1123187"/>
              <a:ext cx="2880360" cy="20320"/>
            </a:xfrm>
            <a:custGeom>
              <a:avLst/>
              <a:gdLst/>
              <a:ahLst/>
              <a:cxnLst/>
              <a:rect l="l" t="t" r="r" b="b"/>
              <a:pathLst>
                <a:path w="2880359" h="20319">
                  <a:moveTo>
                    <a:pt x="288036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880360" y="18288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008119" y="1141475"/>
              <a:ext cx="2862580" cy="1905"/>
            </a:xfrm>
            <a:custGeom>
              <a:avLst/>
              <a:gdLst/>
              <a:ahLst/>
              <a:cxnLst/>
              <a:rect l="l" t="t" r="r" b="b"/>
              <a:pathLst>
                <a:path w="2862579" h="1905">
                  <a:moveTo>
                    <a:pt x="286207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2862072" y="1524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89832" y="1123187"/>
              <a:ext cx="2898775" cy="1915795"/>
            </a:xfrm>
            <a:custGeom>
              <a:avLst/>
              <a:gdLst/>
              <a:ahLst/>
              <a:cxnLst/>
              <a:rect l="l" t="t" r="r" b="b"/>
              <a:pathLst>
                <a:path w="2898775" h="1915795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2898775" h="1915795">
                  <a:moveTo>
                    <a:pt x="2880360" y="1895856"/>
                  </a:moveTo>
                  <a:lnTo>
                    <a:pt x="2179320" y="1895856"/>
                  </a:lnTo>
                  <a:lnTo>
                    <a:pt x="2161032" y="1895868"/>
                  </a:lnTo>
                  <a:lnTo>
                    <a:pt x="1458468" y="1895856"/>
                  </a:lnTo>
                  <a:lnTo>
                    <a:pt x="1440180" y="1895868"/>
                  </a:lnTo>
                  <a:lnTo>
                    <a:pt x="739140" y="1895856"/>
                  </a:lnTo>
                  <a:lnTo>
                    <a:pt x="720852" y="1895868"/>
                  </a:lnTo>
                  <a:lnTo>
                    <a:pt x="18288" y="1895856"/>
                  </a:lnTo>
                  <a:lnTo>
                    <a:pt x="0" y="1895868"/>
                  </a:lnTo>
                  <a:lnTo>
                    <a:pt x="0" y="191566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720852" y="1914144"/>
                  </a:lnTo>
                  <a:lnTo>
                    <a:pt x="720852" y="1915668"/>
                  </a:lnTo>
                  <a:lnTo>
                    <a:pt x="739140" y="1915668"/>
                  </a:lnTo>
                  <a:lnTo>
                    <a:pt x="739140" y="1914144"/>
                  </a:lnTo>
                  <a:lnTo>
                    <a:pt x="1440180" y="1914144"/>
                  </a:lnTo>
                  <a:lnTo>
                    <a:pt x="1440180" y="1915668"/>
                  </a:lnTo>
                  <a:lnTo>
                    <a:pt x="1458468" y="1915668"/>
                  </a:lnTo>
                  <a:lnTo>
                    <a:pt x="1458468" y="1914144"/>
                  </a:lnTo>
                  <a:lnTo>
                    <a:pt x="2161032" y="1914144"/>
                  </a:lnTo>
                  <a:lnTo>
                    <a:pt x="2161032" y="1915668"/>
                  </a:lnTo>
                  <a:lnTo>
                    <a:pt x="2179320" y="1915668"/>
                  </a:lnTo>
                  <a:lnTo>
                    <a:pt x="2179320" y="1914144"/>
                  </a:lnTo>
                  <a:lnTo>
                    <a:pt x="2880360" y="1914144"/>
                  </a:lnTo>
                  <a:lnTo>
                    <a:pt x="2880360" y="1895856"/>
                  </a:lnTo>
                  <a:close/>
                </a:path>
                <a:path w="2898775" h="1915795">
                  <a:moveTo>
                    <a:pt x="2898648" y="1516392"/>
                  </a:moveTo>
                  <a:lnTo>
                    <a:pt x="2880360" y="1516392"/>
                  </a:lnTo>
                  <a:lnTo>
                    <a:pt x="2179320" y="1516380"/>
                  </a:lnTo>
                  <a:lnTo>
                    <a:pt x="2161032" y="1516392"/>
                  </a:lnTo>
                  <a:lnTo>
                    <a:pt x="1458468" y="1516380"/>
                  </a:lnTo>
                  <a:lnTo>
                    <a:pt x="1440180" y="1516392"/>
                  </a:lnTo>
                  <a:lnTo>
                    <a:pt x="739140" y="1516380"/>
                  </a:lnTo>
                  <a:lnTo>
                    <a:pt x="720852" y="1516392"/>
                  </a:lnTo>
                  <a:lnTo>
                    <a:pt x="18288" y="1516380"/>
                  </a:lnTo>
                  <a:lnTo>
                    <a:pt x="0" y="1516392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720852" y="1534668"/>
                  </a:lnTo>
                  <a:lnTo>
                    <a:pt x="720852" y="1536192"/>
                  </a:lnTo>
                  <a:lnTo>
                    <a:pt x="720852" y="1895856"/>
                  </a:lnTo>
                  <a:lnTo>
                    <a:pt x="739140" y="1895856"/>
                  </a:lnTo>
                  <a:lnTo>
                    <a:pt x="739140" y="1536192"/>
                  </a:lnTo>
                  <a:lnTo>
                    <a:pt x="739140" y="1534668"/>
                  </a:lnTo>
                  <a:lnTo>
                    <a:pt x="1440180" y="1534668"/>
                  </a:lnTo>
                  <a:lnTo>
                    <a:pt x="1440180" y="1536192"/>
                  </a:lnTo>
                  <a:lnTo>
                    <a:pt x="1440180" y="1895856"/>
                  </a:lnTo>
                  <a:lnTo>
                    <a:pt x="1458468" y="1895856"/>
                  </a:lnTo>
                  <a:lnTo>
                    <a:pt x="1458468" y="1536192"/>
                  </a:lnTo>
                  <a:lnTo>
                    <a:pt x="1458468" y="1534668"/>
                  </a:lnTo>
                  <a:lnTo>
                    <a:pt x="2161032" y="1534668"/>
                  </a:lnTo>
                  <a:lnTo>
                    <a:pt x="2161032" y="1536192"/>
                  </a:lnTo>
                  <a:lnTo>
                    <a:pt x="2161032" y="1895856"/>
                  </a:lnTo>
                  <a:lnTo>
                    <a:pt x="2179320" y="1895856"/>
                  </a:lnTo>
                  <a:lnTo>
                    <a:pt x="2179320" y="1536192"/>
                  </a:lnTo>
                  <a:lnTo>
                    <a:pt x="2179320" y="1534668"/>
                  </a:lnTo>
                  <a:lnTo>
                    <a:pt x="2880360" y="1534668"/>
                  </a:lnTo>
                  <a:lnTo>
                    <a:pt x="2880360" y="1536192"/>
                  </a:lnTo>
                  <a:lnTo>
                    <a:pt x="2880360" y="1895856"/>
                  </a:lnTo>
                  <a:lnTo>
                    <a:pt x="2898648" y="1895856"/>
                  </a:lnTo>
                  <a:lnTo>
                    <a:pt x="2898648" y="1536192"/>
                  </a:lnTo>
                  <a:lnTo>
                    <a:pt x="2898648" y="1516392"/>
                  </a:lnTo>
                  <a:close/>
                </a:path>
                <a:path w="2898775" h="1915795">
                  <a:moveTo>
                    <a:pt x="2898648" y="1138440"/>
                  </a:moveTo>
                  <a:lnTo>
                    <a:pt x="2880360" y="1138440"/>
                  </a:lnTo>
                  <a:lnTo>
                    <a:pt x="2179320" y="1138428"/>
                  </a:lnTo>
                  <a:lnTo>
                    <a:pt x="2161032" y="1138440"/>
                  </a:lnTo>
                  <a:lnTo>
                    <a:pt x="1458468" y="1138428"/>
                  </a:lnTo>
                  <a:lnTo>
                    <a:pt x="1440180" y="1138440"/>
                  </a:lnTo>
                  <a:lnTo>
                    <a:pt x="739140" y="1138428"/>
                  </a:lnTo>
                  <a:lnTo>
                    <a:pt x="720852" y="1138440"/>
                  </a:lnTo>
                  <a:lnTo>
                    <a:pt x="18288" y="1138428"/>
                  </a:lnTo>
                  <a:lnTo>
                    <a:pt x="0" y="1138440"/>
                  </a:lnTo>
                  <a:lnTo>
                    <a:pt x="0" y="1158240"/>
                  </a:lnTo>
                  <a:lnTo>
                    <a:pt x="0" y="1516380"/>
                  </a:lnTo>
                  <a:lnTo>
                    <a:pt x="18288" y="151638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720852" y="1156716"/>
                  </a:lnTo>
                  <a:lnTo>
                    <a:pt x="720852" y="1158240"/>
                  </a:lnTo>
                  <a:lnTo>
                    <a:pt x="720852" y="1516380"/>
                  </a:lnTo>
                  <a:lnTo>
                    <a:pt x="739140" y="1516380"/>
                  </a:lnTo>
                  <a:lnTo>
                    <a:pt x="739140" y="1158240"/>
                  </a:lnTo>
                  <a:lnTo>
                    <a:pt x="739140" y="1156716"/>
                  </a:lnTo>
                  <a:lnTo>
                    <a:pt x="1440180" y="1156716"/>
                  </a:lnTo>
                  <a:lnTo>
                    <a:pt x="1440180" y="1158240"/>
                  </a:lnTo>
                  <a:lnTo>
                    <a:pt x="1440180" y="1516380"/>
                  </a:lnTo>
                  <a:lnTo>
                    <a:pt x="1458468" y="1516380"/>
                  </a:lnTo>
                  <a:lnTo>
                    <a:pt x="1458468" y="1158240"/>
                  </a:lnTo>
                  <a:lnTo>
                    <a:pt x="1458468" y="1156716"/>
                  </a:lnTo>
                  <a:lnTo>
                    <a:pt x="2161032" y="1156716"/>
                  </a:lnTo>
                  <a:lnTo>
                    <a:pt x="2161032" y="1158240"/>
                  </a:lnTo>
                  <a:lnTo>
                    <a:pt x="2161032" y="1516380"/>
                  </a:lnTo>
                  <a:lnTo>
                    <a:pt x="2179320" y="1516380"/>
                  </a:lnTo>
                  <a:lnTo>
                    <a:pt x="2179320" y="1158240"/>
                  </a:lnTo>
                  <a:lnTo>
                    <a:pt x="2179320" y="1156716"/>
                  </a:lnTo>
                  <a:lnTo>
                    <a:pt x="2880360" y="1156716"/>
                  </a:lnTo>
                  <a:lnTo>
                    <a:pt x="2880360" y="1158240"/>
                  </a:lnTo>
                  <a:lnTo>
                    <a:pt x="2880360" y="1516380"/>
                  </a:lnTo>
                  <a:lnTo>
                    <a:pt x="2898648" y="1516380"/>
                  </a:lnTo>
                  <a:lnTo>
                    <a:pt x="2898648" y="1158240"/>
                  </a:lnTo>
                  <a:lnTo>
                    <a:pt x="2898648" y="1138440"/>
                  </a:lnTo>
                  <a:close/>
                </a:path>
                <a:path w="2898775" h="1915795">
                  <a:moveTo>
                    <a:pt x="2898648" y="758964"/>
                  </a:moveTo>
                  <a:lnTo>
                    <a:pt x="2880360" y="758964"/>
                  </a:lnTo>
                  <a:lnTo>
                    <a:pt x="2179320" y="758952"/>
                  </a:lnTo>
                  <a:lnTo>
                    <a:pt x="2161032" y="758964"/>
                  </a:lnTo>
                  <a:lnTo>
                    <a:pt x="1458468" y="758952"/>
                  </a:lnTo>
                  <a:lnTo>
                    <a:pt x="1440180" y="758964"/>
                  </a:lnTo>
                  <a:lnTo>
                    <a:pt x="739140" y="758952"/>
                  </a:lnTo>
                  <a:lnTo>
                    <a:pt x="720852" y="758964"/>
                  </a:lnTo>
                  <a:lnTo>
                    <a:pt x="18288" y="758952"/>
                  </a:lnTo>
                  <a:lnTo>
                    <a:pt x="0" y="758964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720852" y="777240"/>
                  </a:lnTo>
                  <a:lnTo>
                    <a:pt x="720852" y="778764"/>
                  </a:lnTo>
                  <a:lnTo>
                    <a:pt x="720852" y="1138428"/>
                  </a:lnTo>
                  <a:lnTo>
                    <a:pt x="739140" y="1138428"/>
                  </a:lnTo>
                  <a:lnTo>
                    <a:pt x="739140" y="778764"/>
                  </a:lnTo>
                  <a:lnTo>
                    <a:pt x="739140" y="777240"/>
                  </a:lnTo>
                  <a:lnTo>
                    <a:pt x="1440180" y="777240"/>
                  </a:lnTo>
                  <a:lnTo>
                    <a:pt x="1440180" y="778764"/>
                  </a:lnTo>
                  <a:lnTo>
                    <a:pt x="1440180" y="1138428"/>
                  </a:lnTo>
                  <a:lnTo>
                    <a:pt x="1458468" y="1138428"/>
                  </a:lnTo>
                  <a:lnTo>
                    <a:pt x="1458468" y="778764"/>
                  </a:lnTo>
                  <a:lnTo>
                    <a:pt x="1458468" y="777240"/>
                  </a:lnTo>
                  <a:lnTo>
                    <a:pt x="2161032" y="777240"/>
                  </a:lnTo>
                  <a:lnTo>
                    <a:pt x="2161032" y="778764"/>
                  </a:lnTo>
                  <a:lnTo>
                    <a:pt x="2161032" y="1138428"/>
                  </a:lnTo>
                  <a:lnTo>
                    <a:pt x="2179320" y="1138428"/>
                  </a:lnTo>
                  <a:lnTo>
                    <a:pt x="2179320" y="778764"/>
                  </a:lnTo>
                  <a:lnTo>
                    <a:pt x="2179320" y="777240"/>
                  </a:lnTo>
                  <a:lnTo>
                    <a:pt x="2880360" y="777240"/>
                  </a:lnTo>
                  <a:lnTo>
                    <a:pt x="2880360" y="778764"/>
                  </a:lnTo>
                  <a:lnTo>
                    <a:pt x="2880360" y="1138428"/>
                  </a:lnTo>
                  <a:lnTo>
                    <a:pt x="2898648" y="1138428"/>
                  </a:lnTo>
                  <a:lnTo>
                    <a:pt x="2898648" y="778764"/>
                  </a:lnTo>
                  <a:lnTo>
                    <a:pt x="2898648" y="758964"/>
                  </a:lnTo>
                  <a:close/>
                </a:path>
                <a:path w="2898775" h="1915795">
                  <a:moveTo>
                    <a:pt x="2898648" y="379488"/>
                  </a:moveTo>
                  <a:lnTo>
                    <a:pt x="2880360" y="379488"/>
                  </a:lnTo>
                  <a:lnTo>
                    <a:pt x="2179320" y="379476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99288"/>
                  </a:lnTo>
                  <a:lnTo>
                    <a:pt x="720852" y="758952"/>
                  </a:lnTo>
                  <a:lnTo>
                    <a:pt x="739140" y="758952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99288"/>
                  </a:lnTo>
                  <a:lnTo>
                    <a:pt x="1440180" y="758952"/>
                  </a:lnTo>
                  <a:lnTo>
                    <a:pt x="1458468" y="758952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99288"/>
                  </a:lnTo>
                  <a:lnTo>
                    <a:pt x="2161032" y="758952"/>
                  </a:lnTo>
                  <a:lnTo>
                    <a:pt x="2179320" y="758952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99288"/>
                  </a:lnTo>
                  <a:lnTo>
                    <a:pt x="2880360" y="758952"/>
                  </a:lnTo>
                  <a:lnTo>
                    <a:pt x="2898648" y="758952"/>
                  </a:lnTo>
                  <a:lnTo>
                    <a:pt x="2898648" y="399288"/>
                  </a:lnTo>
                  <a:lnTo>
                    <a:pt x="2898648" y="379488"/>
                  </a:lnTo>
                  <a:close/>
                </a:path>
                <a:path w="2898775" h="1915795">
                  <a:moveTo>
                    <a:pt x="2898648" y="0"/>
                  </a:moveTo>
                  <a:lnTo>
                    <a:pt x="2880360" y="0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379476"/>
                  </a:lnTo>
                  <a:lnTo>
                    <a:pt x="2898648" y="379476"/>
                  </a:lnTo>
                  <a:lnTo>
                    <a:pt x="2898648" y="19812"/>
                  </a:lnTo>
                  <a:lnTo>
                    <a:pt x="2898648" y="18288"/>
                  </a:lnTo>
                  <a:lnTo>
                    <a:pt x="289864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89832" y="3019043"/>
              <a:ext cx="2898775" cy="775970"/>
            </a:xfrm>
            <a:custGeom>
              <a:avLst/>
              <a:gdLst/>
              <a:ahLst/>
              <a:cxnLst/>
              <a:rect l="l" t="t" r="r" b="b"/>
              <a:pathLst>
                <a:path w="2898775" h="775970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2898775" h="775970">
                  <a:moveTo>
                    <a:pt x="739140" y="19812"/>
                  </a:moveTo>
                  <a:lnTo>
                    <a:pt x="720852" y="19812"/>
                  </a:lnTo>
                  <a:lnTo>
                    <a:pt x="720852" y="379476"/>
                  </a:lnTo>
                  <a:lnTo>
                    <a:pt x="739140" y="379476"/>
                  </a:lnTo>
                  <a:lnTo>
                    <a:pt x="739140" y="19812"/>
                  </a:lnTo>
                  <a:close/>
                </a:path>
                <a:path w="2898775" h="775970">
                  <a:moveTo>
                    <a:pt x="1458468" y="19812"/>
                  </a:moveTo>
                  <a:lnTo>
                    <a:pt x="1440180" y="19812"/>
                  </a:lnTo>
                  <a:lnTo>
                    <a:pt x="1440180" y="379476"/>
                  </a:lnTo>
                  <a:lnTo>
                    <a:pt x="1458468" y="379476"/>
                  </a:lnTo>
                  <a:lnTo>
                    <a:pt x="1458468" y="19812"/>
                  </a:lnTo>
                  <a:close/>
                </a:path>
                <a:path w="2898775" h="775970">
                  <a:moveTo>
                    <a:pt x="2179320" y="19812"/>
                  </a:moveTo>
                  <a:lnTo>
                    <a:pt x="2161032" y="19812"/>
                  </a:lnTo>
                  <a:lnTo>
                    <a:pt x="2161032" y="379476"/>
                  </a:lnTo>
                  <a:lnTo>
                    <a:pt x="2179320" y="379476"/>
                  </a:lnTo>
                  <a:lnTo>
                    <a:pt x="2179320" y="19812"/>
                  </a:lnTo>
                  <a:close/>
                </a:path>
                <a:path w="2898775" h="775970">
                  <a:moveTo>
                    <a:pt x="2898648" y="379488"/>
                  </a:moveTo>
                  <a:lnTo>
                    <a:pt x="2880360" y="379488"/>
                  </a:lnTo>
                  <a:lnTo>
                    <a:pt x="2880360" y="397764"/>
                  </a:lnTo>
                  <a:lnTo>
                    <a:pt x="2880360" y="399288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88"/>
                  </a:lnTo>
                  <a:lnTo>
                    <a:pt x="2179320" y="379476"/>
                  </a:lnTo>
                  <a:lnTo>
                    <a:pt x="2161032" y="379488"/>
                  </a:lnTo>
                  <a:lnTo>
                    <a:pt x="2161032" y="397764"/>
                  </a:lnTo>
                  <a:lnTo>
                    <a:pt x="2161032" y="399288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88"/>
                  </a:lnTo>
                  <a:lnTo>
                    <a:pt x="1458468" y="379476"/>
                  </a:lnTo>
                  <a:lnTo>
                    <a:pt x="1440180" y="379488"/>
                  </a:lnTo>
                  <a:lnTo>
                    <a:pt x="1440180" y="397764"/>
                  </a:lnTo>
                  <a:lnTo>
                    <a:pt x="1440180" y="399288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88"/>
                  </a:lnTo>
                  <a:lnTo>
                    <a:pt x="739140" y="379476"/>
                  </a:lnTo>
                  <a:lnTo>
                    <a:pt x="720852" y="379488"/>
                  </a:lnTo>
                  <a:lnTo>
                    <a:pt x="720852" y="397764"/>
                  </a:lnTo>
                  <a:lnTo>
                    <a:pt x="720852" y="399288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88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7428"/>
                  </a:lnTo>
                  <a:lnTo>
                    <a:pt x="0" y="775716"/>
                  </a:lnTo>
                  <a:lnTo>
                    <a:pt x="18288" y="775716"/>
                  </a:lnTo>
                  <a:lnTo>
                    <a:pt x="2898648" y="775716"/>
                  </a:lnTo>
                  <a:lnTo>
                    <a:pt x="2898648" y="757428"/>
                  </a:lnTo>
                  <a:lnTo>
                    <a:pt x="2898648" y="399288"/>
                  </a:lnTo>
                  <a:lnTo>
                    <a:pt x="2898648" y="379488"/>
                  </a:lnTo>
                  <a:close/>
                </a:path>
                <a:path w="2898775" h="775970">
                  <a:moveTo>
                    <a:pt x="2898648" y="12"/>
                  </a:moveTo>
                  <a:lnTo>
                    <a:pt x="2880360" y="12"/>
                  </a:lnTo>
                  <a:lnTo>
                    <a:pt x="2179320" y="0"/>
                  </a:lnTo>
                  <a:lnTo>
                    <a:pt x="2179320" y="18288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379476"/>
                  </a:lnTo>
                  <a:lnTo>
                    <a:pt x="2898648" y="379476"/>
                  </a:lnTo>
                  <a:lnTo>
                    <a:pt x="2898648" y="19812"/>
                  </a:lnTo>
                  <a:lnTo>
                    <a:pt x="289864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7728" y="536447"/>
              <a:ext cx="1136891" cy="842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5993" y="630204"/>
              <a:ext cx="950366" cy="42021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40663" y="4137659"/>
            <a:ext cx="2898775" cy="2672080"/>
            <a:chOff x="740663" y="4137659"/>
            <a:chExt cx="2898775" cy="2672080"/>
          </a:xfrm>
        </p:grpSpPr>
        <p:sp>
          <p:nvSpPr>
            <p:cNvPr id="18" name="object 18"/>
            <p:cNvSpPr/>
            <p:nvPr/>
          </p:nvSpPr>
          <p:spPr>
            <a:xfrm>
              <a:off x="758952" y="4155960"/>
              <a:ext cx="2862580" cy="361315"/>
            </a:xfrm>
            <a:custGeom>
              <a:avLst/>
              <a:gdLst/>
              <a:ahLst/>
              <a:cxnLst/>
              <a:rect l="l" t="t" r="r" b="b"/>
              <a:pathLst>
                <a:path w="2862579" h="361314">
                  <a:moveTo>
                    <a:pt x="2862072" y="0"/>
                  </a:moveTo>
                  <a:lnTo>
                    <a:pt x="0" y="0"/>
                  </a:lnTo>
                  <a:lnTo>
                    <a:pt x="0" y="45707"/>
                  </a:lnTo>
                  <a:lnTo>
                    <a:pt x="0" y="315455"/>
                  </a:lnTo>
                  <a:lnTo>
                    <a:pt x="0" y="361175"/>
                  </a:lnTo>
                  <a:lnTo>
                    <a:pt x="2862072" y="361175"/>
                  </a:lnTo>
                  <a:lnTo>
                    <a:pt x="2862072" y="315455"/>
                  </a:lnTo>
                  <a:lnTo>
                    <a:pt x="2862072" y="45707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40664" y="4137659"/>
              <a:ext cx="2880360" cy="20320"/>
            </a:xfrm>
            <a:custGeom>
              <a:avLst/>
              <a:gdLst/>
              <a:ahLst/>
              <a:cxnLst/>
              <a:rect l="l" t="t" r="r" b="b"/>
              <a:pathLst>
                <a:path w="2880360" h="20320">
                  <a:moveTo>
                    <a:pt x="288036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300"/>
                  </a:lnTo>
                  <a:lnTo>
                    <a:pt x="0" y="19824"/>
                  </a:lnTo>
                  <a:lnTo>
                    <a:pt x="18288" y="19824"/>
                  </a:lnTo>
                  <a:lnTo>
                    <a:pt x="18288" y="18300"/>
                  </a:lnTo>
                  <a:lnTo>
                    <a:pt x="2880360" y="18300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58951" y="4155935"/>
              <a:ext cx="2862580" cy="1905"/>
            </a:xfrm>
            <a:custGeom>
              <a:avLst/>
              <a:gdLst/>
              <a:ahLst/>
              <a:cxnLst/>
              <a:rect l="l" t="t" r="r" b="b"/>
              <a:pathLst>
                <a:path w="2862579" h="1904">
                  <a:moveTo>
                    <a:pt x="286207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2862072" y="153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40664" y="4137659"/>
              <a:ext cx="2898775" cy="1915795"/>
            </a:xfrm>
            <a:custGeom>
              <a:avLst/>
              <a:gdLst/>
              <a:ahLst/>
              <a:cxnLst/>
              <a:rect l="l" t="t" r="r" b="b"/>
              <a:pathLst>
                <a:path w="2898775" h="1915795">
                  <a:moveTo>
                    <a:pt x="2880360" y="1895856"/>
                  </a:moveTo>
                  <a:lnTo>
                    <a:pt x="2179320" y="1895856"/>
                  </a:lnTo>
                  <a:lnTo>
                    <a:pt x="2179320" y="1536204"/>
                  </a:lnTo>
                  <a:lnTo>
                    <a:pt x="2161032" y="1536204"/>
                  </a:lnTo>
                  <a:lnTo>
                    <a:pt x="2161032" y="1895856"/>
                  </a:lnTo>
                  <a:lnTo>
                    <a:pt x="1458468" y="1895856"/>
                  </a:lnTo>
                  <a:lnTo>
                    <a:pt x="1458468" y="1536204"/>
                  </a:lnTo>
                  <a:lnTo>
                    <a:pt x="1440180" y="1536204"/>
                  </a:lnTo>
                  <a:lnTo>
                    <a:pt x="1440180" y="1895856"/>
                  </a:lnTo>
                  <a:lnTo>
                    <a:pt x="739140" y="1895856"/>
                  </a:lnTo>
                  <a:lnTo>
                    <a:pt x="739140" y="1536204"/>
                  </a:lnTo>
                  <a:lnTo>
                    <a:pt x="720852" y="1536204"/>
                  </a:lnTo>
                  <a:lnTo>
                    <a:pt x="720852" y="1895856"/>
                  </a:lnTo>
                  <a:lnTo>
                    <a:pt x="18288" y="1895856"/>
                  </a:lnTo>
                  <a:lnTo>
                    <a:pt x="18288" y="1536204"/>
                  </a:lnTo>
                  <a:lnTo>
                    <a:pt x="0" y="1536204"/>
                  </a:lnTo>
                  <a:lnTo>
                    <a:pt x="0" y="1895856"/>
                  </a:lnTo>
                  <a:lnTo>
                    <a:pt x="0" y="191566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720852" y="1914144"/>
                  </a:lnTo>
                  <a:lnTo>
                    <a:pt x="720852" y="1915668"/>
                  </a:lnTo>
                  <a:lnTo>
                    <a:pt x="739140" y="1915668"/>
                  </a:lnTo>
                  <a:lnTo>
                    <a:pt x="739140" y="1914144"/>
                  </a:lnTo>
                  <a:lnTo>
                    <a:pt x="1440180" y="1914144"/>
                  </a:lnTo>
                  <a:lnTo>
                    <a:pt x="1440180" y="1915668"/>
                  </a:lnTo>
                  <a:lnTo>
                    <a:pt x="1458468" y="1915668"/>
                  </a:lnTo>
                  <a:lnTo>
                    <a:pt x="1458468" y="1914144"/>
                  </a:lnTo>
                  <a:lnTo>
                    <a:pt x="2161032" y="1914144"/>
                  </a:lnTo>
                  <a:lnTo>
                    <a:pt x="2161032" y="1915668"/>
                  </a:lnTo>
                  <a:lnTo>
                    <a:pt x="2179320" y="1915668"/>
                  </a:lnTo>
                  <a:lnTo>
                    <a:pt x="2179320" y="1914144"/>
                  </a:lnTo>
                  <a:lnTo>
                    <a:pt x="2880360" y="1914144"/>
                  </a:lnTo>
                  <a:lnTo>
                    <a:pt x="2880360" y="1895856"/>
                  </a:lnTo>
                  <a:close/>
                </a:path>
                <a:path w="2898775" h="1915795">
                  <a:moveTo>
                    <a:pt x="2898648" y="1536204"/>
                  </a:moveTo>
                  <a:lnTo>
                    <a:pt x="2880360" y="1536204"/>
                  </a:lnTo>
                  <a:lnTo>
                    <a:pt x="2880360" y="1895856"/>
                  </a:lnTo>
                  <a:lnTo>
                    <a:pt x="2898648" y="1895856"/>
                  </a:lnTo>
                  <a:lnTo>
                    <a:pt x="2898648" y="1536204"/>
                  </a:lnTo>
                  <a:close/>
                </a:path>
                <a:path w="2898775" h="1915795">
                  <a:moveTo>
                    <a:pt x="2898648" y="0"/>
                  </a:moveTo>
                  <a:lnTo>
                    <a:pt x="2880360" y="0"/>
                  </a:lnTo>
                  <a:lnTo>
                    <a:pt x="2880360" y="18300"/>
                  </a:lnTo>
                  <a:lnTo>
                    <a:pt x="2880360" y="1516392"/>
                  </a:lnTo>
                  <a:lnTo>
                    <a:pt x="2179320" y="1516392"/>
                  </a:lnTo>
                  <a:lnTo>
                    <a:pt x="2179320" y="1156716"/>
                  </a:lnTo>
                  <a:lnTo>
                    <a:pt x="2179320" y="1155192"/>
                  </a:lnTo>
                  <a:lnTo>
                    <a:pt x="2880360" y="1155192"/>
                  </a:lnTo>
                  <a:lnTo>
                    <a:pt x="2880360" y="1136904"/>
                  </a:lnTo>
                  <a:lnTo>
                    <a:pt x="2179320" y="1136904"/>
                  </a:lnTo>
                  <a:lnTo>
                    <a:pt x="2179320" y="777240"/>
                  </a:lnTo>
                  <a:lnTo>
                    <a:pt x="2179320" y="775716"/>
                  </a:lnTo>
                  <a:lnTo>
                    <a:pt x="2880360" y="775716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76"/>
                  </a:lnTo>
                  <a:lnTo>
                    <a:pt x="2179320" y="379476"/>
                  </a:lnTo>
                  <a:lnTo>
                    <a:pt x="2161032" y="379476"/>
                  </a:lnTo>
                  <a:lnTo>
                    <a:pt x="2161032" y="1516392"/>
                  </a:lnTo>
                  <a:lnTo>
                    <a:pt x="1458468" y="1516392"/>
                  </a:lnTo>
                  <a:lnTo>
                    <a:pt x="1458468" y="1156716"/>
                  </a:lnTo>
                  <a:lnTo>
                    <a:pt x="1458468" y="1155192"/>
                  </a:lnTo>
                  <a:lnTo>
                    <a:pt x="2161032" y="1155192"/>
                  </a:lnTo>
                  <a:lnTo>
                    <a:pt x="2161032" y="1136904"/>
                  </a:lnTo>
                  <a:lnTo>
                    <a:pt x="1458468" y="1136904"/>
                  </a:lnTo>
                  <a:lnTo>
                    <a:pt x="1458468" y="777240"/>
                  </a:lnTo>
                  <a:lnTo>
                    <a:pt x="1458468" y="775716"/>
                  </a:lnTo>
                  <a:lnTo>
                    <a:pt x="2161032" y="775716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76"/>
                  </a:lnTo>
                  <a:lnTo>
                    <a:pt x="1458468" y="379476"/>
                  </a:lnTo>
                  <a:lnTo>
                    <a:pt x="1440180" y="379476"/>
                  </a:lnTo>
                  <a:lnTo>
                    <a:pt x="1440180" y="1516392"/>
                  </a:lnTo>
                  <a:lnTo>
                    <a:pt x="739140" y="1516392"/>
                  </a:lnTo>
                  <a:lnTo>
                    <a:pt x="739140" y="1156716"/>
                  </a:lnTo>
                  <a:lnTo>
                    <a:pt x="739140" y="1155192"/>
                  </a:lnTo>
                  <a:lnTo>
                    <a:pt x="1440180" y="1155192"/>
                  </a:lnTo>
                  <a:lnTo>
                    <a:pt x="1440180" y="1136904"/>
                  </a:lnTo>
                  <a:lnTo>
                    <a:pt x="739140" y="1136904"/>
                  </a:lnTo>
                  <a:lnTo>
                    <a:pt x="739140" y="777240"/>
                  </a:lnTo>
                  <a:lnTo>
                    <a:pt x="739140" y="775716"/>
                  </a:lnTo>
                  <a:lnTo>
                    <a:pt x="1440180" y="775716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76"/>
                  </a:lnTo>
                  <a:lnTo>
                    <a:pt x="739140" y="379476"/>
                  </a:lnTo>
                  <a:lnTo>
                    <a:pt x="720852" y="379476"/>
                  </a:lnTo>
                  <a:lnTo>
                    <a:pt x="720852" y="1516392"/>
                  </a:lnTo>
                  <a:lnTo>
                    <a:pt x="18288" y="1516392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720852" y="1155192"/>
                  </a:lnTo>
                  <a:lnTo>
                    <a:pt x="720852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720852" y="775716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720852" y="1534668"/>
                  </a:lnTo>
                  <a:lnTo>
                    <a:pt x="720852" y="1536192"/>
                  </a:lnTo>
                  <a:lnTo>
                    <a:pt x="739140" y="1536192"/>
                  </a:lnTo>
                  <a:lnTo>
                    <a:pt x="739140" y="1534668"/>
                  </a:lnTo>
                  <a:lnTo>
                    <a:pt x="1440180" y="1534668"/>
                  </a:lnTo>
                  <a:lnTo>
                    <a:pt x="1440180" y="1536192"/>
                  </a:lnTo>
                  <a:lnTo>
                    <a:pt x="1458468" y="1536192"/>
                  </a:lnTo>
                  <a:lnTo>
                    <a:pt x="1458468" y="1534668"/>
                  </a:lnTo>
                  <a:lnTo>
                    <a:pt x="2161032" y="1534668"/>
                  </a:lnTo>
                  <a:lnTo>
                    <a:pt x="2161032" y="1536192"/>
                  </a:lnTo>
                  <a:lnTo>
                    <a:pt x="2179320" y="1536192"/>
                  </a:lnTo>
                  <a:lnTo>
                    <a:pt x="2179320" y="1534668"/>
                  </a:lnTo>
                  <a:lnTo>
                    <a:pt x="2880360" y="1534668"/>
                  </a:lnTo>
                  <a:lnTo>
                    <a:pt x="2880360" y="1536192"/>
                  </a:lnTo>
                  <a:lnTo>
                    <a:pt x="2898648" y="1536192"/>
                  </a:lnTo>
                  <a:lnTo>
                    <a:pt x="289864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40664" y="6033515"/>
              <a:ext cx="2898775" cy="775970"/>
            </a:xfrm>
            <a:custGeom>
              <a:avLst/>
              <a:gdLst/>
              <a:ahLst/>
              <a:cxnLst/>
              <a:rect l="l" t="t" r="r" b="b"/>
              <a:pathLst>
                <a:path w="2898775" h="775970">
                  <a:moveTo>
                    <a:pt x="2898648" y="0"/>
                  </a:moveTo>
                  <a:lnTo>
                    <a:pt x="2880360" y="0"/>
                  </a:lnTo>
                  <a:lnTo>
                    <a:pt x="2179320" y="0"/>
                  </a:lnTo>
                  <a:lnTo>
                    <a:pt x="2179320" y="18288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377952"/>
                  </a:lnTo>
                  <a:lnTo>
                    <a:pt x="2880360" y="396240"/>
                  </a:lnTo>
                  <a:lnTo>
                    <a:pt x="2880360" y="397764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7764"/>
                  </a:lnTo>
                  <a:lnTo>
                    <a:pt x="2179320" y="396240"/>
                  </a:lnTo>
                  <a:lnTo>
                    <a:pt x="2880360" y="396240"/>
                  </a:lnTo>
                  <a:lnTo>
                    <a:pt x="2880360" y="377952"/>
                  </a:lnTo>
                  <a:lnTo>
                    <a:pt x="2179320" y="377952"/>
                  </a:lnTo>
                  <a:lnTo>
                    <a:pt x="2179320" y="19812"/>
                  </a:lnTo>
                  <a:lnTo>
                    <a:pt x="2161032" y="19812"/>
                  </a:lnTo>
                  <a:lnTo>
                    <a:pt x="2161032" y="377952"/>
                  </a:lnTo>
                  <a:lnTo>
                    <a:pt x="2161032" y="396240"/>
                  </a:lnTo>
                  <a:lnTo>
                    <a:pt x="2161032" y="397764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7764"/>
                  </a:lnTo>
                  <a:lnTo>
                    <a:pt x="1458468" y="396240"/>
                  </a:lnTo>
                  <a:lnTo>
                    <a:pt x="2161032" y="396240"/>
                  </a:lnTo>
                  <a:lnTo>
                    <a:pt x="2161032" y="377952"/>
                  </a:lnTo>
                  <a:lnTo>
                    <a:pt x="1458468" y="377952"/>
                  </a:lnTo>
                  <a:lnTo>
                    <a:pt x="1458468" y="19812"/>
                  </a:lnTo>
                  <a:lnTo>
                    <a:pt x="1440180" y="19812"/>
                  </a:lnTo>
                  <a:lnTo>
                    <a:pt x="1440180" y="377952"/>
                  </a:lnTo>
                  <a:lnTo>
                    <a:pt x="1440180" y="396240"/>
                  </a:lnTo>
                  <a:lnTo>
                    <a:pt x="1440180" y="397764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7764"/>
                  </a:lnTo>
                  <a:lnTo>
                    <a:pt x="739140" y="396240"/>
                  </a:lnTo>
                  <a:lnTo>
                    <a:pt x="1440180" y="396240"/>
                  </a:lnTo>
                  <a:lnTo>
                    <a:pt x="1440180" y="377952"/>
                  </a:lnTo>
                  <a:lnTo>
                    <a:pt x="739140" y="377952"/>
                  </a:lnTo>
                  <a:lnTo>
                    <a:pt x="739140" y="19812"/>
                  </a:lnTo>
                  <a:lnTo>
                    <a:pt x="720852" y="19812"/>
                  </a:lnTo>
                  <a:lnTo>
                    <a:pt x="720852" y="377952"/>
                  </a:lnTo>
                  <a:lnTo>
                    <a:pt x="720852" y="396240"/>
                  </a:lnTo>
                  <a:lnTo>
                    <a:pt x="720852" y="397764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7764"/>
                  </a:lnTo>
                  <a:lnTo>
                    <a:pt x="18288" y="396240"/>
                  </a:lnTo>
                  <a:lnTo>
                    <a:pt x="720852" y="396240"/>
                  </a:lnTo>
                  <a:lnTo>
                    <a:pt x="720852" y="377952"/>
                  </a:lnTo>
                  <a:lnTo>
                    <a:pt x="18288" y="377952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7952"/>
                  </a:lnTo>
                  <a:lnTo>
                    <a:pt x="0" y="397764"/>
                  </a:lnTo>
                  <a:lnTo>
                    <a:pt x="0" y="757428"/>
                  </a:lnTo>
                  <a:lnTo>
                    <a:pt x="0" y="775716"/>
                  </a:lnTo>
                  <a:lnTo>
                    <a:pt x="18288" y="775716"/>
                  </a:lnTo>
                  <a:lnTo>
                    <a:pt x="2898648" y="775716"/>
                  </a:lnTo>
                  <a:lnTo>
                    <a:pt x="2898648" y="757428"/>
                  </a:lnTo>
                  <a:lnTo>
                    <a:pt x="2898648" y="397764"/>
                  </a:lnTo>
                  <a:lnTo>
                    <a:pt x="2898648" y="377952"/>
                  </a:lnTo>
                  <a:lnTo>
                    <a:pt x="2898648" y="19812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3989832" y="4137659"/>
            <a:ext cx="2898775" cy="2672080"/>
            <a:chOff x="3989832" y="4137659"/>
            <a:chExt cx="2898775" cy="2672080"/>
          </a:xfrm>
        </p:grpSpPr>
        <p:sp>
          <p:nvSpPr>
            <p:cNvPr id="24" name="object 24"/>
            <p:cNvSpPr/>
            <p:nvPr/>
          </p:nvSpPr>
          <p:spPr>
            <a:xfrm>
              <a:off x="4008120" y="4155960"/>
              <a:ext cx="2862580" cy="361315"/>
            </a:xfrm>
            <a:custGeom>
              <a:avLst/>
              <a:gdLst/>
              <a:ahLst/>
              <a:cxnLst/>
              <a:rect l="l" t="t" r="r" b="b"/>
              <a:pathLst>
                <a:path w="2862579" h="361314">
                  <a:moveTo>
                    <a:pt x="2862072" y="0"/>
                  </a:moveTo>
                  <a:lnTo>
                    <a:pt x="0" y="0"/>
                  </a:lnTo>
                  <a:lnTo>
                    <a:pt x="0" y="45707"/>
                  </a:lnTo>
                  <a:lnTo>
                    <a:pt x="0" y="315455"/>
                  </a:lnTo>
                  <a:lnTo>
                    <a:pt x="0" y="361175"/>
                  </a:lnTo>
                  <a:lnTo>
                    <a:pt x="2862072" y="361175"/>
                  </a:lnTo>
                  <a:lnTo>
                    <a:pt x="2862072" y="315455"/>
                  </a:lnTo>
                  <a:lnTo>
                    <a:pt x="2862059" y="45707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989832" y="4137659"/>
              <a:ext cx="2880360" cy="20320"/>
            </a:xfrm>
            <a:custGeom>
              <a:avLst/>
              <a:gdLst/>
              <a:ahLst/>
              <a:cxnLst/>
              <a:rect l="l" t="t" r="r" b="b"/>
              <a:pathLst>
                <a:path w="2880359" h="20320">
                  <a:moveTo>
                    <a:pt x="288036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300"/>
                  </a:lnTo>
                  <a:lnTo>
                    <a:pt x="0" y="19824"/>
                  </a:lnTo>
                  <a:lnTo>
                    <a:pt x="18288" y="19824"/>
                  </a:lnTo>
                  <a:lnTo>
                    <a:pt x="18288" y="18300"/>
                  </a:lnTo>
                  <a:lnTo>
                    <a:pt x="2880360" y="18300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008120" y="4155935"/>
              <a:ext cx="2862580" cy="1905"/>
            </a:xfrm>
            <a:custGeom>
              <a:avLst/>
              <a:gdLst/>
              <a:ahLst/>
              <a:cxnLst/>
              <a:rect l="l" t="t" r="r" b="b"/>
              <a:pathLst>
                <a:path w="2862579" h="1904">
                  <a:moveTo>
                    <a:pt x="286207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2862072" y="153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989832" y="4137659"/>
              <a:ext cx="2898775" cy="1915795"/>
            </a:xfrm>
            <a:custGeom>
              <a:avLst/>
              <a:gdLst/>
              <a:ahLst/>
              <a:cxnLst/>
              <a:rect l="l" t="t" r="r" b="b"/>
              <a:pathLst>
                <a:path w="2898775" h="1915795">
                  <a:moveTo>
                    <a:pt x="2880360" y="1895856"/>
                  </a:moveTo>
                  <a:lnTo>
                    <a:pt x="2179320" y="1895856"/>
                  </a:lnTo>
                  <a:lnTo>
                    <a:pt x="2179320" y="1536204"/>
                  </a:lnTo>
                  <a:lnTo>
                    <a:pt x="2161032" y="1536204"/>
                  </a:lnTo>
                  <a:lnTo>
                    <a:pt x="2161032" y="1895856"/>
                  </a:lnTo>
                  <a:lnTo>
                    <a:pt x="1458468" y="1895856"/>
                  </a:lnTo>
                  <a:lnTo>
                    <a:pt x="1458468" y="1536204"/>
                  </a:lnTo>
                  <a:lnTo>
                    <a:pt x="1440180" y="1536204"/>
                  </a:lnTo>
                  <a:lnTo>
                    <a:pt x="1440180" y="1895856"/>
                  </a:lnTo>
                  <a:lnTo>
                    <a:pt x="739140" y="1895856"/>
                  </a:lnTo>
                  <a:lnTo>
                    <a:pt x="739140" y="1536204"/>
                  </a:lnTo>
                  <a:lnTo>
                    <a:pt x="720852" y="1536204"/>
                  </a:lnTo>
                  <a:lnTo>
                    <a:pt x="720852" y="1895856"/>
                  </a:lnTo>
                  <a:lnTo>
                    <a:pt x="18288" y="1895856"/>
                  </a:lnTo>
                  <a:lnTo>
                    <a:pt x="18288" y="1536204"/>
                  </a:lnTo>
                  <a:lnTo>
                    <a:pt x="0" y="1536204"/>
                  </a:lnTo>
                  <a:lnTo>
                    <a:pt x="0" y="1895856"/>
                  </a:lnTo>
                  <a:lnTo>
                    <a:pt x="0" y="1915668"/>
                  </a:lnTo>
                  <a:lnTo>
                    <a:pt x="18288" y="1915668"/>
                  </a:lnTo>
                  <a:lnTo>
                    <a:pt x="18288" y="1914144"/>
                  </a:lnTo>
                  <a:lnTo>
                    <a:pt x="720852" y="1914144"/>
                  </a:lnTo>
                  <a:lnTo>
                    <a:pt x="720852" y="1915668"/>
                  </a:lnTo>
                  <a:lnTo>
                    <a:pt x="739140" y="1915668"/>
                  </a:lnTo>
                  <a:lnTo>
                    <a:pt x="739140" y="1914144"/>
                  </a:lnTo>
                  <a:lnTo>
                    <a:pt x="1440180" y="1914144"/>
                  </a:lnTo>
                  <a:lnTo>
                    <a:pt x="1440180" y="1915668"/>
                  </a:lnTo>
                  <a:lnTo>
                    <a:pt x="1458468" y="1915668"/>
                  </a:lnTo>
                  <a:lnTo>
                    <a:pt x="1458468" y="1914144"/>
                  </a:lnTo>
                  <a:lnTo>
                    <a:pt x="2161032" y="1914144"/>
                  </a:lnTo>
                  <a:lnTo>
                    <a:pt x="2161032" y="1915668"/>
                  </a:lnTo>
                  <a:lnTo>
                    <a:pt x="2179320" y="1915668"/>
                  </a:lnTo>
                  <a:lnTo>
                    <a:pt x="2179320" y="1914144"/>
                  </a:lnTo>
                  <a:lnTo>
                    <a:pt x="2880360" y="1914144"/>
                  </a:lnTo>
                  <a:lnTo>
                    <a:pt x="2880360" y="1895856"/>
                  </a:lnTo>
                  <a:close/>
                </a:path>
                <a:path w="2898775" h="1915795">
                  <a:moveTo>
                    <a:pt x="2898648" y="1536204"/>
                  </a:moveTo>
                  <a:lnTo>
                    <a:pt x="2880360" y="1536204"/>
                  </a:lnTo>
                  <a:lnTo>
                    <a:pt x="2880360" y="1895856"/>
                  </a:lnTo>
                  <a:lnTo>
                    <a:pt x="2898648" y="1895856"/>
                  </a:lnTo>
                  <a:lnTo>
                    <a:pt x="2898648" y="1536204"/>
                  </a:lnTo>
                  <a:close/>
                </a:path>
                <a:path w="2898775" h="1915795">
                  <a:moveTo>
                    <a:pt x="2898648" y="0"/>
                  </a:moveTo>
                  <a:lnTo>
                    <a:pt x="2880360" y="0"/>
                  </a:lnTo>
                  <a:lnTo>
                    <a:pt x="2880360" y="18300"/>
                  </a:lnTo>
                  <a:lnTo>
                    <a:pt x="2880360" y="1516392"/>
                  </a:lnTo>
                  <a:lnTo>
                    <a:pt x="2179320" y="1516392"/>
                  </a:lnTo>
                  <a:lnTo>
                    <a:pt x="2179320" y="1156716"/>
                  </a:lnTo>
                  <a:lnTo>
                    <a:pt x="2179320" y="1155192"/>
                  </a:lnTo>
                  <a:lnTo>
                    <a:pt x="2880360" y="1155192"/>
                  </a:lnTo>
                  <a:lnTo>
                    <a:pt x="2880360" y="1136904"/>
                  </a:lnTo>
                  <a:lnTo>
                    <a:pt x="2179320" y="1136904"/>
                  </a:lnTo>
                  <a:lnTo>
                    <a:pt x="2179320" y="777240"/>
                  </a:lnTo>
                  <a:lnTo>
                    <a:pt x="2179320" y="775716"/>
                  </a:lnTo>
                  <a:lnTo>
                    <a:pt x="2880360" y="775716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76"/>
                  </a:lnTo>
                  <a:lnTo>
                    <a:pt x="2179320" y="379476"/>
                  </a:lnTo>
                  <a:lnTo>
                    <a:pt x="2161032" y="379476"/>
                  </a:lnTo>
                  <a:lnTo>
                    <a:pt x="2161032" y="1516392"/>
                  </a:lnTo>
                  <a:lnTo>
                    <a:pt x="1458468" y="1516392"/>
                  </a:lnTo>
                  <a:lnTo>
                    <a:pt x="1458468" y="1156716"/>
                  </a:lnTo>
                  <a:lnTo>
                    <a:pt x="1458468" y="1155192"/>
                  </a:lnTo>
                  <a:lnTo>
                    <a:pt x="2161032" y="1155192"/>
                  </a:lnTo>
                  <a:lnTo>
                    <a:pt x="2161032" y="1136904"/>
                  </a:lnTo>
                  <a:lnTo>
                    <a:pt x="1458468" y="1136904"/>
                  </a:lnTo>
                  <a:lnTo>
                    <a:pt x="1458468" y="777240"/>
                  </a:lnTo>
                  <a:lnTo>
                    <a:pt x="1458468" y="775716"/>
                  </a:lnTo>
                  <a:lnTo>
                    <a:pt x="2161032" y="775716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76"/>
                  </a:lnTo>
                  <a:lnTo>
                    <a:pt x="1458468" y="379476"/>
                  </a:lnTo>
                  <a:lnTo>
                    <a:pt x="1440180" y="379476"/>
                  </a:lnTo>
                  <a:lnTo>
                    <a:pt x="1440180" y="1516392"/>
                  </a:lnTo>
                  <a:lnTo>
                    <a:pt x="739140" y="1516392"/>
                  </a:lnTo>
                  <a:lnTo>
                    <a:pt x="739140" y="1156716"/>
                  </a:lnTo>
                  <a:lnTo>
                    <a:pt x="739140" y="1155192"/>
                  </a:lnTo>
                  <a:lnTo>
                    <a:pt x="1440180" y="1155192"/>
                  </a:lnTo>
                  <a:lnTo>
                    <a:pt x="1440180" y="1136904"/>
                  </a:lnTo>
                  <a:lnTo>
                    <a:pt x="739140" y="1136904"/>
                  </a:lnTo>
                  <a:lnTo>
                    <a:pt x="739140" y="777240"/>
                  </a:lnTo>
                  <a:lnTo>
                    <a:pt x="739140" y="775716"/>
                  </a:lnTo>
                  <a:lnTo>
                    <a:pt x="1440180" y="775716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76"/>
                  </a:lnTo>
                  <a:lnTo>
                    <a:pt x="739140" y="379476"/>
                  </a:lnTo>
                  <a:lnTo>
                    <a:pt x="720852" y="379476"/>
                  </a:lnTo>
                  <a:lnTo>
                    <a:pt x="720852" y="1516392"/>
                  </a:lnTo>
                  <a:lnTo>
                    <a:pt x="18288" y="1516392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720852" y="1155192"/>
                  </a:lnTo>
                  <a:lnTo>
                    <a:pt x="720852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720852" y="775716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720852" y="1534668"/>
                  </a:lnTo>
                  <a:lnTo>
                    <a:pt x="720852" y="1536192"/>
                  </a:lnTo>
                  <a:lnTo>
                    <a:pt x="739140" y="1536192"/>
                  </a:lnTo>
                  <a:lnTo>
                    <a:pt x="739140" y="1534668"/>
                  </a:lnTo>
                  <a:lnTo>
                    <a:pt x="1440180" y="1534668"/>
                  </a:lnTo>
                  <a:lnTo>
                    <a:pt x="1440180" y="1536192"/>
                  </a:lnTo>
                  <a:lnTo>
                    <a:pt x="1458468" y="1536192"/>
                  </a:lnTo>
                  <a:lnTo>
                    <a:pt x="1458468" y="1534668"/>
                  </a:lnTo>
                  <a:lnTo>
                    <a:pt x="2161032" y="1534668"/>
                  </a:lnTo>
                  <a:lnTo>
                    <a:pt x="2161032" y="1536192"/>
                  </a:lnTo>
                  <a:lnTo>
                    <a:pt x="2179320" y="1536192"/>
                  </a:lnTo>
                  <a:lnTo>
                    <a:pt x="2179320" y="1534668"/>
                  </a:lnTo>
                  <a:lnTo>
                    <a:pt x="2880360" y="1534668"/>
                  </a:lnTo>
                  <a:lnTo>
                    <a:pt x="2880360" y="1536192"/>
                  </a:lnTo>
                  <a:lnTo>
                    <a:pt x="2898648" y="1536192"/>
                  </a:lnTo>
                  <a:lnTo>
                    <a:pt x="2898648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89832" y="6033515"/>
              <a:ext cx="2898775" cy="775970"/>
            </a:xfrm>
            <a:custGeom>
              <a:avLst/>
              <a:gdLst/>
              <a:ahLst/>
              <a:cxnLst/>
              <a:rect l="l" t="t" r="r" b="b"/>
              <a:pathLst>
                <a:path w="2898775" h="775970">
                  <a:moveTo>
                    <a:pt x="2898648" y="0"/>
                  </a:moveTo>
                  <a:lnTo>
                    <a:pt x="2880360" y="0"/>
                  </a:lnTo>
                  <a:lnTo>
                    <a:pt x="2179320" y="0"/>
                  </a:lnTo>
                  <a:lnTo>
                    <a:pt x="2179320" y="18288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377952"/>
                  </a:lnTo>
                  <a:lnTo>
                    <a:pt x="2880360" y="396240"/>
                  </a:lnTo>
                  <a:lnTo>
                    <a:pt x="2880360" y="397764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7764"/>
                  </a:lnTo>
                  <a:lnTo>
                    <a:pt x="2179320" y="396240"/>
                  </a:lnTo>
                  <a:lnTo>
                    <a:pt x="2880360" y="396240"/>
                  </a:lnTo>
                  <a:lnTo>
                    <a:pt x="2880360" y="377952"/>
                  </a:lnTo>
                  <a:lnTo>
                    <a:pt x="2179320" y="377952"/>
                  </a:lnTo>
                  <a:lnTo>
                    <a:pt x="2179320" y="19812"/>
                  </a:lnTo>
                  <a:lnTo>
                    <a:pt x="2161032" y="19812"/>
                  </a:lnTo>
                  <a:lnTo>
                    <a:pt x="2161032" y="377952"/>
                  </a:lnTo>
                  <a:lnTo>
                    <a:pt x="2161032" y="396240"/>
                  </a:lnTo>
                  <a:lnTo>
                    <a:pt x="2161032" y="397764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7764"/>
                  </a:lnTo>
                  <a:lnTo>
                    <a:pt x="1458468" y="396240"/>
                  </a:lnTo>
                  <a:lnTo>
                    <a:pt x="2161032" y="396240"/>
                  </a:lnTo>
                  <a:lnTo>
                    <a:pt x="2161032" y="377952"/>
                  </a:lnTo>
                  <a:lnTo>
                    <a:pt x="1458468" y="377952"/>
                  </a:lnTo>
                  <a:lnTo>
                    <a:pt x="1458468" y="19812"/>
                  </a:lnTo>
                  <a:lnTo>
                    <a:pt x="1440180" y="19812"/>
                  </a:lnTo>
                  <a:lnTo>
                    <a:pt x="1440180" y="377952"/>
                  </a:lnTo>
                  <a:lnTo>
                    <a:pt x="1440180" y="396240"/>
                  </a:lnTo>
                  <a:lnTo>
                    <a:pt x="1440180" y="397764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7764"/>
                  </a:lnTo>
                  <a:lnTo>
                    <a:pt x="739140" y="396240"/>
                  </a:lnTo>
                  <a:lnTo>
                    <a:pt x="1440180" y="396240"/>
                  </a:lnTo>
                  <a:lnTo>
                    <a:pt x="1440180" y="377952"/>
                  </a:lnTo>
                  <a:lnTo>
                    <a:pt x="739140" y="377952"/>
                  </a:lnTo>
                  <a:lnTo>
                    <a:pt x="739140" y="19812"/>
                  </a:lnTo>
                  <a:lnTo>
                    <a:pt x="720852" y="19812"/>
                  </a:lnTo>
                  <a:lnTo>
                    <a:pt x="720852" y="377952"/>
                  </a:lnTo>
                  <a:lnTo>
                    <a:pt x="720852" y="396240"/>
                  </a:lnTo>
                  <a:lnTo>
                    <a:pt x="720852" y="397764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7764"/>
                  </a:lnTo>
                  <a:lnTo>
                    <a:pt x="18288" y="396240"/>
                  </a:lnTo>
                  <a:lnTo>
                    <a:pt x="720852" y="396240"/>
                  </a:lnTo>
                  <a:lnTo>
                    <a:pt x="720852" y="377952"/>
                  </a:lnTo>
                  <a:lnTo>
                    <a:pt x="18288" y="377952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7952"/>
                  </a:lnTo>
                  <a:lnTo>
                    <a:pt x="0" y="397764"/>
                  </a:lnTo>
                  <a:lnTo>
                    <a:pt x="0" y="757428"/>
                  </a:lnTo>
                  <a:lnTo>
                    <a:pt x="0" y="775716"/>
                  </a:lnTo>
                  <a:lnTo>
                    <a:pt x="18288" y="775716"/>
                  </a:lnTo>
                  <a:lnTo>
                    <a:pt x="2898648" y="775716"/>
                  </a:lnTo>
                  <a:lnTo>
                    <a:pt x="2898648" y="757428"/>
                  </a:lnTo>
                  <a:lnTo>
                    <a:pt x="2898648" y="397764"/>
                  </a:lnTo>
                  <a:lnTo>
                    <a:pt x="2898648" y="377952"/>
                  </a:lnTo>
                  <a:lnTo>
                    <a:pt x="2898648" y="19812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740663" y="7150607"/>
            <a:ext cx="2898775" cy="2672080"/>
            <a:chOff x="740663" y="7150607"/>
            <a:chExt cx="2898775" cy="2672080"/>
          </a:xfrm>
        </p:grpSpPr>
        <p:sp>
          <p:nvSpPr>
            <p:cNvPr id="30" name="object 30"/>
            <p:cNvSpPr/>
            <p:nvPr/>
          </p:nvSpPr>
          <p:spPr>
            <a:xfrm>
              <a:off x="758952" y="7170419"/>
              <a:ext cx="2862580" cy="360045"/>
            </a:xfrm>
            <a:custGeom>
              <a:avLst/>
              <a:gdLst/>
              <a:ahLst/>
              <a:cxnLst/>
              <a:rect l="l" t="t" r="r" b="b"/>
              <a:pathLst>
                <a:path w="2862579" h="360045">
                  <a:moveTo>
                    <a:pt x="2862072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315468"/>
                  </a:lnTo>
                  <a:lnTo>
                    <a:pt x="0" y="359664"/>
                  </a:lnTo>
                  <a:lnTo>
                    <a:pt x="2862072" y="359664"/>
                  </a:lnTo>
                  <a:lnTo>
                    <a:pt x="2862072" y="315468"/>
                  </a:lnTo>
                  <a:lnTo>
                    <a:pt x="2862072" y="4419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40664" y="7150607"/>
              <a:ext cx="2880360" cy="20320"/>
            </a:xfrm>
            <a:custGeom>
              <a:avLst/>
              <a:gdLst/>
              <a:ahLst/>
              <a:cxnLst/>
              <a:rect l="l" t="t" r="r" b="b"/>
              <a:pathLst>
                <a:path w="2880360" h="20320">
                  <a:moveTo>
                    <a:pt x="288036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880360" y="18288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758951" y="7168883"/>
              <a:ext cx="2862580" cy="1905"/>
            </a:xfrm>
            <a:custGeom>
              <a:avLst/>
              <a:gdLst/>
              <a:ahLst/>
              <a:cxnLst/>
              <a:rect l="l" t="t" r="r" b="b"/>
              <a:pathLst>
                <a:path w="2862579" h="1904">
                  <a:moveTo>
                    <a:pt x="286207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2862072" y="153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40664" y="7150607"/>
              <a:ext cx="2898775" cy="1915795"/>
            </a:xfrm>
            <a:custGeom>
              <a:avLst/>
              <a:gdLst/>
              <a:ahLst/>
              <a:cxnLst/>
              <a:rect l="l" t="t" r="r" b="b"/>
              <a:pathLst>
                <a:path w="2898775" h="1915795">
                  <a:moveTo>
                    <a:pt x="2898648" y="1158252"/>
                  </a:moveTo>
                  <a:lnTo>
                    <a:pt x="2880360" y="1158252"/>
                  </a:lnTo>
                  <a:lnTo>
                    <a:pt x="2880360" y="1516380"/>
                  </a:lnTo>
                  <a:lnTo>
                    <a:pt x="2179320" y="1516380"/>
                  </a:lnTo>
                  <a:lnTo>
                    <a:pt x="2179320" y="1158252"/>
                  </a:lnTo>
                  <a:lnTo>
                    <a:pt x="2161032" y="1158252"/>
                  </a:lnTo>
                  <a:lnTo>
                    <a:pt x="2161032" y="1516380"/>
                  </a:lnTo>
                  <a:lnTo>
                    <a:pt x="2161032" y="1534668"/>
                  </a:lnTo>
                  <a:lnTo>
                    <a:pt x="2161032" y="1536192"/>
                  </a:lnTo>
                  <a:lnTo>
                    <a:pt x="2161032" y="1895856"/>
                  </a:lnTo>
                  <a:lnTo>
                    <a:pt x="1458468" y="1895856"/>
                  </a:lnTo>
                  <a:lnTo>
                    <a:pt x="1458468" y="1536192"/>
                  </a:lnTo>
                  <a:lnTo>
                    <a:pt x="1458468" y="1534668"/>
                  </a:lnTo>
                  <a:lnTo>
                    <a:pt x="2161032" y="1534668"/>
                  </a:lnTo>
                  <a:lnTo>
                    <a:pt x="2161032" y="1516380"/>
                  </a:lnTo>
                  <a:lnTo>
                    <a:pt x="1458468" y="1516380"/>
                  </a:lnTo>
                  <a:lnTo>
                    <a:pt x="1458468" y="1158252"/>
                  </a:lnTo>
                  <a:lnTo>
                    <a:pt x="1440180" y="1158252"/>
                  </a:lnTo>
                  <a:lnTo>
                    <a:pt x="1440180" y="1516380"/>
                  </a:lnTo>
                  <a:lnTo>
                    <a:pt x="1440180" y="1534668"/>
                  </a:lnTo>
                  <a:lnTo>
                    <a:pt x="1440180" y="1536192"/>
                  </a:lnTo>
                  <a:lnTo>
                    <a:pt x="1440180" y="1895856"/>
                  </a:lnTo>
                  <a:lnTo>
                    <a:pt x="739140" y="1895856"/>
                  </a:lnTo>
                  <a:lnTo>
                    <a:pt x="739140" y="1536192"/>
                  </a:lnTo>
                  <a:lnTo>
                    <a:pt x="739140" y="1534668"/>
                  </a:lnTo>
                  <a:lnTo>
                    <a:pt x="1440180" y="1534668"/>
                  </a:lnTo>
                  <a:lnTo>
                    <a:pt x="1440180" y="1516380"/>
                  </a:lnTo>
                  <a:lnTo>
                    <a:pt x="739140" y="1516380"/>
                  </a:lnTo>
                  <a:lnTo>
                    <a:pt x="739140" y="1158252"/>
                  </a:lnTo>
                  <a:lnTo>
                    <a:pt x="720852" y="1158252"/>
                  </a:lnTo>
                  <a:lnTo>
                    <a:pt x="720852" y="1516380"/>
                  </a:lnTo>
                  <a:lnTo>
                    <a:pt x="720852" y="1534668"/>
                  </a:lnTo>
                  <a:lnTo>
                    <a:pt x="720852" y="1536192"/>
                  </a:lnTo>
                  <a:lnTo>
                    <a:pt x="720852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720852" y="1534668"/>
                  </a:lnTo>
                  <a:lnTo>
                    <a:pt x="720852" y="1516380"/>
                  </a:lnTo>
                  <a:lnTo>
                    <a:pt x="18288" y="1516380"/>
                  </a:lnTo>
                  <a:lnTo>
                    <a:pt x="18288" y="1158252"/>
                  </a:lnTo>
                  <a:lnTo>
                    <a:pt x="0" y="1158252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0" y="1915680"/>
                  </a:lnTo>
                  <a:lnTo>
                    <a:pt x="18288" y="1915680"/>
                  </a:lnTo>
                  <a:lnTo>
                    <a:pt x="18288" y="1914144"/>
                  </a:lnTo>
                  <a:lnTo>
                    <a:pt x="720852" y="1914144"/>
                  </a:lnTo>
                  <a:lnTo>
                    <a:pt x="720852" y="1915680"/>
                  </a:lnTo>
                  <a:lnTo>
                    <a:pt x="739140" y="1915680"/>
                  </a:lnTo>
                  <a:lnTo>
                    <a:pt x="739140" y="1914144"/>
                  </a:lnTo>
                  <a:lnTo>
                    <a:pt x="1440180" y="1914144"/>
                  </a:lnTo>
                  <a:lnTo>
                    <a:pt x="1440180" y="1915680"/>
                  </a:lnTo>
                  <a:lnTo>
                    <a:pt x="1458468" y="1915680"/>
                  </a:lnTo>
                  <a:lnTo>
                    <a:pt x="1458468" y="1914144"/>
                  </a:lnTo>
                  <a:lnTo>
                    <a:pt x="2161032" y="1914144"/>
                  </a:lnTo>
                  <a:lnTo>
                    <a:pt x="2161032" y="1915680"/>
                  </a:lnTo>
                  <a:lnTo>
                    <a:pt x="2179320" y="1915680"/>
                  </a:lnTo>
                  <a:lnTo>
                    <a:pt x="2179320" y="1914144"/>
                  </a:lnTo>
                  <a:lnTo>
                    <a:pt x="2880360" y="1914144"/>
                  </a:lnTo>
                  <a:lnTo>
                    <a:pt x="2880360" y="1895856"/>
                  </a:lnTo>
                  <a:lnTo>
                    <a:pt x="2179320" y="1895856"/>
                  </a:lnTo>
                  <a:lnTo>
                    <a:pt x="2179320" y="1536192"/>
                  </a:lnTo>
                  <a:lnTo>
                    <a:pt x="2179320" y="1534668"/>
                  </a:lnTo>
                  <a:lnTo>
                    <a:pt x="2880360" y="1534668"/>
                  </a:lnTo>
                  <a:lnTo>
                    <a:pt x="2880360" y="1536192"/>
                  </a:lnTo>
                  <a:lnTo>
                    <a:pt x="2880360" y="1895856"/>
                  </a:lnTo>
                  <a:lnTo>
                    <a:pt x="2898648" y="1895856"/>
                  </a:lnTo>
                  <a:lnTo>
                    <a:pt x="2898648" y="1536192"/>
                  </a:lnTo>
                  <a:lnTo>
                    <a:pt x="2898648" y="1516380"/>
                  </a:lnTo>
                  <a:lnTo>
                    <a:pt x="2898648" y="1158252"/>
                  </a:lnTo>
                  <a:close/>
                </a:path>
                <a:path w="2898775" h="1915795">
                  <a:moveTo>
                    <a:pt x="2898648" y="0"/>
                  </a:moveTo>
                  <a:lnTo>
                    <a:pt x="2880360" y="0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1138428"/>
                  </a:lnTo>
                  <a:lnTo>
                    <a:pt x="2179320" y="1138428"/>
                  </a:lnTo>
                  <a:lnTo>
                    <a:pt x="2179320" y="778764"/>
                  </a:lnTo>
                  <a:lnTo>
                    <a:pt x="2179320" y="777240"/>
                  </a:lnTo>
                  <a:lnTo>
                    <a:pt x="2880360" y="777240"/>
                  </a:lnTo>
                  <a:lnTo>
                    <a:pt x="2880360" y="758952"/>
                  </a:lnTo>
                  <a:lnTo>
                    <a:pt x="2179320" y="758952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76"/>
                  </a:lnTo>
                  <a:lnTo>
                    <a:pt x="2179320" y="379476"/>
                  </a:lnTo>
                  <a:lnTo>
                    <a:pt x="2161032" y="379476"/>
                  </a:lnTo>
                  <a:lnTo>
                    <a:pt x="2161032" y="397764"/>
                  </a:lnTo>
                  <a:lnTo>
                    <a:pt x="2161032" y="1138428"/>
                  </a:lnTo>
                  <a:lnTo>
                    <a:pt x="1458468" y="1138428"/>
                  </a:lnTo>
                  <a:lnTo>
                    <a:pt x="1458468" y="778764"/>
                  </a:lnTo>
                  <a:lnTo>
                    <a:pt x="1458468" y="777240"/>
                  </a:lnTo>
                  <a:lnTo>
                    <a:pt x="2161032" y="777240"/>
                  </a:lnTo>
                  <a:lnTo>
                    <a:pt x="2161032" y="758952"/>
                  </a:lnTo>
                  <a:lnTo>
                    <a:pt x="1458468" y="758952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76"/>
                  </a:lnTo>
                  <a:lnTo>
                    <a:pt x="1458468" y="379476"/>
                  </a:lnTo>
                  <a:lnTo>
                    <a:pt x="1440180" y="379476"/>
                  </a:lnTo>
                  <a:lnTo>
                    <a:pt x="1440180" y="397764"/>
                  </a:lnTo>
                  <a:lnTo>
                    <a:pt x="1440180" y="1138428"/>
                  </a:lnTo>
                  <a:lnTo>
                    <a:pt x="739140" y="1138428"/>
                  </a:lnTo>
                  <a:lnTo>
                    <a:pt x="739140" y="778764"/>
                  </a:lnTo>
                  <a:lnTo>
                    <a:pt x="739140" y="777240"/>
                  </a:lnTo>
                  <a:lnTo>
                    <a:pt x="1440180" y="777240"/>
                  </a:lnTo>
                  <a:lnTo>
                    <a:pt x="1440180" y="758952"/>
                  </a:lnTo>
                  <a:lnTo>
                    <a:pt x="739140" y="758952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76"/>
                  </a:lnTo>
                  <a:lnTo>
                    <a:pt x="739140" y="379476"/>
                  </a:lnTo>
                  <a:lnTo>
                    <a:pt x="720852" y="379476"/>
                  </a:lnTo>
                  <a:lnTo>
                    <a:pt x="720852" y="397764"/>
                  </a:lnTo>
                  <a:lnTo>
                    <a:pt x="720852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720852" y="777240"/>
                  </a:lnTo>
                  <a:lnTo>
                    <a:pt x="720852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824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720852" y="1156716"/>
                  </a:lnTo>
                  <a:lnTo>
                    <a:pt x="720852" y="1158240"/>
                  </a:lnTo>
                  <a:lnTo>
                    <a:pt x="739140" y="1158240"/>
                  </a:lnTo>
                  <a:lnTo>
                    <a:pt x="739140" y="1156716"/>
                  </a:lnTo>
                  <a:lnTo>
                    <a:pt x="1440180" y="1156716"/>
                  </a:lnTo>
                  <a:lnTo>
                    <a:pt x="1440180" y="1158240"/>
                  </a:lnTo>
                  <a:lnTo>
                    <a:pt x="1458468" y="1158240"/>
                  </a:lnTo>
                  <a:lnTo>
                    <a:pt x="1458468" y="1156716"/>
                  </a:lnTo>
                  <a:lnTo>
                    <a:pt x="2161032" y="1156716"/>
                  </a:lnTo>
                  <a:lnTo>
                    <a:pt x="2161032" y="1158240"/>
                  </a:lnTo>
                  <a:lnTo>
                    <a:pt x="2179320" y="1158240"/>
                  </a:lnTo>
                  <a:lnTo>
                    <a:pt x="2179320" y="1156716"/>
                  </a:lnTo>
                  <a:lnTo>
                    <a:pt x="2880360" y="1156716"/>
                  </a:lnTo>
                  <a:lnTo>
                    <a:pt x="2880360" y="1158240"/>
                  </a:lnTo>
                  <a:lnTo>
                    <a:pt x="2898648" y="1158240"/>
                  </a:lnTo>
                  <a:lnTo>
                    <a:pt x="2898648" y="18288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40664" y="9046463"/>
              <a:ext cx="2898775" cy="775970"/>
            </a:xfrm>
            <a:custGeom>
              <a:avLst/>
              <a:gdLst/>
              <a:ahLst/>
              <a:cxnLst/>
              <a:rect l="l" t="t" r="r" b="b"/>
              <a:pathLst>
                <a:path w="2898775" h="775970">
                  <a:moveTo>
                    <a:pt x="2898648" y="0"/>
                  </a:moveTo>
                  <a:lnTo>
                    <a:pt x="2880360" y="0"/>
                  </a:lnTo>
                  <a:lnTo>
                    <a:pt x="2179320" y="0"/>
                  </a:lnTo>
                  <a:lnTo>
                    <a:pt x="2179320" y="18288"/>
                  </a:lnTo>
                  <a:lnTo>
                    <a:pt x="2880360" y="18288"/>
                  </a:lnTo>
                  <a:lnTo>
                    <a:pt x="2880360" y="19824"/>
                  </a:lnTo>
                  <a:lnTo>
                    <a:pt x="2880360" y="379476"/>
                  </a:lnTo>
                  <a:lnTo>
                    <a:pt x="2880360" y="397764"/>
                  </a:lnTo>
                  <a:lnTo>
                    <a:pt x="2880360" y="399288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76"/>
                  </a:lnTo>
                  <a:lnTo>
                    <a:pt x="2179320" y="379476"/>
                  </a:lnTo>
                  <a:lnTo>
                    <a:pt x="2179320" y="19824"/>
                  </a:lnTo>
                  <a:lnTo>
                    <a:pt x="2161032" y="19824"/>
                  </a:lnTo>
                  <a:lnTo>
                    <a:pt x="2161032" y="379476"/>
                  </a:lnTo>
                  <a:lnTo>
                    <a:pt x="2161032" y="397764"/>
                  </a:lnTo>
                  <a:lnTo>
                    <a:pt x="2161032" y="399288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76"/>
                  </a:lnTo>
                  <a:lnTo>
                    <a:pt x="1458468" y="379476"/>
                  </a:lnTo>
                  <a:lnTo>
                    <a:pt x="1458468" y="19824"/>
                  </a:lnTo>
                  <a:lnTo>
                    <a:pt x="1440180" y="19824"/>
                  </a:lnTo>
                  <a:lnTo>
                    <a:pt x="1440180" y="379476"/>
                  </a:lnTo>
                  <a:lnTo>
                    <a:pt x="1440180" y="397764"/>
                  </a:lnTo>
                  <a:lnTo>
                    <a:pt x="1440180" y="399288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76"/>
                  </a:lnTo>
                  <a:lnTo>
                    <a:pt x="739140" y="379476"/>
                  </a:lnTo>
                  <a:lnTo>
                    <a:pt x="739140" y="19824"/>
                  </a:lnTo>
                  <a:lnTo>
                    <a:pt x="720852" y="19824"/>
                  </a:lnTo>
                  <a:lnTo>
                    <a:pt x="720852" y="379476"/>
                  </a:lnTo>
                  <a:lnTo>
                    <a:pt x="720852" y="397764"/>
                  </a:lnTo>
                  <a:lnTo>
                    <a:pt x="720852" y="399288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76"/>
                  </a:lnTo>
                  <a:lnTo>
                    <a:pt x="18288" y="379476"/>
                  </a:lnTo>
                  <a:lnTo>
                    <a:pt x="18288" y="19824"/>
                  </a:lnTo>
                  <a:lnTo>
                    <a:pt x="0" y="19824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0" y="757428"/>
                  </a:lnTo>
                  <a:lnTo>
                    <a:pt x="0" y="775716"/>
                  </a:lnTo>
                  <a:lnTo>
                    <a:pt x="18288" y="775716"/>
                  </a:lnTo>
                  <a:lnTo>
                    <a:pt x="2898648" y="775716"/>
                  </a:lnTo>
                  <a:lnTo>
                    <a:pt x="2898648" y="757428"/>
                  </a:lnTo>
                  <a:lnTo>
                    <a:pt x="2898648" y="399288"/>
                  </a:lnTo>
                  <a:lnTo>
                    <a:pt x="2898648" y="379476"/>
                  </a:lnTo>
                  <a:lnTo>
                    <a:pt x="2898648" y="19824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3989832" y="7150607"/>
            <a:ext cx="2898775" cy="2672080"/>
            <a:chOff x="3989832" y="7150607"/>
            <a:chExt cx="2898775" cy="2672080"/>
          </a:xfrm>
        </p:grpSpPr>
        <p:sp>
          <p:nvSpPr>
            <p:cNvPr id="36" name="object 36"/>
            <p:cNvSpPr/>
            <p:nvPr/>
          </p:nvSpPr>
          <p:spPr>
            <a:xfrm>
              <a:off x="4008120" y="7170419"/>
              <a:ext cx="2862580" cy="360045"/>
            </a:xfrm>
            <a:custGeom>
              <a:avLst/>
              <a:gdLst/>
              <a:ahLst/>
              <a:cxnLst/>
              <a:rect l="l" t="t" r="r" b="b"/>
              <a:pathLst>
                <a:path w="2862579" h="360045">
                  <a:moveTo>
                    <a:pt x="2862072" y="0"/>
                  </a:moveTo>
                  <a:lnTo>
                    <a:pt x="0" y="0"/>
                  </a:lnTo>
                  <a:lnTo>
                    <a:pt x="0" y="44196"/>
                  </a:lnTo>
                  <a:lnTo>
                    <a:pt x="0" y="315468"/>
                  </a:lnTo>
                  <a:lnTo>
                    <a:pt x="0" y="359664"/>
                  </a:lnTo>
                  <a:lnTo>
                    <a:pt x="2862072" y="359664"/>
                  </a:lnTo>
                  <a:lnTo>
                    <a:pt x="2862072" y="315468"/>
                  </a:lnTo>
                  <a:lnTo>
                    <a:pt x="2862059" y="4419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989832" y="7150607"/>
              <a:ext cx="2880360" cy="20320"/>
            </a:xfrm>
            <a:custGeom>
              <a:avLst/>
              <a:gdLst/>
              <a:ahLst/>
              <a:cxnLst/>
              <a:rect l="l" t="t" r="r" b="b"/>
              <a:pathLst>
                <a:path w="2880359" h="20320">
                  <a:moveTo>
                    <a:pt x="2880360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2880360" y="18288"/>
                  </a:lnTo>
                  <a:lnTo>
                    <a:pt x="28803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008120" y="7168883"/>
              <a:ext cx="2862580" cy="1905"/>
            </a:xfrm>
            <a:custGeom>
              <a:avLst/>
              <a:gdLst/>
              <a:ahLst/>
              <a:cxnLst/>
              <a:rect l="l" t="t" r="r" b="b"/>
              <a:pathLst>
                <a:path w="2862579" h="1904">
                  <a:moveTo>
                    <a:pt x="2862072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2862072" y="1536"/>
                  </a:lnTo>
                  <a:lnTo>
                    <a:pt x="2862072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989832" y="7150607"/>
              <a:ext cx="2898775" cy="1915795"/>
            </a:xfrm>
            <a:custGeom>
              <a:avLst/>
              <a:gdLst/>
              <a:ahLst/>
              <a:cxnLst/>
              <a:rect l="l" t="t" r="r" b="b"/>
              <a:pathLst>
                <a:path w="2898775" h="1915795">
                  <a:moveTo>
                    <a:pt x="2898648" y="1158252"/>
                  </a:moveTo>
                  <a:lnTo>
                    <a:pt x="2880360" y="1158252"/>
                  </a:lnTo>
                  <a:lnTo>
                    <a:pt x="2880360" y="1516380"/>
                  </a:lnTo>
                  <a:lnTo>
                    <a:pt x="2179320" y="1516380"/>
                  </a:lnTo>
                  <a:lnTo>
                    <a:pt x="2179320" y="1158252"/>
                  </a:lnTo>
                  <a:lnTo>
                    <a:pt x="2161032" y="1158252"/>
                  </a:lnTo>
                  <a:lnTo>
                    <a:pt x="2161032" y="1516380"/>
                  </a:lnTo>
                  <a:lnTo>
                    <a:pt x="2161032" y="1534668"/>
                  </a:lnTo>
                  <a:lnTo>
                    <a:pt x="2161032" y="1536192"/>
                  </a:lnTo>
                  <a:lnTo>
                    <a:pt x="2161032" y="1895856"/>
                  </a:lnTo>
                  <a:lnTo>
                    <a:pt x="1458468" y="1895856"/>
                  </a:lnTo>
                  <a:lnTo>
                    <a:pt x="1458468" y="1536192"/>
                  </a:lnTo>
                  <a:lnTo>
                    <a:pt x="1458468" y="1534668"/>
                  </a:lnTo>
                  <a:lnTo>
                    <a:pt x="2161032" y="1534668"/>
                  </a:lnTo>
                  <a:lnTo>
                    <a:pt x="2161032" y="1516380"/>
                  </a:lnTo>
                  <a:lnTo>
                    <a:pt x="1458468" y="1516380"/>
                  </a:lnTo>
                  <a:lnTo>
                    <a:pt x="1458468" y="1158252"/>
                  </a:lnTo>
                  <a:lnTo>
                    <a:pt x="1440180" y="1158252"/>
                  </a:lnTo>
                  <a:lnTo>
                    <a:pt x="1440180" y="1516380"/>
                  </a:lnTo>
                  <a:lnTo>
                    <a:pt x="1440180" y="1534668"/>
                  </a:lnTo>
                  <a:lnTo>
                    <a:pt x="1440180" y="1536192"/>
                  </a:lnTo>
                  <a:lnTo>
                    <a:pt x="1440180" y="1895856"/>
                  </a:lnTo>
                  <a:lnTo>
                    <a:pt x="739140" y="1895856"/>
                  </a:lnTo>
                  <a:lnTo>
                    <a:pt x="739140" y="1536192"/>
                  </a:lnTo>
                  <a:lnTo>
                    <a:pt x="739140" y="1534668"/>
                  </a:lnTo>
                  <a:lnTo>
                    <a:pt x="1440180" y="1534668"/>
                  </a:lnTo>
                  <a:lnTo>
                    <a:pt x="1440180" y="1516380"/>
                  </a:lnTo>
                  <a:lnTo>
                    <a:pt x="739140" y="1516380"/>
                  </a:lnTo>
                  <a:lnTo>
                    <a:pt x="739140" y="1158252"/>
                  </a:lnTo>
                  <a:lnTo>
                    <a:pt x="720852" y="1158252"/>
                  </a:lnTo>
                  <a:lnTo>
                    <a:pt x="720852" y="1516380"/>
                  </a:lnTo>
                  <a:lnTo>
                    <a:pt x="720852" y="1534668"/>
                  </a:lnTo>
                  <a:lnTo>
                    <a:pt x="720852" y="1536192"/>
                  </a:lnTo>
                  <a:lnTo>
                    <a:pt x="720852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720852" y="1534668"/>
                  </a:lnTo>
                  <a:lnTo>
                    <a:pt x="720852" y="1516380"/>
                  </a:lnTo>
                  <a:lnTo>
                    <a:pt x="18288" y="1516380"/>
                  </a:lnTo>
                  <a:lnTo>
                    <a:pt x="18288" y="1158252"/>
                  </a:lnTo>
                  <a:lnTo>
                    <a:pt x="0" y="1158252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0" y="1915680"/>
                  </a:lnTo>
                  <a:lnTo>
                    <a:pt x="18288" y="1915680"/>
                  </a:lnTo>
                  <a:lnTo>
                    <a:pt x="18288" y="1914144"/>
                  </a:lnTo>
                  <a:lnTo>
                    <a:pt x="720852" y="1914144"/>
                  </a:lnTo>
                  <a:lnTo>
                    <a:pt x="720852" y="1915680"/>
                  </a:lnTo>
                  <a:lnTo>
                    <a:pt x="739140" y="1915680"/>
                  </a:lnTo>
                  <a:lnTo>
                    <a:pt x="739140" y="1914144"/>
                  </a:lnTo>
                  <a:lnTo>
                    <a:pt x="1440180" y="1914144"/>
                  </a:lnTo>
                  <a:lnTo>
                    <a:pt x="1440180" y="1915680"/>
                  </a:lnTo>
                  <a:lnTo>
                    <a:pt x="1458468" y="1915680"/>
                  </a:lnTo>
                  <a:lnTo>
                    <a:pt x="1458468" y="1914144"/>
                  </a:lnTo>
                  <a:lnTo>
                    <a:pt x="2161032" y="1914144"/>
                  </a:lnTo>
                  <a:lnTo>
                    <a:pt x="2161032" y="1915680"/>
                  </a:lnTo>
                  <a:lnTo>
                    <a:pt x="2179320" y="1915680"/>
                  </a:lnTo>
                  <a:lnTo>
                    <a:pt x="2179320" y="1914144"/>
                  </a:lnTo>
                  <a:lnTo>
                    <a:pt x="2880360" y="1914144"/>
                  </a:lnTo>
                  <a:lnTo>
                    <a:pt x="2880360" y="1895856"/>
                  </a:lnTo>
                  <a:lnTo>
                    <a:pt x="2179320" y="1895856"/>
                  </a:lnTo>
                  <a:lnTo>
                    <a:pt x="2179320" y="1536192"/>
                  </a:lnTo>
                  <a:lnTo>
                    <a:pt x="2179320" y="1534668"/>
                  </a:lnTo>
                  <a:lnTo>
                    <a:pt x="2880360" y="1534668"/>
                  </a:lnTo>
                  <a:lnTo>
                    <a:pt x="2880360" y="1536192"/>
                  </a:lnTo>
                  <a:lnTo>
                    <a:pt x="2880360" y="1895856"/>
                  </a:lnTo>
                  <a:lnTo>
                    <a:pt x="2898648" y="1895856"/>
                  </a:lnTo>
                  <a:lnTo>
                    <a:pt x="2898648" y="1536192"/>
                  </a:lnTo>
                  <a:lnTo>
                    <a:pt x="2898648" y="1516380"/>
                  </a:lnTo>
                  <a:lnTo>
                    <a:pt x="2898648" y="1158252"/>
                  </a:lnTo>
                  <a:close/>
                </a:path>
                <a:path w="2898775" h="1915795">
                  <a:moveTo>
                    <a:pt x="2898648" y="0"/>
                  </a:moveTo>
                  <a:lnTo>
                    <a:pt x="2880360" y="0"/>
                  </a:lnTo>
                  <a:lnTo>
                    <a:pt x="2880360" y="18288"/>
                  </a:lnTo>
                  <a:lnTo>
                    <a:pt x="2880360" y="19812"/>
                  </a:lnTo>
                  <a:lnTo>
                    <a:pt x="2880360" y="1138428"/>
                  </a:lnTo>
                  <a:lnTo>
                    <a:pt x="2179320" y="1138428"/>
                  </a:lnTo>
                  <a:lnTo>
                    <a:pt x="2179320" y="778764"/>
                  </a:lnTo>
                  <a:lnTo>
                    <a:pt x="2179320" y="777240"/>
                  </a:lnTo>
                  <a:lnTo>
                    <a:pt x="2880360" y="777240"/>
                  </a:lnTo>
                  <a:lnTo>
                    <a:pt x="2880360" y="758952"/>
                  </a:lnTo>
                  <a:lnTo>
                    <a:pt x="2179320" y="758952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76"/>
                  </a:lnTo>
                  <a:lnTo>
                    <a:pt x="2179320" y="379476"/>
                  </a:lnTo>
                  <a:lnTo>
                    <a:pt x="2161032" y="379476"/>
                  </a:lnTo>
                  <a:lnTo>
                    <a:pt x="2161032" y="397764"/>
                  </a:lnTo>
                  <a:lnTo>
                    <a:pt x="2161032" y="1138428"/>
                  </a:lnTo>
                  <a:lnTo>
                    <a:pt x="1458468" y="1138428"/>
                  </a:lnTo>
                  <a:lnTo>
                    <a:pt x="1458468" y="778764"/>
                  </a:lnTo>
                  <a:lnTo>
                    <a:pt x="1458468" y="777240"/>
                  </a:lnTo>
                  <a:lnTo>
                    <a:pt x="2161032" y="777240"/>
                  </a:lnTo>
                  <a:lnTo>
                    <a:pt x="2161032" y="758952"/>
                  </a:lnTo>
                  <a:lnTo>
                    <a:pt x="1458468" y="758952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76"/>
                  </a:lnTo>
                  <a:lnTo>
                    <a:pt x="1458468" y="379476"/>
                  </a:lnTo>
                  <a:lnTo>
                    <a:pt x="1440180" y="379476"/>
                  </a:lnTo>
                  <a:lnTo>
                    <a:pt x="1440180" y="397764"/>
                  </a:lnTo>
                  <a:lnTo>
                    <a:pt x="1440180" y="1138428"/>
                  </a:lnTo>
                  <a:lnTo>
                    <a:pt x="739140" y="1138428"/>
                  </a:lnTo>
                  <a:lnTo>
                    <a:pt x="739140" y="778764"/>
                  </a:lnTo>
                  <a:lnTo>
                    <a:pt x="739140" y="777240"/>
                  </a:lnTo>
                  <a:lnTo>
                    <a:pt x="1440180" y="777240"/>
                  </a:lnTo>
                  <a:lnTo>
                    <a:pt x="1440180" y="758952"/>
                  </a:lnTo>
                  <a:lnTo>
                    <a:pt x="739140" y="758952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76"/>
                  </a:lnTo>
                  <a:lnTo>
                    <a:pt x="739140" y="379476"/>
                  </a:lnTo>
                  <a:lnTo>
                    <a:pt x="720852" y="379476"/>
                  </a:lnTo>
                  <a:lnTo>
                    <a:pt x="720852" y="397764"/>
                  </a:lnTo>
                  <a:lnTo>
                    <a:pt x="720852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720852" y="777240"/>
                  </a:lnTo>
                  <a:lnTo>
                    <a:pt x="720852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824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720852" y="1156716"/>
                  </a:lnTo>
                  <a:lnTo>
                    <a:pt x="720852" y="1158240"/>
                  </a:lnTo>
                  <a:lnTo>
                    <a:pt x="739140" y="1158240"/>
                  </a:lnTo>
                  <a:lnTo>
                    <a:pt x="739140" y="1156716"/>
                  </a:lnTo>
                  <a:lnTo>
                    <a:pt x="1440180" y="1156716"/>
                  </a:lnTo>
                  <a:lnTo>
                    <a:pt x="1440180" y="1158240"/>
                  </a:lnTo>
                  <a:lnTo>
                    <a:pt x="1458468" y="1158240"/>
                  </a:lnTo>
                  <a:lnTo>
                    <a:pt x="1458468" y="1156716"/>
                  </a:lnTo>
                  <a:lnTo>
                    <a:pt x="2161032" y="1156716"/>
                  </a:lnTo>
                  <a:lnTo>
                    <a:pt x="2161032" y="1158240"/>
                  </a:lnTo>
                  <a:lnTo>
                    <a:pt x="2179320" y="1158240"/>
                  </a:lnTo>
                  <a:lnTo>
                    <a:pt x="2179320" y="1156716"/>
                  </a:lnTo>
                  <a:lnTo>
                    <a:pt x="2880360" y="1156716"/>
                  </a:lnTo>
                  <a:lnTo>
                    <a:pt x="2880360" y="1158240"/>
                  </a:lnTo>
                  <a:lnTo>
                    <a:pt x="2898648" y="1158240"/>
                  </a:lnTo>
                  <a:lnTo>
                    <a:pt x="2898648" y="18288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989832" y="9046463"/>
              <a:ext cx="2898775" cy="775970"/>
            </a:xfrm>
            <a:custGeom>
              <a:avLst/>
              <a:gdLst/>
              <a:ahLst/>
              <a:cxnLst/>
              <a:rect l="l" t="t" r="r" b="b"/>
              <a:pathLst>
                <a:path w="2898775" h="775970">
                  <a:moveTo>
                    <a:pt x="2898648" y="0"/>
                  </a:moveTo>
                  <a:lnTo>
                    <a:pt x="2880360" y="0"/>
                  </a:lnTo>
                  <a:lnTo>
                    <a:pt x="2179320" y="0"/>
                  </a:lnTo>
                  <a:lnTo>
                    <a:pt x="2179320" y="18288"/>
                  </a:lnTo>
                  <a:lnTo>
                    <a:pt x="2880360" y="18288"/>
                  </a:lnTo>
                  <a:lnTo>
                    <a:pt x="2880360" y="19824"/>
                  </a:lnTo>
                  <a:lnTo>
                    <a:pt x="2880360" y="379476"/>
                  </a:lnTo>
                  <a:lnTo>
                    <a:pt x="2880360" y="397764"/>
                  </a:lnTo>
                  <a:lnTo>
                    <a:pt x="2880360" y="399288"/>
                  </a:lnTo>
                  <a:lnTo>
                    <a:pt x="2880360" y="757428"/>
                  </a:lnTo>
                  <a:lnTo>
                    <a:pt x="2179320" y="757428"/>
                  </a:lnTo>
                  <a:lnTo>
                    <a:pt x="2179320" y="399288"/>
                  </a:lnTo>
                  <a:lnTo>
                    <a:pt x="2179320" y="397764"/>
                  </a:lnTo>
                  <a:lnTo>
                    <a:pt x="2880360" y="397764"/>
                  </a:lnTo>
                  <a:lnTo>
                    <a:pt x="2880360" y="379476"/>
                  </a:lnTo>
                  <a:lnTo>
                    <a:pt x="2179320" y="379476"/>
                  </a:lnTo>
                  <a:lnTo>
                    <a:pt x="2179320" y="19824"/>
                  </a:lnTo>
                  <a:lnTo>
                    <a:pt x="2161032" y="19824"/>
                  </a:lnTo>
                  <a:lnTo>
                    <a:pt x="2161032" y="379476"/>
                  </a:lnTo>
                  <a:lnTo>
                    <a:pt x="2161032" y="397764"/>
                  </a:lnTo>
                  <a:lnTo>
                    <a:pt x="2161032" y="399288"/>
                  </a:lnTo>
                  <a:lnTo>
                    <a:pt x="2161032" y="757428"/>
                  </a:lnTo>
                  <a:lnTo>
                    <a:pt x="1458468" y="757428"/>
                  </a:lnTo>
                  <a:lnTo>
                    <a:pt x="1458468" y="399288"/>
                  </a:lnTo>
                  <a:lnTo>
                    <a:pt x="1458468" y="397764"/>
                  </a:lnTo>
                  <a:lnTo>
                    <a:pt x="2161032" y="397764"/>
                  </a:lnTo>
                  <a:lnTo>
                    <a:pt x="2161032" y="379476"/>
                  </a:lnTo>
                  <a:lnTo>
                    <a:pt x="1458468" y="379476"/>
                  </a:lnTo>
                  <a:lnTo>
                    <a:pt x="1458468" y="19824"/>
                  </a:lnTo>
                  <a:lnTo>
                    <a:pt x="1440180" y="19824"/>
                  </a:lnTo>
                  <a:lnTo>
                    <a:pt x="1440180" y="379476"/>
                  </a:lnTo>
                  <a:lnTo>
                    <a:pt x="1440180" y="397764"/>
                  </a:lnTo>
                  <a:lnTo>
                    <a:pt x="1440180" y="399288"/>
                  </a:lnTo>
                  <a:lnTo>
                    <a:pt x="1440180" y="757428"/>
                  </a:lnTo>
                  <a:lnTo>
                    <a:pt x="739140" y="757428"/>
                  </a:lnTo>
                  <a:lnTo>
                    <a:pt x="739140" y="399288"/>
                  </a:lnTo>
                  <a:lnTo>
                    <a:pt x="739140" y="397764"/>
                  </a:lnTo>
                  <a:lnTo>
                    <a:pt x="1440180" y="397764"/>
                  </a:lnTo>
                  <a:lnTo>
                    <a:pt x="1440180" y="379476"/>
                  </a:lnTo>
                  <a:lnTo>
                    <a:pt x="739140" y="379476"/>
                  </a:lnTo>
                  <a:lnTo>
                    <a:pt x="739140" y="19824"/>
                  </a:lnTo>
                  <a:lnTo>
                    <a:pt x="720852" y="19824"/>
                  </a:lnTo>
                  <a:lnTo>
                    <a:pt x="720852" y="379476"/>
                  </a:lnTo>
                  <a:lnTo>
                    <a:pt x="720852" y="397764"/>
                  </a:lnTo>
                  <a:lnTo>
                    <a:pt x="720852" y="399288"/>
                  </a:lnTo>
                  <a:lnTo>
                    <a:pt x="720852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720852" y="397764"/>
                  </a:lnTo>
                  <a:lnTo>
                    <a:pt x="720852" y="379476"/>
                  </a:lnTo>
                  <a:lnTo>
                    <a:pt x="18288" y="379476"/>
                  </a:lnTo>
                  <a:lnTo>
                    <a:pt x="18288" y="19824"/>
                  </a:lnTo>
                  <a:lnTo>
                    <a:pt x="0" y="19824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0" y="757428"/>
                  </a:lnTo>
                  <a:lnTo>
                    <a:pt x="0" y="775716"/>
                  </a:lnTo>
                  <a:lnTo>
                    <a:pt x="18288" y="775716"/>
                  </a:lnTo>
                  <a:lnTo>
                    <a:pt x="2898648" y="775716"/>
                  </a:lnTo>
                  <a:lnTo>
                    <a:pt x="2898648" y="757428"/>
                  </a:lnTo>
                  <a:lnTo>
                    <a:pt x="2898648" y="399288"/>
                  </a:lnTo>
                  <a:lnTo>
                    <a:pt x="2898648" y="379476"/>
                  </a:lnTo>
                  <a:lnTo>
                    <a:pt x="2898648" y="19824"/>
                  </a:lnTo>
                  <a:lnTo>
                    <a:pt x="289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1687" y="363218"/>
            <a:ext cx="6540500" cy="3431540"/>
            <a:chOff x="551687" y="363218"/>
            <a:chExt cx="6540500" cy="3431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69976" y="1142999"/>
              <a:ext cx="3042285" cy="360045"/>
            </a:xfrm>
            <a:custGeom>
              <a:avLst/>
              <a:gdLst/>
              <a:ahLst/>
              <a:cxnLst/>
              <a:rect l="l" t="t" r="r" b="b"/>
              <a:pathLst>
                <a:path w="3042285" h="360044">
                  <a:moveTo>
                    <a:pt x="3041904" y="0"/>
                  </a:moveTo>
                  <a:lnTo>
                    <a:pt x="2982468" y="0"/>
                  </a:lnTo>
                  <a:lnTo>
                    <a:pt x="59436" y="0"/>
                  </a:lnTo>
                  <a:lnTo>
                    <a:pt x="0" y="0"/>
                  </a:lnTo>
                  <a:lnTo>
                    <a:pt x="0" y="269748"/>
                  </a:lnTo>
                  <a:lnTo>
                    <a:pt x="0" y="359664"/>
                  </a:lnTo>
                  <a:lnTo>
                    <a:pt x="3041904" y="359664"/>
                  </a:lnTo>
                  <a:lnTo>
                    <a:pt x="3041904" y="269748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51688" y="1123187"/>
              <a:ext cx="3061970" cy="20320"/>
            </a:xfrm>
            <a:custGeom>
              <a:avLst/>
              <a:gdLst/>
              <a:ahLst/>
              <a:cxnLst/>
              <a:rect l="l" t="t" r="r" b="b"/>
              <a:pathLst>
                <a:path w="3061970" h="20319">
                  <a:moveTo>
                    <a:pt x="1827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75" y="19812"/>
                  </a:lnTo>
                  <a:lnTo>
                    <a:pt x="18275" y="18288"/>
                  </a:lnTo>
                  <a:lnTo>
                    <a:pt x="18275" y="12"/>
                  </a:lnTo>
                  <a:close/>
                </a:path>
                <a:path w="3061970" h="20319">
                  <a:moveTo>
                    <a:pt x="3061716" y="0"/>
                  </a:moveTo>
                  <a:lnTo>
                    <a:pt x="18288" y="0"/>
                  </a:lnTo>
                  <a:lnTo>
                    <a:pt x="18288" y="18288"/>
                  </a:lnTo>
                  <a:lnTo>
                    <a:pt x="3061716" y="18288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69975" y="1141475"/>
              <a:ext cx="3043555" cy="1905"/>
            </a:xfrm>
            <a:custGeom>
              <a:avLst/>
              <a:gdLst/>
              <a:ahLst/>
              <a:cxnLst/>
              <a:rect l="l" t="t" r="r" b="b"/>
              <a:pathLst>
                <a:path w="3043554" h="1905">
                  <a:moveTo>
                    <a:pt x="3043415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43415" y="1524"/>
                  </a:lnTo>
                  <a:lnTo>
                    <a:pt x="3043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51688" y="1123187"/>
              <a:ext cx="3080385" cy="1896110"/>
            </a:xfrm>
            <a:custGeom>
              <a:avLst/>
              <a:gdLst/>
              <a:ahLst/>
              <a:cxnLst/>
              <a:rect l="l" t="t" r="r" b="b"/>
              <a:pathLst>
                <a:path w="3080385" h="1896110">
                  <a:moveTo>
                    <a:pt x="18275" y="1516392"/>
                  </a:moveTo>
                  <a:lnTo>
                    <a:pt x="0" y="1516392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75" y="1895856"/>
                  </a:lnTo>
                  <a:lnTo>
                    <a:pt x="18275" y="1536192"/>
                  </a:lnTo>
                  <a:lnTo>
                    <a:pt x="18275" y="1516392"/>
                  </a:lnTo>
                  <a:close/>
                </a:path>
                <a:path w="3080385" h="1896110">
                  <a:moveTo>
                    <a:pt x="18275" y="1138440"/>
                  </a:moveTo>
                  <a:lnTo>
                    <a:pt x="0" y="1138440"/>
                  </a:lnTo>
                  <a:lnTo>
                    <a:pt x="0" y="1158240"/>
                  </a:lnTo>
                  <a:lnTo>
                    <a:pt x="0" y="1516380"/>
                  </a:lnTo>
                  <a:lnTo>
                    <a:pt x="18275" y="1516380"/>
                  </a:lnTo>
                  <a:lnTo>
                    <a:pt x="18275" y="1158240"/>
                  </a:lnTo>
                  <a:lnTo>
                    <a:pt x="18275" y="1138440"/>
                  </a:lnTo>
                  <a:close/>
                </a:path>
                <a:path w="3080385" h="1896110">
                  <a:moveTo>
                    <a:pt x="18275" y="758964"/>
                  </a:moveTo>
                  <a:lnTo>
                    <a:pt x="0" y="758964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18275" y="1138428"/>
                  </a:lnTo>
                  <a:lnTo>
                    <a:pt x="18275" y="778764"/>
                  </a:lnTo>
                  <a:lnTo>
                    <a:pt x="18275" y="758964"/>
                  </a:lnTo>
                  <a:close/>
                </a:path>
                <a:path w="3080385" h="1896110">
                  <a:moveTo>
                    <a:pt x="18275" y="379488"/>
                  </a:moveTo>
                  <a:lnTo>
                    <a:pt x="0" y="379488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18275" y="758952"/>
                  </a:lnTo>
                  <a:lnTo>
                    <a:pt x="18275" y="399288"/>
                  </a:lnTo>
                  <a:lnTo>
                    <a:pt x="18275" y="379488"/>
                  </a:lnTo>
                  <a:close/>
                </a:path>
                <a:path w="3080385" h="1896110">
                  <a:moveTo>
                    <a:pt x="18275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75" y="379476"/>
                  </a:lnTo>
                  <a:lnTo>
                    <a:pt x="18275" y="19812"/>
                  </a:lnTo>
                  <a:close/>
                </a:path>
                <a:path w="3080385" h="1896110">
                  <a:moveTo>
                    <a:pt x="1243571" y="1516392"/>
                  </a:moveTo>
                  <a:lnTo>
                    <a:pt x="1225296" y="1516392"/>
                  </a:lnTo>
                  <a:lnTo>
                    <a:pt x="630936" y="1516380"/>
                  </a:lnTo>
                  <a:lnTo>
                    <a:pt x="612648" y="1516392"/>
                  </a:lnTo>
                  <a:lnTo>
                    <a:pt x="18288" y="1516380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71" y="1536192"/>
                  </a:lnTo>
                  <a:lnTo>
                    <a:pt x="1243571" y="1516392"/>
                  </a:lnTo>
                  <a:close/>
                </a:path>
                <a:path w="3080385" h="1896110">
                  <a:moveTo>
                    <a:pt x="1243571" y="1138440"/>
                  </a:moveTo>
                  <a:lnTo>
                    <a:pt x="1225296" y="1138440"/>
                  </a:lnTo>
                  <a:lnTo>
                    <a:pt x="630936" y="1138428"/>
                  </a:lnTo>
                  <a:lnTo>
                    <a:pt x="612648" y="1138440"/>
                  </a:lnTo>
                  <a:lnTo>
                    <a:pt x="18288" y="1138428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12648" y="1516380"/>
                  </a:lnTo>
                  <a:lnTo>
                    <a:pt x="630936" y="151638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25296" y="1516380"/>
                  </a:lnTo>
                  <a:lnTo>
                    <a:pt x="1243571" y="1516380"/>
                  </a:lnTo>
                  <a:lnTo>
                    <a:pt x="1243571" y="1158240"/>
                  </a:lnTo>
                  <a:lnTo>
                    <a:pt x="1243571" y="1138440"/>
                  </a:lnTo>
                  <a:close/>
                </a:path>
                <a:path w="3080385" h="1896110">
                  <a:moveTo>
                    <a:pt x="1243571" y="758964"/>
                  </a:moveTo>
                  <a:lnTo>
                    <a:pt x="1225296" y="758964"/>
                  </a:lnTo>
                  <a:lnTo>
                    <a:pt x="630936" y="758952"/>
                  </a:lnTo>
                  <a:lnTo>
                    <a:pt x="612648" y="758964"/>
                  </a:lnTo>
                  <a:lnTo>
                    <a:pt x="18288" y="758952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78764"/>
                  </a:lnTo>
                  <a:lnTo>
                    <a:pt x="612648" y="1138428"/>
                  </a:lnTo>
                  <a:lnTo>
                    <a:pt x="630936" y="1138428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78764"/>
                  </a:lnTo>
                  <a:lnTo>
                    <a:pt x="1225296" y="1138428"/>
                  </a:lnTo>
                  <a:lnTo>
                    <a:pt x="1243571" y="1138428"/>
                  </a:lnTo>
                  <a:lnTo>
                    <a:pt x="1243571" y="778764"/>
                  </a:lnTo>
                  <a:lnTo>
                    <a:pt x="1243571" y="758964"/>
                  </a:lnTo>
                  <a:close/>
                </a:path>
                <a:path w="3080385" h="1896110">
                  <a:moveTo>
                    <a:pt x="1243571" y="379476"/>
                  </a:move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12648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99288"/>
                  </a:lnTo>
                  <a:lnTo>
                    <a:pt x="1225296" y="758952"/>
                  </a:lnTo>
                  <a:lnTo>
                    <a:pt x="1243571" y="758952"/>
                  </a:lnTo>
                  <a:lnTo>
                    <a:pt x="1243571" y="399288"/>
                  </a:lnTo>
                  <a:lnTo>
                    <a:pt x="1243571" y="397764"/>
                  </a:lnTo>
                  <a:lnTo>
                    <a:pt x="1243571" y="379476"/>
                  </a:lnTo>
                  <a:close/>
                </a:path>
                <a:path w="3080385" h="1896110">
                  <a:moveTo>
                    <a:pt x="2449055" y="1516380"/>
                  </a:moveTo>
                  <a:lnTo>
                    <a:pt x="1854708" y="1516380"/>
                  </a:lnTo>
                  <a:lnTo>
                    <a:pt x="1836420" y="1516392"/>
                  </a:lnTo>
                  <a:lnTo>
                    <a:pt x="1243584" y="1516380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34668"/>
                  </a:lnTo>
                  <a:lnTo>
                    <a:pt x="2449055" y="1534668"/>
                  </a:lnTo>
                  <a:lnTo>
                    <a:pt x="2449055" y="1516380"/>
                  </a:lnTo>
                  <a:close/>
                </a:path>
                <a:path w="3080385" h="1896110">
                  <a:moveTo>
                    <a:pt x="2449055" y="1138428"/>
                  </a:moveTo>
                  <a:lnTo>
                    <a:pt x="1854708" y="1138428"/>
                  </a:lnTo>
                  <a:lnTo>
                    <a:pt x="1836420" y="1138440"/>
                  </a:lnTo>
                  <a:lnTo>
                    <a:pt x="1243584" y="1138428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36420" y="1516380"/>
                  </a:lnTo>
                  <a:lnTo>
                    <a:pt x="1854708" y="1516380"/>
                  </a:lnTo>
                  <a:lnTo>
                    <a:pt x="1854708" y="1158240"/>
                  </a:lnTo>
                  <a:lnTo>
                    <a:pt x="1854708" y="1156716"/>
                  </a:lnTo>
                  <a:lnTo>
                    <a:pt x="2449055" y="1156716"/>
                  </a:lnTo>
                  <a:lnTo>
                    <a:pt x="2449055" y="1138428"/>
                  </a:lnTo>
                  <a:close/>
                </a:path>
                <a:path w="3080385" h="1896110">
                  <a:moveTo>
                    <a:pt x="2449055" y="758952"/>
                  </a:moveTo>
                  <a:lnTo>
                    <a:pt x="1854708" y="758952"/>
                  </a:lnTo>
                  <a:lnTo>
                    <a:pt x="1836420" y="758964"/>
                  </a:lnTo>
                  <a:lnTo>
                    <a:pt x="1243584" y="758952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78764"/>
                  </a:lnTo>
                  <a:lnTo>
                    <a:pt x="1836420" y="1138428"/>
                  </a:lnTo>
                  <a:lnTo>
                    <a:pt x="1854708" y="1138428"/>
                  </a:lnTo>
                  <a:lnTo>
                    <a:pt x="1854708" y="778764"/>
                  </a:lnTo>
                  <a:lnTo>
                    <a:pt x="1854708" y="777240"/>
                  </a:lnTo>
                  <a:lnTo>
                    <a:pt x="2449055" y="777240"/>
                  </a:lnTo>
                  <a:lnTo>
                    <a:pt x="2449055" y="758952"/>
                  </a:lnTo>
                  <a:close/>
                </a:path>
                <a:path w="3080385" h="1896110">
                  <a:moveTo>
                    <a:pt x="2449055" y="379476"/>
                  </a:moveTo>
                  <a:lnTo>
                    <a:pt x="1854708" y="379476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99288"/>
                  </a:lnTo>
                  <a:lnTo>
                    <a:pt x="1836420" y="758952"/>
                  </a:lnTo>
                  <a:lnTo>
                    <a:pt x="1854708" y="758952"/>
                  </a:lnTo>
                  <a:lnTo>
                    <a:pt x="1854708" y="399288"/>
                  </a:lnTo>
                  <a:lnTo>
                    <a:pt x="1854708" y="397764"/>
                  </a:lnTo>
                  <a:lnTo>
                    <a:pt x="2449055" y="397764"/>
                  </a:lnTo>
                  <a:lnTo>
                    <a:pt x="2449055" y="379476"/>
                  </a:lnTo>
                  <a:close/>
                </a:path>
                <a:path w="3080385" h="1896110">
                  <a:moveTo>
                    <a:pt x="3080004" y="1516392"/>
                  </a:moveTo>
                  <a:lnTo>
                    <a:pt x="3061716" y="1516392"/>
                  </a:lnTo>
                  <a:lnTo>
                    <a:pt x="2467356" y="1516380"/>
                  </a:lnTo>
                  <a:lnTo>
                    <a:pt x="2449068" y="1516392"/>
                  </a:lnTo>
                  <a:lnTo>
                    <a:pt x="2449068" y="1536192"/>
                  </a:lnTo>
                  <a:lnTo>
                    <a:pt x="2467356" y="1536192"/>
                  </a:lnTo>
                  <a:lnTo>
                    <a:pt x="2467356" y="1534668"/>
                  </a:lnTo>
                  <a:lnTo>
                    <a:pt x="3061716" y="1534668"/>
                  </a:lnTo>
                  <a:lnTo>
                    <a:pt x="3061716" y="1536192"/>
                  </a:lnTo>
                  <a:lnTo>
                    <a:pt x="3080004" y="1536192"/>
                  </a:lnTo>
                  <a:lnTo>
                    <a:pt x="3080004" y="1516392"/>
                  </a:lnTo>
                  <a:close/>
                </a:path>
                <a:path w="3080385" h="1896110">
                  <a:moveTo>
                    <a:pt x="3080004" y="1138440"/>
                  </a:moveTo>
                  <a:lnTo>
                    <a:pt x="3061716" y="1138440"/>
                  </a:lnTo>
                  <a:lnTo>
                    <a:pt x="2467356" y="1138428"/>
                  </a:lnTo>
                  <a:lnTo>
                    <a:pt x="2449068" y="1138440"/>
                  </a:lnTo>
                  <a:lnTo>
                    <a:pt x="2449068" y="1158240"/>
                  </a:lnTo>
                  <a:lnTo>
                    <a:pt x="2449068" y="1516380"/>
                  </a:lnTo>
                  <a:lnTo>
                    <a:pt x="2467356" y="1516380"/>
                  </a:lnTo>
                  <a:lnTo>
                    <a:pt x="2467356" y="1158240"/>
                  </a:lnTo>
                  <a:lnTo>
                    <a:pt x="2467356" y="1156716"/>
                  </a:lnTo>
                  <a:lnTo>
                    <a:pt x="3061716" y="1156716"/>
                  </a:lnTo>
                  <a:lnTo>
                    <a:pt x="3061716" y="1158240"/>
                  </a:lnTo>
                  <a:lnTo>
                    <a:pt x="3061716" y="1516380"/>
                  </a:lnTo>
                  <a:lnTo>
                    <a:pt x="3080004" y="1516380"/>
                  </a:lnTo>
                  <a:lnTo>
                    <a:pt x="3080004" y="1158240"/>
                  </a:lnTo>
                  <a:lnTo>
                    <a:pt x="3080004" y="1138440"/>
                  </a:lnTo>
                  <a:close/>
                </a:path>
                <a:path w="3080385" h="1896110">
                  <a:moveTo>
                    <a:pt x="3080004" y="758964"/>
                  </a:moveTo>
                  <a:lnTo>
                    <a:pt x="3061716" y="758964"/>
                  </a:lnTo>
                  <a:lnTo>
                    <a:pt x="2467356" y="758952"/>
                  </a:lnTo>
                  <a:lnTo>
                    <a:pt x="2449068" y="758964"/>
                  </a:lnTo>
                  <a:lnTo>
                    <a:pt x="2449068" y="778764"/>
                  </a:lnTo>
                  <a:lnTo>
                    <a:pt x="2449068" y="1138428"/>
                  </a:lnTo>
                  <a:lnTo>
                    <a:pt x="2467356" y="1138428"/>
                  </a:lnTo>
                  <a:lnTo>
                    <a:pt x="2467356" y="778764"/>
                  </a:lnTo>
                  <a:lnTo>
                    <a:pt x="2467356" y="777240"/>
                  </a:lnTo>
                  <a:lnTo>
                    <a:pt x="3061716" y="777240"/>
                  </a:lnTo>
                  <a:lnTo>
                    <a:pt x="3061716" y="778764"/>
                  </a:lnTo>
                  <a:lnTo>
                    <a:pt x="3061716" y="1138428"/>
                  </a:lnTo>
                  <a:lnTo>
                    <a:pt x="3080004" y="1138428"/>
                  </a:lnTo>
                  <a:lnTo>
                    <a:pt x="3080004" y="778764"/>
                  </a:lnTo>
                  <a:lnTo>
                    <a:pt x="3080004" y="758964"/>
                  </a:lnTo>
                  <a:close/>
                </a:path>
                <a:path w="3080385" h="1896110">
                  <a:moveTo>
                    <a:pt x="3080004" y="379488"/>
                  </a:moveTo>
                  <a:lnTo>
                    <a:pt x="3061716" y="379488"/>
                  </a:lnTo>
                  <a:lnTo>
                    <a:pt x="2467356" y="379476"/>
                  </a:lnTo>
                  <a:lnTo>
                    <a:pt x="2449068" y="379476"/>
                  </a:lnTo>
                  <a:lnTo>
                    <a:pt x="2449068" y="397764"/>
                  </a:lnTo>
                  <a:lnTo>
                    <a:pt x="2449068" y="399288"/>
                  </a:lnTo>
                  <a:lnTo>
                    <a:pt x="2449068" y="758952"/>
                  </a:lnTo>
                  <a:lnTo>
                    <a:pt x="2467356" y="758952"/>
                  </a:lnTo>
                  <a:lnTo>
                    <a:pt x="2467356" y="399288"/>
                  </a:lnTo>
                  <a:lnTo>
                    <a:pt x="2467356" y="397764"/>
                  </a:lnTo>
                  <a:lnTo>
                    <a:pt x="3061716" y="397764"/>
                  </a:lnTo>
                  <a:lnTo>
                    <a:pt x="3061716" y="399288"/>
                  </a:lnTo>
                  <a:lnTo>
                    <a:pt x="3061716" y="758952"/>
                  </a:lnTo>
                  <a:lnTo>
                    <a:pt x="3080004" y="758952"/>
                  </a:lnTo>
                  <a:lnTo>
                    <a:pt x="3080004" y="399288"/>
                  </a:lnTo>
                  <a:lnTo>
                    <a:pt x="3080004" y="379488"/>
                  </a:lnTo>
                  <a:close/>
                </a:path>
                <a:path w="3080385" h="1896110">
                  <a:moveTo>
                    <a:pt x="3080004" y="0"/>
                  </a:moveTo>
                  <a:lnTo>
                    <a:pt x="3061716" y="0"/>
                  </a:lnTo>
                  <a:lnTo>
                    <a:pt x="3061716" y="18288"/>
                  </a:lnTo>
                  <a:lnTo>
                    <a:pt x="3061716" y="19812"/>
                  </a:lnTo>
                  <a:lnTo>
                    <a:pt x="3061716" y="379476"/>
                  </a:lnTo>
                  <a:lnTo>
                    <a:pt x="3080004" y="379476"/>
                  </a:lnTo>
                  <a:lnTo>
                    <a:pt x="3080004" y="19812"/>
                  </a:lnTo>
                  <a:lnTo>
                    <a:pt x="3080004" y="18288"/>
                  </a:lnTo>
                  <a:lnTo>
                    <a:pt x="308000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51688" y="2659379"/>
              <a:ext cx="3080385" cy="1135380"/>
            </a:xfrm>
            <a:custGeom>
              <a:avLst/>
              <a:gdLst/>
              <a:ahLst/>
              <a:cxnLst/>
              <a:rect l="l" t="t" r="r" b="b"/>
              <a:pathLst>
                <a:path w="3080385" h="1135379">
                  <a:moveTo>
                    <a:pt x="18275" y="739152"/>
                  </a:moveTo>
                  <a:lnTo>
                    <a:pt x="0" y="739152"/>
                  </a:lnTo>
                  <a:lnTo>
                    <a:pt x="0" y="758952"/>
                  </a:lnTo>
                  <a:lnTo>
                    <a:pt x="0" y="1117092"/>
                  </a:lnTo>
                  <a:lnTo>
                    <a:pt x="0" y="1135380"/>
                  </a:lnTo>
                  <a:lnTo>
                    <a:pt x="18275" y="1135380"/>
                  </a:lnTo>
                  <a:lnTo>
                    <a:pt x="18275" y="1117092"/>
                  </a:lnTo>
                  <a:lnTo>
                    <a:pt x="18275" y="758952"/>
                  </a:lnTo>
                  <a:lnTo>
                    <a:pt x="18275" y="739152"/>
                  </a:lnTo>
                  <a:close/>
                </a:path>
                <a:path w="3080385" h="1135379">
                  <a:moveTo>
                    <a:pt x="18275" y="359676"/>
                  </a:moveTo>
                  <a:lnTo>
                    <a:pt x="0" y="359676"/>
                  </a:lnTo>
                  <a:lnTo>
                    <a:pt x="0" y="379476"/>
                  </a:lnTo>
                  <a:lnTo>
                    <a:pt x="0" y="739140"/>
                  </a:lnTo>
                  <a:lnTo>
                    <a:pt x="18275" y="739140"/>
                  </a:lnTo>
                  <a:lnTo>
                    <a:pt x="18275" y="379476"/>
                  </a:lnTo>
                  <a:lnTo>
                    <a:pt x="18275" y="359676"/>
                  </a:lnTo>
                  <a:close/>
                </a:path>
                <a:path w="3080385" h="1135379">
                  <a:moveTo>
                    <a:pt x="18275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18275" y="359664"/>
                  </a:lnTo>
                  <a:lnTo>
                    <a:pt x="18275" y="0"/>
                  </a:lnTo>
                  <a:close/>
                </a:path>
                <a:path w="3080385" h="1135379">
                  <a:moveTo>
                    <a:pt x="630936" y="0"/>
                  </a:moveTo>
                  <a:lnTo>
                    <a:pt x="612648" y="0"/>
                  </a:lnTo>
                  <a:lnTo>
                    <a:pt x="612648" y="359664"/>
                  </a:lnTo>
                  <a:lnTo>
                    <a:pt x="630936" y="359664"/>
                  </a:lnTo>
                  <a:lnTo>
                    <a:pt x="630936" y="0"/>
                  </a:lnTo>
                  <a:close/>
                </a:path>
                <a:path w="3080385" h="1135379">
                  <a:moveTo>
                    <a:pt x="1243571" y="739152"/>
                  </a:moveTo>
                  <a:lnTo>
                    <a:pt x="1225296" y="739152"/>
                  </a:lnTo>
                  <a:lnTo>
                    <a:pt x="1225296" y="757428"/>
                  </a:lnTo>
                  <a:lnTo>
                    <a:pt x="1225296" y="758952"/>
                  </a:lnTo>
                  <a:lnTo>
                    <a:pt x="1225296" y="1117092"/>
                  </a:lnTo>
                  <a:lnTo>
                    <a:pt x="630936" y="1117092"/>
                  </a:lnTo>
                  <a:lnTo>
                    <a:pt x="630936" y="758952"/>
                  </a:lnTo>
                  <a:lnTo>
                    <a:pt x="630936" y="757428"/>
                  </a:lnTo>
                  <a:lnTo>
                    <a:pt x="1225296" y="757428"/>
                  </a:lnTo>
                  <a:lnTo>
                    <a:pt x="1225296" y="739152"/>
                  </a:lnTo>
                  <a:lnTo>
                    <a:pt x="630936" y="739140"/>
                  </a:lnTo>
                  <a:lnTo>
                    <a:pt x="612648" y="739152"/>
                  </a:lnTo>
                  <a:lnTo>
                    <a:pt x="18288" y="739140"/>
                  </a:lnTo>
                  <a:lnTo>
                    <a:pt x="18288" y="757428"/>
                  </a:lnTo>
                  <a:lnTo>
                    <a:pt x="612648" y="757428"/>
                  </a:lnTo>
                  <a:lnTo>
                    <a:pt x="612648" y="758952"/>
                  </a:lnTo>
                  <a:lnTo>
                    <a:pt x="612648" y="1117092"/>
                  </a:lnTo>
                  <a:lnTo>
                    <a:pt x="18288" y="1117092"/>
                  </a:lnTo>
                  <a:lnTo>
                    <a:pt x="18288" y="1135380"/>
                  </a:lnTo>
                  <a:lnTo>
                    <a:pt x="612648" y="1135380"/>
                  </a:lnTo>
                  <a:lnTo>
                    <a:pt x="630936" y="1135380"/>
                  </a:lnTo>
                  <a:lnTo>
                    <a:pt x="1225296" y="1135380"/>
                  </a:lnTo>
                  <a:lnTo>
                    <a:pt x="1243571" y="1135380"/>
                  </a:lnTo>
                  <a:lnTo>
                    <a:pt x="1243571" y="1117092"/>
                  </a:lnTo>
                  <a:lnTo>
                    <a:pt x="1243571" y="758952"/>
                  </a:lnTo>
                  <a:lnTo>
                    <a:pt x="1243571" y="739152"/>
                  </a:lnTo>
                  <a:close/>
                </a:path>
                <a:path w="3080385" h="1135379">
                  <a:moveTo>
                    <a:pt x="1243571" y="359676"/>
                  </a:moveTo>
                  <a:lnTo>
                    <a:pt x="1225296" y="359676"/>
                  </a:lnTo>
                  <a:lnTo>
                    <a:pt x="630936" y="359664"/>
                  </a:lnTo>
                  <a:lnTo>
                    <a:pt x="612648" y="359676"/>
                  </a:lnTo>
                  <a:lnTo>
                    <a:pt x="18288" y="359664"/>
                  </a:lnTo>
                  <a:lnTo>
                    <a:pt x="18288" y="377952"/>
                  </a:lnTo>
                  <a:lnTo>
                    <a:pt x="612648" y="377952"/>
                  </a:lnTo>
                  <a:lnTo>
                    <a:pt x="612648" y="379476"/>
                  </a:lnTo>
                  <a:lnTo>
                    <a:pt x="612648" y="739140"/>
                  </a:lnTo>
                  <a:lnTo>
                    <a:pt x="630936" y="739140"/>
                  </a:lnTo>
                  <a:lnTo>
                    <a:pt x="630936" y="379476"/>
                  </a:lnTo>
                  <a:lnTo>
                    <a:pt x="630936" y="377952"/>
                  </a:lnTo>
                  <a:lnTo>
                    <a:pt x="1225296" y="377952"/>
                  </a:lnTo>
                  <a:lnTo>
                    <a:pt x="1225296" y="379476"/>
                  </a:lnTo>
                  <a:lnTo>
                    <a:pt x="1225296" y="739140"/>
                  </a:lnTo>
                  <a:lnTo>
                    <a:pt x="1243571" y="739140"/>
                  </a:lnTo>
                  <a:lnTo>
                    <a:pt x="1243571" y="379476"/>
                  </a:lnTo>
                  <a:lnTo>
                    <a:pt x="1243571" y="359676"/>
                  </a:lnTo>
                  <a:close/>
                </a:path>
                <a:path w="3080385" h="1135379">
                  <a:moveTo>
                    <a:pt x="1243571" y="0"/>
                  </a:moveTo>
                  <a:lnTo>
                    <a:pt x="1225296" y="0"/>
                  </a:lnTo>
                  <a:lnTo>
                    <a:pt x="1225296" y="359664"/>
                  </a:lnTo>
                  <a:lnTo>
                    <a:pt x="1243571" y="359664"/>
                  </a:lnTo>
                  <a:lnTo>
                    <a:pt x="1243571" y="0"/>
                  </a:lnTo>
                  <a:close/>
                </a:path>
                <a:path w="3080385" h="1135379">
                  <a:moveTo>
                    <a:pt x="1854708" y="0"/>
                  </a:moveTo>
                  <a:lnTo>
                    <a:pt x="1836420" y="0"/>
                  </a:lnTo>
                  <a:lnTo>
                    <a:pt x="1836420" y="359664"/>
                  </a:lnTo>
                  <a:lnTo>
                    <a:pt x="1854708" y="359664"/>
                  </a:lnTo>
                  <a:lnTo>
                    <a:pt x="1854708" y="0"/>
                  </a:lnTo>
                  <a:close/>
                </a:path>
                <a:path w="3080385" h="1135379">
                  <a:moveTo>
                    <a:pt x="2449055" y="739140"/>
                  </a:moveTo>
                  <a:lnTo>
                    <a:pt x="1854708" y="739140"/>
                  </a:lnTo>
                  <a:lnTo>
                    <a:pt x="1836420" y="739152"/>
                  </a:lnTo>
                  <a:lnTo>
                    <a:pt x="1243584" y="739140"/>
                  </a:lnTo>
                  <a:lnTo>
                    <a:pt x="1243584" y="757428"/>
                  </a:lnTo>
                  <a:lnTo>
                    <a:pt x="1836420" y="757428"/>
                  </a:lnTo>
                  <a:lnTo>
                    <a:pt x="1836420" y="758952"/>
                  </a:lnTo>
                  <a:lnTo>
                    <a:pt x="1836420" y="1117092"/>
                  </a:lnTo>
                  <a:lnTo>
                    <a:pt x="1243584" y="1117092"/>
                  </a:lnTo>
                  <a:lnTo>
                    <a:pt x="1243584" y="1135380"/>
                  </a:lnTo>
                  <a:lnTo>
                    <a:pt x="1836420" y="1135380"/>
                  </a:lnTo>
                  <a:lnTo>
                    <a:pt x="1854708" y="1135380"/>
                  </a:lnTo>
                  <a:lnTo>
                    <a:pt x="2449055" y="1135380"/>
                  </a:lnTo>
                  <a:lnTo>
                    <a:pt x="2449055" y="1117092"/>
                  </a:lnTo>
                  <a:lnTo>
                    <a:pt x="1854708" y="1117092"/>
                  </a:lnTo>
                  <a:lnTo>
                    <a:pt x="1854708" y="758952"/>
                  </a:lnTo>
                  <a:lnTo>
                    <a:pt x="1854708" y="757428"/>
                  </a:lnTo>
                  <a:lnTo>
                    <a:pt x="2449055" y="757428"/>
                  </a:lnTo>
                  <a:lnTo>
                    <a:pt x="2449055" y="739140"/>
                  </a:lnTo>
                  <a:close/>
                </a:path>
                <a:path w="3080385" h="1135379">
                  <a:moveTo>
                    <a:pt x="2449055" y="359664"/>
                  </a:moveTo>
                  <a:lnTo>
                    <a:pt x="1854708" y="359664"/>
                  </a:lnTo>
                  <a:lnTo>
                    <a:pt x="1836420" y="359676"/>
                  </a:lnTo>
                  <a:lnTo>
                    <a:pt x="1243584" y="359664"/>
                  </a:lnTo>
                  <a:lnTo>
                    <a:pt x="1243584" y="377952"/>
                  </a:lnTo>
                  <a:lnTo>
                    <a:pt x="1836420" y="377952"/>
                  </a:lnTo>
                  <a:lnTo>
                    <a:pt x="1836420" y="379476"/>
                  </a:lnTo>
                  <a:lnTo>
                    <a:pt x="1836420" y="739140"/>
                  </a:lnTo>
                  <a:lnTo>
                    <a:pt x="1854708" y="739140"/>
                  </a:lnTo>
                  <a:lnTo>
                    <a:pt x="1854708" y="379476"/>
                  </a:lnTo>
                  <a:lnTo>
                    <a:pt x="1854708" y="377952"/>
                  </a:lnTo>
                  <a:lnTo>
                    <a:pt x="2449055" y="377952"/>
                  </a:lnTo>
                  <a:lnTo>
                    <a:pt x="2449055" y="359664"/>
                  </a:lnTo>
                  <a:close/>
                </a:path>
                <a:path w="3080385" h="1135379">
                  <a:moveTo>
                    <a:pt x="2467356" y="0"/>
                  </a:moveTo>
                  <a:lnTo>
                    <a:pt x="2449068" y="0"/>
                  </a:lnTo>
                  <a:lnTo>
                    <a:pt x="2449068" y="359664"/>
                  </a:lnTo>
                  <a:lnTo>
                    <a:pt x="2467356" y="359664"/>
                  </a:lnTo>
                  <a:lnTo>
                    <a:pt x="2467356" y="0"/>
                  </a:lnTo>
                  <a:close/>
                </a:path>
                <a:path w="3080385" h="1135379">
                  <a:moveTo>
                    <a:pt x="3080004" y="739152"/>
                  </a:moveTo>
                  <a:lnTo>
                    <a:pt x="3061716" y="739152"/>
                  </a:lnTo>
                  <a:lnTo>
                    <a:pt x="3061716" y="757428"/>
                  </a:lnTo>
                  <a:lnTo>
                    <a:pt x="3061716" y="758952"/>
                  </a:lnTo>
                  <a:lnTo>
                    <a:pt x="3061716" y="1117092"/>
                  </a:lnTo>
                  <a:lnTo>
                    <a:pt x="2467356" y="1117092"/>
                  </a:lnTo>
                  <a:lnTo>
                    <a:pt x="2467356" y="758952"/>
                  </a:lnTo>
                  <a:lnTo>
                    <a:pt x="2467356" y="757428"/>
                  </a:lnTo>
                  <a:lnTo>
                    <a:pt x="3061716" y="757428"/>
                  </a:lnTo>
                  <a:lnTo>
                    <a:pt x="3061716" y="739152"/>
                  </a:lnTo>
                  <a:lnTo>
                    <a:pt x="2467356" y="739140"/>
                  </a:lnTo>
                  <a:lnTo>
                    <a:pt x="2449068" y="739152"/>
                  </a:lnTo>
                  <a:lnTo>
                    <a:pt x="2449068" y="758952"/>
                  </a:lnTo>
                  <a:lnTo>
                    <a:pt x="2449068" y="1117092"/>
                  </a:lnTo>
                  <a:lnTo>
                    <a:pt x="2449068" y="1135380"/>
                  </a:lnTo>
                  <a:lnTo>
                    <a:pt x="2467356" y="1135380"/>
                  </a:lnTo>
                  <a:lnTo>
                    <a:pt x="3061716" y="1135380"/>
                  </a:lnTo>
                  <a:lnTo>
                    <a:pt x="3080004" y="1135380"/>
                  </a:lnTo>
                  <a:lnTo>
                    <a:pt x="3080004" y="1117092"/>
                  </a:lnTo>
                  <a:lnTo>
                    <a:pt x="3080004" y="758952"/>
                  </a:lnTo>
                  <a:lnTo>
                    <a:pt x="3080004" y="739152"/>
                  </a:lnTo>
                  <a:close/>
                </a:path>
                <a:path w="3080385" h="1135379">
                  <a:moveTo>
                    <a:pt x="3080004" y="359676"/>
                  </a:moveTo>
                  <a:lnTo>
                    <a:pt x="3061716" y="359676"/>
                  </a:lnTo>
                  <a:lnTo>
                    <a:pt x="2467356" y="359664"/>
                  </a:lnTo>
                  <a:lnTo>
                    <a:pt x="2449068" y="359676"/>
                  </a:lnTo>
                  <a:lnTo>
                    <a:pt x="2449068" y="379476"/>
                  </a:lnTo>
                  <a:lnTo>
                    <a:pt x="2449068" y="739140"/>
                  </a:lnTo>
                  <a:lnTo>
                    <a:pt x="2467356" y="739140"/>
                  </a:lnTo>
                  <a:lnTo>
                    <a:pt x="2467356" y="379476"/>
                  </a:lnTo>
                  <a:lnTo>
                    <a:pt x="2467356" y="377952"/>
                  </a:lnTo>
                  <a:lnTo>
                    <a:pt x="3061716" y="377952"/>
                  </a:lnTo>
                  <a:lnTo>
                    <a:pt x="3061716" y="379476"/>
                  </a:lnTo>
                  <a:lnTo>
                    <a:pt x="3061716" y="739140"/>
                  </a:lnTo>
                  <a:lnTo>
                    <a:pt x="3080004" y="739140"/>
                  </a:lnTo>
                  <a:lnTo>
                    <a:pt x="3080004" y="379476"/>
                  </a:lnTo>
                  <a:lnTo>
                    <a:pt x="3080004" y="359676"/>
                  </a:lnTo>
                  <a:close/>
                </a:path>
                <a:path w="3080385" h="1135379">
                  <a:moveTo>
                    <a:pt x="3080004" y="0"/>
                  </a:moveTo>
                  <a:lnTo>
                    <a:pt x="3061716" y="0"/>
                  </a:lnTo>
                  <a:lnTo>
                    <a:pt x="3061716" y="359664"/>
                  </a:lnTo>
                  <a:lnTo>
                    <a:pt x="3080004" y="359664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51731" y="1142999"/>
              <a:ext cx="3042285" cy="360045"/>
            </a:xfrm>
            <a:custGeom>
              <a:avLst/>
              <a:gdLst/>
              <a:ahLst/>
              <a:cxnLst/>
              <a:rect l="l" t="t" r="r" b="b"/>
              <a:pathLst>
                <a:path w="3042284" h="360044">
                  <a:moveTo>
                    <a:pt x="3041904" y="0"/>
                  </a:moveTo>
                  <a:lnTo>
                    <a:pt x="2982480" y="0"/>
                  </a:lnTo>
                  <a:lnTo>
                    <a:pt x="59436" y="0"/>
                  </a:lnTo>
                  <a:lnTo>
                    <a:pt x="0" y="0"/>
                  </a:lnTo>
                  <a:lnTo>
                    <a:pt x="0" y="269748"/>
                  </a:lnTo>
                  <a:lnTo>
                    <a:pt x="0" y="359664"/>
                  </a:lnTo>
                  <a:lnTo>
                    <a:pt x="3041904" y="359664"/>
                  </a:lnTo>
                  <a:lnTo>
                    <a:pt x="3041904" y="269748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31920" y="1123187"/>
              <a:ext cx="3061970" cy="20320"/>
            </a:xfrm>
            <a:custGeom>
              <a:avLst/>
              <a:gdLst/>
              <a:ahLst/>
              <a:cxnLst/>
              <a:rect l="l" t="t" r="r" b="b"/>
              <a:pathLst>
                <a:path w="3061970" h="20319">
                  <a:moveTo>
                    <a:pt x="3061716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3061716" y="18288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50208" y="1141475"/>
              <a:ext cx="3043555" cy="1905"/>
            </a:xfrm>
            <a:custGeom>
              <a:avLst/>
              <a:gdLst/>
              <a:ahLst/>
              <a:cxnLst/>
              <a:rect l="l" t="t" r="r" b="b"/>
              <a:pathLst>
                <a:path w="3043554" h="1905">
                  <a:moveTo>
                    <a:pt x="304342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43428" y="1524"/>
                  </a:lnTo>
                  <a:lnTo>
                    <a:pt x="3043428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31920" y="1123187"/>
              <a:ext cx="3080385" cy="1896110"/>
            </a:xfrm>
            <a:custGeom>
              <a:avLst/>
              <a:gdLst/>
              <a:ahLst/>
              <a:cxnLst/>
              <a:rect l="l" t="t" r="r" b="b"/>
              <a:pathLst>
                <a:path w="3080384" h="1896110">
                  <a:moveTo>
                    <a:pt x="18288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18288" y="379476"/>
                  </a:lnTo>
                  <a:lnTo>
                    <a:pt x="18288" y="19812"/>
                  </a:lnTo>
                  <a:close/>
                </a:path>
                <a:path w="3080384" h="1896110">
                  <a:moveTo>
                    <a:pt x="3080004" y="1516392"/>
                  </a:moveTo>
                  <a:lnTo>
                    <a:pt x="3061716" y="1516392"/>
                  </a:lnTo>
                  <a:lnTo>
                    <a:pt x="2467356" y="1516380"/>
                  </a:lnTo>
                  <a:lnTo>
                    <a:pt x="2449068" y="1516392"/>
                  </a:lnTo>
                  <a:lnTo>
                    <a:pt x="1854708" y="1516380"/>
                  </a:lnTo>
                  <a:lnTo>
                    <a:pt x="1836420" y="1516392"/>
                  </a:lnTo>
                  <a:lnTo>
                    <a:pt x="1243584" y="1516380"/>
                  </a:lnTo>
                  <a:lnTo>
                    <a:pt x="1225296" y="1516392"/>
                  </a:lnTo>
                  <a:lnTo>
                    <a:pt x="630936" y="1516380"/>
                  </a:lnTo>
                  <a:lnTo>
                    <a:pt x="612648" y="1516392"/>
                  </a:lnTo>
                  <a:lnTo>
                    <a:pt x="18288" y="1516380"/>
                  </a:lnTo>
                  <a:lnTo>
                    <a:pt x="0" y="1516392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34668"/>
                  </a:lnTo>
                  <a:lnTo>
                    <a:pt x="2449068" y="1534668"/>
                  </a:lnTo>
                  <a:lnTo>
                    <a:pt x="2449068" y="1536192"/>
                  </a:lnTo>
                  <a:lnTo>
                    <a:pt x="2467356" y="1536192"/>
                  </a:lnTo>
                  <a:lnTo>
                    <a:pt x="2467356" y="1534668"/>
                  </a:lnTo>
                  <a:lnTo>
                    <a:pt x="3061716" y="1534668"/>
                  </a:lnTo>
                  <a:lnTo>
                    <a:pt x="3061716" y="1536192"/>
                  </a:lnTo>
                  <a:lnTo>
                    <a:pt x="3080004" y="1536192"/>
                  </a:lnTo>
                  <a:lnTo>
                    <a:pt x="3080004" y="1516392"/>
                  </a:lnTo>
                  <a:close/>
                </a:path>
                <a:path w="3080384" h="1896110">
                  <a:moveTo>
                    <a:pt x="3080004" y="1138440"/>
                  </a:moveTo>
                  <a:lnTo>
                    <a:pt x="3061716" y="1138440"/>
                  </a:lnTo>
                  <a:lnTo>
                    <a:pt x="2467356" y="1138428"/>
                  </a:lnTo>
                  <a:lnTo>
                    <a:pt x="2449068" y="1138440"/>
                  </a:lnTo>
                  <a:lnTo>
                    <a:pt x="1854708" y="1138428"/>
                  </a:lnTo>
                  <a:lnTo>
                    <a:pt x="1836420" y="1138440"/>
                  </a:lnTo>
                  <a:lnTo>
                    <a:pt x="1243584" y="1138428"/>
                  </a:lnTo>
                  <a:lnTo>
                    <a:pt x="1225296" y="1138440"/>
                  </a:lnTo>
                  <a:lnTo>
                    <a:pt x="630936" y="1138428"/>
                  </a:lnTo>
                  <a:lnTo>
                    <a:pt x="612648" y="1138440"/>
                  </a:lnTo>
                  <a:lnTo>
                    <a:pt x="18288" y="1138428"/>
                  </a:lnTo>
                  <a:lnTo>
                    <a:pt x="0" y="1138440"/>
                  </a:lnTo>
                  <a:lnTo>
                    <a:pt x="0" y="1158240"/>
                  </a:lnTo>
                  <a:lnTo>
                    <a:pt x="0" y="1516380"/>
                  </a:lnTo>
                  <a:lnTo>
                    <a:pt x="18288" y="151638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12648" y="1516380"/>
                  </a:lnTo>
                  <a:lnTo>
                    <a:pt x="630936" y="151638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25296" y="1516380"/>
                  </a:lnTo>
                  <a:lnTo>
                    <a:pt x="1243584" y="151638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36420" y="1516380"/>
                  </a:lnTo>
                  <a:lnTo>
                    <a:pt x="1854708" y="1516380"/>
                  </a:lnTo>
                  <a:lnTo>
                    <a:pt x="1854708" y="1158240"/>
                  </a:lnTo>
                  <a:lnTo>
                    <a:pt x="1854708" y="1156716"/>
                  </a:lnTo>
                  <a:lnTo>
                    <a:pt x="2449068" y="1156716"/>
                  </a:lnTo>
                  <a:lnTo>
                    <a:pt x="2449068" y="1158240"/>
                  </a:lnTo>
                  <a:lnTo>
                    <a:pt x="2449068" y="1516380"/>
                  </a:lnTo>
                  <a:lnTo>
                    <a:pt x="2467356" y="1516380"/>
                  </a:lnTo>
                  <a:lnTo>
                    <a:pt x="2467356" y="1158240"/>
                  </a:lnTo>
                  <a:lnTo>
                    <a:pt x="2467356" y="1156716"/>
                  </a:lnTo>
                  <a:lnTo>
                    <a:pt x="3061716" y="1156716"/>
                  </a:lnTo>
                  <a:lnTo>
                    <a:pt x="3061716" y="1158240"/>
                  </a:lnTo>
                  <a:lnTo>
                    <a:pt x="3061716" y="1516380"/>
                  </a:lnTo>
                  <a:lnTo>
                    <a:pt x="3080004" y="1516380"/>
                  </a:lnTo>
                  <a:lnTo>
                    <a:pt x="3080004" y="1158240"/>
                  </a:lnTo>
                  <a:lnTo>
                    <a:pt x="3080004" y="1138440"/>
                  </a:lnTo>
                  <a:close/>
                </a:path>
                <a:path w="3080384" h="1896110">
                  <a:moveTo>
                    <a:pt x="3080004" y="758964"/>
                  </a:moveTo>
                  <a:lnTo>
                    <a:pt x="3061716" y="758964"/>
                  </a:lnTo>
                  <a:lnTo>
                    <a:pt x="2467356" y="758952"/>
                  </a:lnTo>
                  <a:lnTo>
                    <a:pt x="2449068" y="758964"/>
                  </a:lnTo>
                  <a:lnTo>
                    <a:pt x="1854708" y="758952"/>
                  </a:lnTo>
                  <a:lnTo>
                    <a:pt x="1836420" y="758964"/>
                  </a:lnTo>
                  <a:lnTo>
                    <a:pt x="1243584" y="758952"/>
                  </a:lnTo>
                  <a:lnTo>
                    <a:pt x="1225296" y="758964"/>
                  </a:lnTo>
                  <a:lnTo>
                    <a:pt x="630936" y="758952"/>
                  </a:lnTo>
                  <a:lnTo>
                    <a:pt x="612648" y="758964"/>
                  </a:lnTo>
                  <a:lnTo>
                    <a:pt x="18288" y="758952"/>
                  </a:lnTo>
                  <a:lnTo>
                    <a:pt x="0" y="758964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78764"/>
                  </a:lnTo>
                  <a:lnTo>
                    <a:pt x="612648" y="1138428"/>
                  </a:lnTo>
                  <a:lnTo>
                    <a:pt x="630936" y="1138428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78764"/>
                  </a:lnTo>
                  <a:lnTo>
                    <a:pt x="1225296" y="1138428"/>
                  </a:lnTo>
                  <a:lnTo>
                    <a:pt x="1243584" y="1138428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78764"/>
                  </a:lnTo>
                  <a:lnTo>
                    <a:pt x="1836420" y="1138428"/>
                  </a:lnTo>
                  <a:lnTo>
                    <a:pt x="1854708" y="1138428"/>
                  </a:lnTo>
                  <a:lnTo>
                    <a:pt x="1854708" y="778764"/>
                  </a:lnTo>
                  <a:lnTo>
                    <a:pt x="1854708" y="777240"/>
                  </a:lnTo>
                  <a:lnTo>
                    <a:pt x="2449068" y="777240"/>
                  </a:lnTo>
                  <a:lnTo>
                    <a:pt x="2449068" y="778764"/>
                  </a:lnTo>
                  <a:lnTo>
                    <a:pt x="2449068" y="1138428"/>
                  </a:lnTo>
                  <a:lnTo>
                    <a:pt x="2467356" y="1138428"/>
                  </a:lnTo>
                  <a:lnTo>
                    <a:pt x="2467356" y="778764"/>
                  </a:lnTo>
                  <a:lnTo>
                    <a:pt x="2467356" y="777240"/>
                  </a:lnTo>
                  <a:lnTo>
                    <a:pt x="3061716" y="777240"/>
                  </a:lnTo>
                  <a:lnTo>
                    <a:pt x="3061716" y="778764"/>
                  </a:lnTo>
                  <a:lnTo>
                    <a:pt x="3061716" y="1138428"/>
                  </a:lnTo>
                  <a:lnTo>
                    <a:pt x="3080004" y="1138428"/>
                  </a:lnTo>
                  <a:lnTo>
                    <a:pt x="3080004" y="778764"/>
                  </a:lnTo>
                  <a:lnTo>
                    <a:pt x="3080004" y="758964"/>
                  </a:lnTo>
                  <a:close/>
                </a:path>
                <a:path w="3080384" h="1896110">
                  <a:moveTo>
                    <a:pt x="3080004" y="379488"/>
                  </a:moveTo>
                  <a:lnTo>
                    <a:pt x="3061716" y="379488"/>
                  </a:lnTo>
                  <a:lnTo>
                    <a:pt x="2467356" y="379476"/>
                  </a:lnTo>
                  <a:lnTo>
                    <a:pt x="18288" y="379476"/>
                  </a:lnTo>
                  <a:lnTo>
                    <a:pt x="0" y="379488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12648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99288"/>
                  </a:lnTo>
                  <a:lnTo>
                    <a:pt x="1225296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99288"/>
                  </a:lnTo>
                  <a:lnTo>
                    <a:pt x="1836420" y="758952"/>
                  </a:lnTo>
                  <a:lnTo>
                    <a:pt x="1854708" y="758952"/>
                  </a:lnTo>
                  <a:lnTo>
                    <a:pt x="1854708" y="399288"/>
                  </a:lnTo>
                  <a:lnTo>
                    <a:pt x="1854708" y="397764"/>
                  </a:lnTo>
                  <a:lnTo>
                    <a:pt x="2449068" y="397764"/>
                  </a:lnTo>
                  <a:lnTo>
                    <a:pt x="2449068" y="399288"/>
                  </a:lnTo>
                  <a:lnTo>
                    <a:pt x="2449068" y="758952"/>
                  </a:lnTo>
                  <a:lnTo>
                    <a:pt x="2467356" y="758952"/>
                  </a:lnTo>
                  <a:lnTo>
                    <a:pt x="2467356" y="399288"/>
                  </a:lnTo>
                  <a:lnTo>
                    <a:pt x="2467356" y="397764"/>
                  </a:lnTo>
                  <a:lnTo>
                    <a:pt x="3061716" y="397764"/>
                  </a:lnTo>
                  <a:lnTo>
                    <a:pt x="3061716" y="399288"/>
                  </a:lnTo>
                  <a:lnTo>
                    <a:pt x="3061716" y="758952"/>
                  </a:lnTo>
                  <a:lnTo>
                    <a:pt x="3080004" y="758952"/>
                  </a:lnTo>
                  <a:lnTo>
                    <a:pt x="3080004" y="399288"/>
                  </a:lnTo>
                  <a:lnTo>
                    <a:pt x="3080004" y="379488"/>
                  </a:lnTo>
                  <a:close/>
                </a:path>
                <a:path w="3080384" h="1896110">
                  <a:moveTo>
                    <a:pt x="3080004" y="0"/>
                  </a:moveTo>
                  <a:lnTo>
                    <a:pt x="3061716" y="0"/>
                  </a:lnTo>
                  <a:lnTo>
                    <a:pt x="3061716" y="18288"/>
                  </a:lnTo>
                  <a:lnTo>
                    <a:pt x="3061716" y="19812"/>
                  </a:lnTo>
                  <a:lnTo>
                    <a:pt x="3061716" y="379476"/>
                  </a:lnTo>
                  <a:lnTo>
                    <a:pt x="3080004" y="379476"/>
                  </a:lnTo>
                  <a:lnTo>
                    <a:pt x="3080004" y="19812"/>
                  </a:lnTo>
                  <a:lnTo>
                    <a:pt x="3080004" y="18288"/>
                  </a:lnTo>
                  <a:lnTo>
                    <a:pt x="308000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931920" y="2659379"/>
              <a:ext cx="3080385" cy="1135380"/>
            </a:xfrm>
            <a:custGeom>
              <a:avLst/>
              <a:gdLst/>
              <a:ahLst/>
              <a:cxnLst/>
              <a:rect l="l" t="t" r="r" b="b"/>
              <a:pathLst>
                <a:path w="3080384" h="1135379">
                  <a:moveTo>
                    <a:pt x="18288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18288" y="359664"/>
                  </a:lnTo>
                  <a:lnTo>
                    <a:pt x="18288" y="0"/>
                  </a:lnTo>
                  <a:close/>
                </a:path>
                <a:path w="3080384" h="1135379">
                  <a:moveTo>
                    <a:pt x="630936" y="0"/>
                  </a:moveTo>
                  <a:lnTo>
                    <a:pt x="612648" y="0"/>
                  </a:lnTo>
                  <a:lnTo>
                    <a:pt x="612648" y="359664"/>
                  </a:lnTo>
                  <a:lnTo>
                    <a:pt x="630936" y="359664"/>
                  </a:lnTo>
                  <a:lnTo>
                    <a:pt x="630936" y="0"/>
                  </a:lnTo>
                  <a:close/>
                </a:path>
                <a:path w="3080384" h="1135379">
                  <a:moveTo>
                    <a:pt x="1243584" y="0"/>
                  </a:moveTo>
                  <a:lnTo>
                    <a:pt x="1225296" y="0"/>
                  </a:lnTo>
                  <a:lnTo>
                    <a:pt x="1225296" y="359664"/>
                  </a:lnTo>
                  <a:lnTo>
                    <a:pt x="1243584" y="359664"/>
                  </a:lnTo>
                  <a:lnTo>
                    <a:pt x="1243584" y="0"/>
                  </a:lnTo>
                  <a:close/>
                </a:path>
                <a:path w="3080384" h="1135379">
                  <a:moveTo>
                    <a:pt x="1854708" y="0"/>
                  </a:moveTo>
                  <a:lnTo>
                    <a:pt x="1836420" y="0"/>
                  </a:lnTo>
                  <a:lnTo>
                    <a:pt x="1836420" y="359664"/>
                  </a:lnTo>
                  <a:lnTo>
                    <a:pt x="1854708" y="359664"/>
                  </a:lnTo>
                  <a:lnTo>
                    <a:pt x="1854708" y="0"/>
                  </a:lnTo>
                  <a:close/>
                </a:path>
                <a:path w="3080384" h="1135379">
                  <a:moveTo>
                    <a:pt x="2467356" y="0"/>
                  </a:moveTo>
                  <a:lnTo>
                    <a:pt x="2449068" y="0"/>
                  </a:lnTo>
                  <a:lnTo>
                    <a:pt x="2449068" y="359664"/>
                  </a:lnTo>
                  <a:lnTo>
                    <a:pt x="2467356" y="359664"/>
                  </a:lnTo>
                  <a:lnTo>
                    <a:pt x="2467356" y="0"/>
                  </a:lnTo>
                  <a:close/>
                </a:path>
                <a:path w="3080384" h="1135379">
                  <a:moveTo>
                    <a:pt x="3080004" y="739152"/>
                  </a:moveTo>
                  <a:lnTo>
                    <a:pt x="3061716" y="739152"/>
                  </a:lnTo>
                  <a:lnTo>
                    <a:pt x="3061716" y="757428"/>
                  </a:lnTo>
                  <a:lnTo>
                    <a:pt x="3061716" y="758952"/>
                  </a:lnTo>
                  <a:lnTo>
                    <a:pt x="3061716" y="1117092"/>
                  </a:lnTo>
                  <a:lnTo>
                    <a:pt x="2467356" y="1117092"/>
                  </a:lnTo>
                  <a:lnTo>
                    <a:pt x="2467356" y="758952"/>
                  </a:lnTo>
                  <a:lnTo>
                    <a:pt x="2467356" y="757428"/>
                  </a:lnTo>
                  <a:lnTo>
                    <a:pt x="3061716" y="757428"/>
                  </a:lnTo>
                  <a:lnTo>
                    <a:pt x="3061716" y="739152"/>
                  </a:lnTo>
                  <a:lnTo>
                    <a:pt x="2467356" y="739140"/>
                  </a:lnTo>
                  <a:lnTo>
                    <a:pt x="2449068" y="739152"/>
                  </a:lnTo>
                  <a:lnTo>
                    <a:pt x="2449068" y="757428"/>
                  </a:lnTo>
                  <a:lnTo>
                    <a:pt x="2449068" y="758952"/>
                  </a:lnTo>
                  <a:lnTo>
                    <a:pt x="2449068" y="1117092"/>
                  </a:lnTo>
                  <a:lnTo>
                    <a:pt x="1854708" y="1117092"/>
                  </a:lnTo>
                  <a:lnTo>
                    <a:pt x="1854708" y="758952"/>
                  </a:lnTo>
                  <a:lnTo>
                    <a:pt x="1854708" y="757428"/>
                  </a:lnTo>
                  <a:lnTo>
                    <a:pt x="2449068" y="757428"/>
                  </a:lnTo>
                  <a:lnTo>
                    <a:pt x="2449068" y="739152"/>
                  </a:lnTo>
                  <a:lnTo>
                    <a:pt x="1854708" y="739140"/>
                  </a:lnTo>
                  <a:lnTo>
                    <a:pt x="1836420" y="739152"/>
                  </a:lnTo>
                  <a:lnTo>
                    <a:pt x="1836420" y="757428"/>
                  </a:lnTo>
                  <a:lnTo>
                    <a:pt x="1836420" y="758952"/>
                  </a:lnTo>
                  <a:lnTo>
                    <a:pt x="1836420" y="1117092"/>
                  </a:lnTo>
                  <a:lnTo>
                    <a:pt x="1243584" y="1117092"/>
                  </a:lnTo>
                  <a:lnTo>
                    <a:pt x="1243584" y="758952"/>
                  </a:lnTo>
                  <a:lnTo>
                    <a:pt x="1243584" y="757428"/>
                  </a:lnTo>
                  <a:lnTo>
                    <a:pt x="1836420" y="757428"/>
                  </a:lnTo>
                  <a:lnTo>
                    <a:pt x="1836420" y="739152"/>
                  </a:lnTo>
                  <a:lnTo>
                    <a:pt x="1243584" y="739140"/>
                  </a:lnTo>
                  <a:lnTo>
                    <a:pt x="1225296" y="739152"/>
                  </a:lnTo>
                  <a:lnTo>
                    <a:pt x="1225296" y="757428"/>
                  </a:lnTo>
                  <a:lnTo>
                    <a:pt x="1225296" y="758952"/>
                  </a:lnTo>
                  <a:lnTo>
                    <a:pt x="1225296" y="1117092"/>
                  </a:lnTo>
                  <a:lnTo>
                    <a:pt x="630936" y="1117092"/>
                  </a:lnTo>
                  <a:lnTo>
                    <a:pt x="630936" y="758952"/>
                  </a:lnTo>
                  <a:lnTo>
                    <a:pt x="630936" y="757428"/>
                  </a:lnTo>
                  <a:lnTo>
                    <a:pt x="1225296" y="757428"/>
                  </a:lnTo>
                  <a:lnTo>
                    <a:pt x="1225296" y="739152"/>
                  </a:lnTo>
                  <a:lnTo>
                    <a:pt x="630936" y="739140"/>
                  </a:lnTo>
                  <a:lnTo>
                    <a:pt x="612648" y="739152"/>
                  </a:lnTo>
                  <a:lnTo>
                    <a:pt x="612648" y="757428"/>
                  </a:lnTo>
                  <a:lnTo>
                    <a:pt x="612648" y="758952"/>
                  </a:lnTo>
                  <a:lnTo>
                    <a:pt x="612648" y="1117092"/>
                  </a:lnTo>
                  <a:lnTo>
                    <a:pt x="18288" y="1117092"/>
                  </a:lnTo>
                  <a:lnTo>
                    <a:pt x="18288" y="758952"/>
                  </a:lnTo>
                  <a:lnTo>
                    <a:pt x="18288" y="757428"/>
                  </a:lnTo>
                  <a:lnTo>
                    <a:pt x="612648" y="757428"/>
                  </a:lnTo>
                  <a:lnTo>
                    <a:pt x="612648" y="739152"/>
                  </a:lnTo>
                  <a:lnTo>
                    <a:pt x="18288" y="739140"/>
                  </a:lnTo>
                  <a:lnTo>
                    <a:pt x="0" y="739152"/>
                  </a:lnTo>
                  <a:lnTo>
                    <a:pt x="0" y="758952"/>
                  </a:lnTo>
                  <a:lnTo>
                    <a:pt x="0" y="1117092"/>
                  </a:lnTo>
                  <a:lnTo>
                    <a:pt x="0" y="1135380"/>
                  </a:lnTo>
                  <a:lnTo>
                    <a:pt x="18288" y="1135380"/>
                  </a:lnTo>
                  <a:lnTo>
                    <a:pt x="3080004" y="1135380"/>
                  </a:lnTo>
                  <a:lnTo>
                    <a:pt x="3080004" y="1117092"/>
                  </a:lnTo>
                  <a:lnTo>
                    <a:pt x="3080004" y="758952"/>
                  </a:lnTo>
                  <a:lnTo>
                    <a:pt x="3080004" y="739152"/>
                  </a:lnTo>
                  <a:close/>
                </a:path>
                <a:path w="3080384" h="1135379">
                  <a:moveTo>
                    <a:pt x="3080004" y="359676"/>
                  </a:moveTo>
                  <a:lnTo>
                    <a:pt x="3061716" y="359676"/>
                  </a:lnTo>
                  <a:lnTo>
                    <a:pt x="2467356" y="359664"/>
                  </a:lnTo>
                  <a:lnTo>
                    <a:pt x="2449068" y="359676"/>
                  </a:lnTo>
                  <a:lnTo>
                    <a:pt x="1854708" y="359664"/>
                  </a:lnTo>
                  <a:lnTo>
                    <a:pt x="1836420" y="359676"/>
                  </a:lnTo>
                  <a:lnTo>
                    <a:pt x="1243584" y="359664"/>
                  </a:lnTo>
                  <a:lnTo>
                    <a:pt x="1225296" y="359676"/>
                  </a:lnTo>
                  <a:lnTo>
                    <a:pt x="630936" y="359664"/>
                  </a:lnTo>
                  <a:lnTo>
                    <a:pt x="612648" y="359676"/>
                  </a:lnTo>
                  <a:lnTo>
                    <a:pt x="18288" y="359664"/>
                  </a:lnTo>
                  <a:lnTo>
                    <a:pt x="0" y="359676"/>
                  </a:lnTo>
                  <a:lnTo>
                    <a:pt x="0" y="379476"/>
                  </a:lnTo>
                  <a:lnTo>
                    <a:pt x="0" y="739140"/>
                  </a:lnTo>
                  <a:lnTo>
                    <a:pt x="18288" y="739140"/>
                  </a:lnTo>
                  <a:lnTo>
                    <a:pt x="18288" y="379476"/>
                  </a:lnTo>
                  <a:lnTo>
                    <a:pt x="18288" y="377952"/>
                  </a:lnTo>
                  <a:lnTo>
                    <a:pt x="612648" y="377952"/>
                  </a:lnTo>
                  <a:lnTo>
                    <a:pt x="612648" y="379476"/>
                  </a:lnTo>
                  <a:lnTo>
                    <a:pt x="612648" y="739140"/>
                  </a:lnTo>
                  <a:lnTo>
                    <a:pt x="630936" y="739140"/>
                  </a:lnTo>
                  <a:lnTo>
                    <a:pt x="630936" y="379476"/>
                  </a:lnTo>
                  <a:lnTo>
                    <a:pt x="630936" y="377952"/>
                  </a:lnTo>
                  <a:lnTo>
                    <a:pt x="1225296" y="377952"/>
                  </a:lnTo>
                  <a:lnTo>
                    <a:pt x="1225296" y="379476"/>
                  </a:lnTo>
                  <a:lnTo>
                    <a:pt x="1225296" y="739140"/>
                  </a:lnTo>
                  <a:lnTo>
                    <a:pt x="1243584" y="739140"/>
                  </a:lnTo>
                  <a:lnTo>
                    <a:pt x="1243584" y="379476"/>
                  </a:lnTo>
                  <a:lnTo>
                    <a:pt x="1243584" y="377952"/>
                  </a:lnTo>
                  <a:lnTo>
                    <a:pt x="1836420" y="377952"/>
                  </a:lnTo>
                  <a:lnTo>
                    <a:pt x="1836420" y="379476"/>
                  </a:lnTo>
                  <a:lnTo>
                    <a:pt x="1836420" y="739140"/>
                  </a:lnTo>
                  <a:lnTo>
                    <a:pt x="1854708" y="739140"/>
                  </a:lnTo>
                  <a:lnTo>
                    <a:pt x="1854708" y="379476"/>
                  </a:lnTo>
                  <a:lnTo>
                    <a:pt x="1854708" y="377952"/>
                  </a:lnTo>
                  <a:lnTo>
                    <a:pt x="2449068" y="377952"/>
                  </a:lnTo>
                  <a:lnTo>
                    <a:pt x="2449068" y="379476"/>
                  </a:lnTo>
                  <a:lnTo>
                    <a:pt x="2449068" y="739140"/>
                  </a:lnTo>
                  <a:lnTo>
                    <a:pt x="2467356" y="739140"/>
                  </a:lnTo>
                  <a:lnTo>
                    <a:pt x="2467356" y="379476"/>
                  </a:lnTo>
                  <a:lnTo>
                    <a:pt x="2467356" y="377952"/>
                  </a:lnTo>
                  <a:lnTo>
                    <a:pt x="3061716" y="377952"/>
                  </a:lnTo>
                  <a:lnTo>
                    <a:pt x="3061716" y="379476"/>
                  </a:lnTo>
                  <a:lnTo>
                    <a:pt x="3061716" y="739140"/>
                  </a:lnTo>
                  <a:lnTo>
                    <a:pt x="3080004" y="739140"/>
                  </a:lnTo>
                  <a:lnTo>
                    <a:pt x="3080004" y="379476"/>
                  </a:lnTo>
                  <a:lnTo>
                    <a:pt x="3080004" y="359676"/>
                  </a:lnTo>
                  <a:close/>
                </a:path>
                <a:path w="3080384" h="1135379">
                  <a:moveTo>
                    <a:pt x="3080004" y="0"/>
                  </a:moveTo>
                  <a:lnTo>
                    <a:pt x="3061716" y="0"/>
                  </a:lnTo>
                  <a:lnTo>
                    <a:pt x="3061716" y="359664"/>
                  </a:lnTo>
                  <a:lnTo>
                    <a:pt x="3080004" y="359664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6120" y="541019"/>
              <a:ext cx="1135380" cy="8427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34384" y="634776"/>
              <a:ext cx="950366" cy="420217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551687" y="4137659"/>
            <a:ext cx="3080385" cy="2672080"/>
            <a:chOff x="551687" y="4137659"/>
            <a:chExt cx="3080385" cy="2672080"/>
          </a:xfrm>
        </p:grpSpPr>
        <p:sp>
          <p:nvSpPr>
            <p:cNvPr id="18" name="object 18"/>
            <p:cNvSpPr/>
            <p:nvPr/>
          </p:nvSpPr>
          <p:spPr>
            <a:xfrm>
              <a:off x="569976" y="4155934"/>
              <a:ext cx="3042285" cy="361315"/>
            </a:xfrm>
            <a:custGeom>
              <a:avLst/>
              <a:gdLst/>
              <a:ahLst/>
              <a:cxnLst/>
              <a:rect l="l" t="t" r="r" b="b"/>
              <a:pathLst>
                <a:path w="3042285" h="361314">
                  <a:moveTo>
                    <a:pt x="3041904" y="25"/>
                  </a:moveTo>
                  <a:lnTo>
                    <a:pt x="2982468" y="25"/>
                  </a:lnTo>
                  <a:lnTo>
                    <a:pt x="59436" y="0"/>
                  </a:lnTo>
                  <a:lnTo>
                    <a:pt x="0" y="25"/>
                  </a:lnTo>
                  <a:lnTo>
                    <a:pt x="0" y="271284"/>
                  </a:lnTo>
                  <a:lnTo>
                    <a:pt x="0" y="361200"/>
                  </a:lnTo>
                  <a:lnTo>
                    <a:pt x="3041904" y="361200"/>
                  </a:lnTo>
                  <a:lnTo>
                    <a:pt x="3041904" y="271284"/>
                  </a:lnTo>
                  <a:lnTo>
                    <a:pt x="3041904" y="25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551688" y="4137659"/>
              <a:ext cx="3061970" cy="20320"/>
            </a:xfrm>
            <a:custGeom>
              <a:avLst/>
              <a:gdLst/>
              <a:ahLst/>
              <a:cxnLst/>
              <a:rect l="l" t="t" r="r" b="b"/>
              <a:pathLst>
                <a:path w="3061970" h="20320">
                  <a:moveTo>
                    <a:pt x="18275" y="0"/>
                  </a:moveTo>
                  <a:lnTo>
                    <a:pt x="0" y="0"/>
                  </a:lnTo>
                  <a:lnTo>
                    <a:pt x="0" y="18300"/>
                  </a:lnTo>
                  <a:lnTo>
                    <a:pt x="0" y="19824"/>
                  </a:lnTo>
                  <a:lnTo>
                    <a:pt x="18275" y="19824"/>
                  </a:lnTo>
                  <a:lnTo>
                    <a:pt x="18275" y="18300"/>
                  </a:lnTo>
                  <a:lnTo>
                    <a:pt x="18275" y="12"/>
                  </a:lnTo>
                  <a:close/>
                </a:path>
                <a:path w="3061970" h="20320">
                  <a:moveTo>
                    <a:pt x="3061716" y="0"/>
                  </a:moveTo>
                  <a:lnTo>
                    <a:pt x="18288" y="0"/>
                  </a:lnTo>
                  <a:lnTo>
                    <a:pt x="18288" y="18300"/>
                  </a:lnTo>
                  <a:lnTo>
                    <a:pt x="3061716" y="18300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69975" y="4155935"/>
              <a:ext cx="3043555" cy="1905"/>
            </a:xfrm>
            <a:custGeom>
              <a:avLst/>
              <a:gdLst/>
              <a:ahLst/>
              <a:cxnLst/>
              <a:rect l="l" t="t" r="r" b="b"/>
              <a:pathLst>
                <a:path w="3043554" h="1904">
                  <a:moveTo>
                    <a:pt x="3043415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3043415" y="1536"/>
                  </a:lnTo>
                  <a:lnTo>
                    <a:pt x="3043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1688" y="4137659"/>
              <a:ext cx="3080385" cy="1896110"/>
            </a:xfrm>
            <a:custGeom>
              <a:avLst/>
              <a:gdLst/>
              <a:ahLst/>
              <a:cxnLst/>
              <a:rect l="l" t="t" r="r" b="b"/>
              <a:pathLst>
                <a:path w="3080385" h="1896110">
                  <a:moveTo>
                    <a:pt x="18275" y="1536204"/>
                  </a:moveTo>
                  <a:lnTo>
                    <a:pt x="0" y="1536204"/>
                  </a:lnTo>
                  <a:lnTo>
                    <a:pt x="0" y="1895856"/>
                  </a:lnTo>
                  <a:lnTo>
                    <a:pt x="18275" y="1895856"/>
                  </a:lnTo>
                  <a:lnTo>
                    <a:pt x="18275" y="1536204"/>
                  </a:lnTo>
                  <a:close/>
                </a:path>
                <a:path w="3080385" h="1896110">
                  <a:moveTo>
                    <a:pt x="18275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0" y="1536192"/>
                  </a:lnTo>
                  <a:lnTo>
                    <a:pt x="18275" y="1536192"/>
                  </a:lnTo>
                  <a:lnTo>
                    <a:pt x="18275" y="379476"/>
                  </a:lnTo>
                  <a:lnTo>
                    <a:pt x="18275" y="19812"/>
                  </a:lnTo>
                  <a:close/>
                </a:path>
                <a:path w="3080385" h="1896110">
                  <a:moveTo>
                    <a:pt x="1243571" y="379476"/>
                  </a:move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399288"/>
                  </a:lnTo>
                  <a:lnTo>
                    <a:pt x="1225296" y="1516392"/>
                  </a:lnTo>
                  <a:lnTo>
                    <a:pt x="630936" y="1516392"/>
                  </a:lnTo>
                  <a:lnTo>
                    <a:pt x="630936" y="1156716"/>
                  </a:lnTo>
                  <a:lnTo>
                    <a:pt x="630936" y="1155192"/>
                  </a:lnTo>
                  <a:lnTo>
                    <a:pt x="1225296" y="1155192"/>
                  </a:lnTo>
                  <a:lnTo>
                    <a:pt x="1225296" y="1136904"/>
                  </a:lnTo>
                  <a:lnTo>
                    <a:pt x="630936" y="1136904"/>
                  </a:lnTo>
                  <a:lnTo>
                    <a:pt x="630936" y="777240"/>
                  </a:lnTo>
                  <a:lnTo>
                    <a:pt x="630936" y="775716"/>
                  </a:lnTo>
                  <a:lnTo>
                    <a:pt x="1225296" y="775716"/>
                  </a:lnTo>
                  <a:lnTo>
                    <a:pt x="1225296" y="757428"/>
                  </a:lnTo>
                  <a:lnTo>
                    <a:pt x="630936" y="757428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12648" y="757428"/>
                  </a:lnTo>
                  <a:lnTo>
                    <a:pt x="18288" y="757428"/>
                  </a:lnTo>
                  <a:lnTo>
                    <a:pt x="18288" y="775716"/>
                  </a:lnTo>
                  <a:lnTo>
                    <a:pt x="612648" y="775716"/>
                  </a:lnTo>
                  <a:lnTo>
                    <a:pt x="612648" y="777240"/>
                  </a:lnTo>
                  <a:lnTo>
                    <a:pt x="612648" y="1136904"/>
                  </a:lnTo>
                  <a:lnTo>
                    <a:pt x="18288" y="1136904"/>
                  </a:lnTo>
                  <a:lnTo>
                    <a:pt x="18288" y="1155192"/>
                  </a:lnTo>
                  <a:lnTo>
                    <a:pt x="612648" y="1155192"/>
                  </a:lnTo>
                  <a:lnTo>
                    <a:pt x="612648" y="1156716"/>
                  </a:lnTo>
                  <a:lnTo>
                    <a:pt x="612648" y="1516380"/>
                  </a:lnTo>
                  <a:lnTo>
                    <a:pt x="18288" y="15163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71" y="1536192"/>
                  </a:lnTo>
                  <a:lnTo>
                    <a:pt x="1243571" y="1516380"/>
                  </a:lnTo>
                  <a:lnTo>
                    <a:pt x="1243571" y="1156716"/>
                  </a:lnTo>
                  <a:lnTo>
                    <a:pt x="1243571" y="397751"/>
                  </a:lnTo>
                  <a:lnTo>
                    <a:pt x="1243571" y="379476"/>
                  </a:lnTo>
                  <a:close/>
                </a:path>
                <a:path w="3080385" h="1896110">
                  <a:moveTo>
                    <a:pt x="2449055" y="379476"/>
                  </a:moveTo>
                  <a:lnTo>
                    <a:pt x="1854708" y="379476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99288"/>
                  </a:lnTo>
                  <a:lnTo>
                    <a:pt x="1836420" y="757428"/>
                  </a:lnTo>
                  <a:lnTo>
                    <a:pt x="1243584" y="757428"/>
                  </a:lnTo>
                  <a:lnTo>
                    <a:pt x="1243584" y="775716"/>
                  </a:lnTo>
                  <a:lnTo>
                    <a:pt x="1836420" y="775716"/>
                  </a:lnTo>
                  <a:lnTo>
                    <a:pt x="1836420" y="777240"/>
                  </a:lnTo>
                  <a:lnTo>
                    <a:pt x="1836420" y="1136904"/>
                  </a:lnTo>
                  <a:lnTo>
                    <a:pt x="1243584" y="1136904"/>
                  </a:lnTo>
                  <a:lnTo>
                    <a:pt x="1243584" y="1155192"/>
                  </a:lnTo>
                  <a:lnTo>
                    <a:pt x="1836420" y="1155192"/>
                  </a:lnTo>
                  <a:lnTo>
                    <a:pt x="1836420" y="1156716"/>
                  </a:lnTo>
                  <a:lnTo>
                    <a:pt x="1836420" y="1516380"/>
                  </a:lnTo>
                  <a:lnTo>
                    <a:pt x="1243584" y="15163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34668"/>
                  </a:lnTo>
                  <a:lnTo>
                    <a:pt x="2449055" y="1534668"/>
                  </a:lnTo>
                  <a:lnTo>
                    <a:pt x="2449055" y="1516392"/>
                  </a:lnTo>
                  <a:lnTo>
                    <a:pt x="1854708" y="1516392"/>
                  </a:lnTo>
                  <a:lnTo>
                    <a:pt x="1854708" y="1156716"/>
                  </a:lnTo>
                  <a:lnTo>
                    <a:pt x="1854708" y="1155192"/>
                  </a:lnTo>
                  <a:lnTo>
                    <a:pt x="2449055" y="1155192"/>
                  </a:lnTo>
                  <a:lnTo>
                    <a:pt x="2449055" y="1136904"/>
                  </a:lnTo>
                  <a:lnTo>
                    <a:pt x="1854708" y="1136904"/>
                  </a:lnTo>
                  <a:lnTo>
                    <a:pt x="1854708" y="777240"/>
                  </a:lnTo>
                  <a:lnTo>
                    <a:pt x="1854708" y="775716"/>
                  </a:lnTo>
                  <a:lnTo>
                    <a:pt x="2449055" y="775716"/>
                  </a:lnTo>
                  <a:lnTo>
                    <a:pt x="2449055" y="757428"/>
                  </a:lnTo>
                  <a:lnTo>
                    <a:pt x="1854708" y="757428"/>
                  </a:lnTo>
                  <a:lnTo>
                    <a:pt x="1854708" y="399288"/>
                  </a:lnTo>
                  <a:lnTo>
                    <a:pt x="1854708" y="397764"/>
                  </a:lnTo>
                  <a:lnTo>
                    <a:pt x="2449055" y="397764"/>
                  </a:lnTo>
                  <a:lnTo>
                    <a:pt x="2449055" y="379476"/>
                  </a:lnTo>
                  <a:close/>
                </a:path>
                <a:path w="3080385" h="1896110">
                  <a:moveTo>
                    <a:pt x="3080004" y="0"/>
                  </a:moveTo>
                  <a:lnTo>
                    <a:pt x="3061716" y="0"/>
                  </a:lnTo>
                  <a:lnTo>
                    <a:pt x="3061716" y="18300"/>
                  </a:lnTo>
                  <a:lnTo>
                    <a:pt x="3061716" y="1516392"/>
                  </a:lnTo>
                  <a:lnTo>
                    <a:pt x="2467356" y="1516392"/>
                  </a:lnTo>
                  <a:lnTo>
                    <a:pt x="2467356" y="1156716"/>
                  </a:lnTo>
                  <a:lnTo>
                    <a:pt x="2467356" y="1155192"/>
                  </a:lnTo>
                  <a:lnTo>
                    <a:pt x="3061716" y="1155192"/>
                  </a:lnTo>
                  <a:lnTo>
                    <a:pt x="3061716" y="1136904"/>
                  </a:lnTo>
                  <a:lnTo>
                    <a:pt x="2467356" y="1136904"/>
                  </a:lnTo>
                  <a:lnTo>
                    <a:pt x="2467356" y="777240"/>
                  </a:lnTo>
                  <a:lnTo>
                    <a:pt x="2467356" y="775716"/>
                  </a:lnTo>
                  <a:lnTo>
                    <a:pt x="3061716" y="775716"/>
                  </a:lnTo>
                  <a:lnTo>
                    <a:pt x="3061716" y="757428"/>
                  </a:lnTo>
                  <a:lnTo>
                    <a:pt x="2467356" y="757428"/>
                  </a:lnTo>
                  <a:lnTo>
                    <a:pt x="2467356" y="399288"/>
                  </a:lnTo>
                  <a:lnTo>
                    <a:pt x="2467356" y="397764"/>
                  </a:lnTo>
                  <a:lnTo>
                    <a:pt x="3061716" y="397764"/>
                  </a:lnTo>
                  <a:lnTo>
                    <a:pt x="3061716" y="379476"/>
                  </a:lnTo>
                  <a:lnTo>
                    <a:pt x="2467356" y="379476"/>
                  </a:lnTo>
                  <a:lnTo>
                    <a:pt x="2449068" y="379476"/>
                  </a:lnTo>
                  <a:lnTo>
                    <a:pt x="2449068" y="1536192"/>
                  </a:lnTo>
                  <a:lnTo>
                    <a:pt x="2467356" y="1536192"/>
                  </a:lnTo>
                  <a:lnTo>
                    <a:pt x="2467356" y="1534668"/>
                  </a:lnTo>
                  <a:lnTo>
                    <a:pt x="3061716" y="1534668"/>
                  </a:lnTo>
                  <a:lnTo>
                    <a:pt x="3061716" y="1536192"/>
                  </a:lnTo>
                  <a:lnTo>
                    <a:pt x="3080004" y="1536192"/>
                  </a:lnTo>
                  <a:lnTo>
                    <a:pt x="308000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51688" y="5673864"/>
              <a:ext cx="3080385" cy="1135380"/>
            </a:xfrm>
            <a:custGeom>
              <a:avLst/>
              <a:gdLst/>
              <a:ahLst/>
              <a:cxnLst/>
              <a:rect l="l" t="t" r="r" b="b"/>
              <a:pathLst>
                <a:path w="3080385" h="1135379">
                  <a:moveTo>
                    <a:pt x="18275" y="0"/>
                  </a:moveTo>
                  <a:lnTo>
                    <a:pt x="0" y="0"/>
                  </a:lnTo>
                  <a:lnTo>
                    <a:pt x="0" y="359651"/>
                  </a:lnTo>
                  <a:lnTo>
                    <a:pt x="0" y="379463"/>
                  </a:lnTo>
                  <a:lnTo>
                    <a:pt x="0" y="737603"/>
                  </a:lnTo>
                  <a:lnTo>
                    <a:pt x="0" y="757415"/>
                  </a:lnTo>
                  <a:lnTo>
                    <a:pt x="0" y="1117079"/>
                  </a:lnTo>
                  <a:lnTo>
                    <a:pt x="0" y="1135367"/>
                  </a:lnTo>
                  <a:lnTo>
                    <a:pt x="18275" y="1135367"/>
                  </a:lnTo>
                  <a:lnTo>
                    <a:pt x="18275" y="359651"/>
                  </a:lnTo>
                  <a:lnTo>
                    <a:pt x="18275" y="0"/>
                  </a:lnTo>
                  <a:close/>
                </a:path>
                <a:path w="3080385" h="1135379">
                  <a:moveTo>
                    <a:pt x="1243571" y="0"/>
                  </a:moveTo>
                  <a:lnTo>
                    <a:pt x="1225296" y="0"/>
                  </a:lnTo>
                  <a:lnTo>
                    <a:pt x="1225296" y="359651"/>
                  </a:lnTo>
                  <a:lnTo>
                    <a:pt x="1225296" y="377939"/>
                  </a:lnTo>
                  <a:lnTo>
                    <a:pt x="1225296" y="1117079"/>
                  </a:lnTo>
                  <a:lnTo>
                    <a:pt x="630936" y="1117079"/>
                  </a:lnTo>
                  <a:lnTo>
                    <a:pt x="630936" y="757415"/>
                  </a:lnTo>
                  <a:lnTo>
                    <a:pt x="630936" y="755891"/>
                  </a:lnTo>
                  <a:lnTo>
                    <a:pt x="1225296" y="755891"/>
                  </a:lnTo>
                  <a:lnTo>
                    <a:pt x="1225296" y="737603"/>
                  </a:lnTo>
                  <a:lnTo>
                    <a:pt x="630936" y="737603"/>
                  </a:lnTo>
                  <a:lnTo>
                    <a:pt x="630936" y="379463"/>
                  </a:lnTo>
                  <a:lnTo>
                    <a:pt x="630936" y="377939"/>
                  </a:lnTo>
                  <a:lnTo>
                    <a:pt x="1225296" y="377939"/>
                  </a:lnTo>
                  <a:lnTo>
                    <a:pt x="1225296" y="359651"/>
                  </a:lnTo>
                  <a:lnTo>
                    <a:pt x="630936" y="359651"/>
                  </a:lnTo>
                  <a:lnTo>
                    <a:pt x="630936" y="0"/>
                  </a:lnTo>
                  <a:lnTo>
                    <a:pt x="612648" y="0"/>
                  </a:lnTo>
                  <a:lnTo>
                    <a:pt x="612648" y="359651"/>
                  </a:lnTo>
                  <a:lnTo>
                    <a:pt x="18288" y="359651"/>
                  </a:lnTo>
                  <a:lnTo>
                    <a:pt x="18288" y="377939"/>
                  </a:lnTo>
                  <a:lnTo>
                    <a:pt x="612648" y="377939"/>
                  </a:lnTo>
                  <a:lnTo>
                    <a:pt x="612648" y="379463"/>
                  </a:lnTo>
                  <a:lnTo>
                    <a:pt x="612648" y="737603"/>
                  </a:lnTo>
                  <a:lnTo>
                    <a:pt x="18288" y="737603"/>
                  </a:lnTo>
                  <a:lnTo>
                    <a:pt x="18288" y="755891"/>
                  </a:lnTo>
                  <a:lnTo>
                    <a:pt x="612648" y="755891"/>
                  </a:lnTo>
                  <a:lnTo>
                    <a:pt x="612648" y="757415"/>
                  </a:lnTo>
                  <a:lnTo>
                    <a:pt x="612648" y="1117079"/>
                  </a:lnTo>
                  <a:lnTo>
                    <a:pt x="18288" y="1117079"/>
                  </a:lnTo>
                  <a:lnTo>
                    <a:pt x="18288" y="1135367"/>
                  </a:lnTo>
                  <a:lnTo>
                    <a:pt x="612648" y="1135367"/>
                  </a:lnTo>
                  <a:lnTo>
                    <a:pt x="630936" y="1135367"/>
                  </a:lnTo>
                  <a:lnTo>
                    <a:pt x="1225296" y="1135367"/>
                  </a:lnTo>
                  <a:lnTo>
                    <a:pt x="1243571" y="1135367"/>
                  </a:lnTo>
                  <a:lnTo>
                    <a:pt x="1243571" y="1117079"/>
                  </a:lnTo>
                  <a:lnTo>
                    <a:pt x="1243571" y="757415"/>
                  </a:lnTo>
                  <a:lnTo>
                    <a:pt x="1243571" y="737603"/>
                  </a:lnTo>
                  <a:lnTo>
                    <a:pt x="1243571" y="379463"/>
                  </a:lnTo>
                  <a:lnTo>
                    <a:pt x="1243571" y="359651"/>
                  </a:lnTo>
                  <a:lnTo>
                    <a:pt x="1243571" y="0"/>
                  </a:lnTo>
                  <a:close/>
                </a:path>
                <a:path w="3080385" h="1135379">
                  <a:moveTo>
                    <a:pt x="2449055" y="359651"/>
                  </a:moveTo>
                  <a:lnTo>
                    <a:pt x="1854708" y="359651"/>
                  </a:lnTo>
                  <a:lnTo>
                    <a:pt x="1854708" y="0"/>
                  </a:lnTo>
                  <a:lnTo>
                    <a:pt x="1836420" y="0"/>
                  </a:lnTo>
                  <a:lnTo>
                    <a:pt x="1836420" y="359651"/>
                  </a:lnTo>
                  <a:lnTo>
                    <a:pt x="1243584" y="359651"/>
                  </a:lnTo>
                  <a:lnTo>
                    <a:pt x="1243584" y="377939"/>
                  </a:lnTo>
                  <a:lnTo>
                    <a:pt x="1836420" y="377939"/>
                  </a:lnTo>
                  <a:lnTo>
                    <a:pt x="1836420" y="379463"/>
                  </a:lnTo>
                  <a:lnTo>
                    <a:pt x="1836420" y="737603"/>
                  </a:lnTo>
                  <a:lnTo>
                    <a:pt x="1243584" y="737603"/>
                  </a:lnTo>
                  <a:lnTo>
                    <a:pt x="1243584" y="755891"/>
                  </a:lnTo>
                  <a:lnTo>
                    <a:pt x="1836420" y="755891"/>
                  </a:lnTo>
                  <a:lnTo>
                    <a:pt x="1836420" y="757415"/>
                  </a:lnTo>
                  <a:lnTo>
                    <a:pt x="1836420" y="1117079"/>
                  </a:lnTo>
                  <a:lnTo>
                    <a:pt x="1243584" y="1117079"/>
                  </a:lnTo>
                  <a:lnTo>
                    <a:pt x="1243584" y="1135367"/>
                  </a:lnTo>
                  <a:lnTo>
                    <a:pt x="1836420" y="1135367"/>
                  </a:lnTo>
                  <a:lnTo>
                    <a:pt x="1854708" y="1135367"/>
                  </a:lnTo>
                  <a:lnTo>
                    <a:pt x="2449055" y="1135367"/>
                  </a:lnTo>
                  <a:lnTo>
                    <a:pt x="2449055" y="1117079"/>
                  </a:lnTo>
                  <a:lnTo>
                    <a:pt x="1854708" y="1117079"/>
                  </a:lnTo>
                  <a:lnTo>
                    <a:pt x="1854708" y="757415"/>
                  </a:lnTo>
                  <a:lnTo>
                    <a:pt x="1854708" y="755891"/>
                  </a:lnTo>
                  <a:lnTo>
                    <a:pt x="2449055" y="755891"/>
                  </a:lnTo>
                  <a:lnTo>
                    <a:pt x="2449055" y="737603"/>
                  </a:lnTo>
                  <a:lnTo>
                    <a:pt x="1854708" y="737603"/>
                  </a:lnTo>
                  <a:lnTo>
                    <a:pt x="1854708" y="379463"/>
                  </a:lnTo>
                  <a:lnTo>
                    <a:pt x="1854708" y="377939"/>
                  </a:lnTo>
                  <a:lnTo>
                    <a:pt x="2449055" y="377939"/>
                  </a:lnTo>
                  <a:lnTo>
                    <a:pt x="2449055" y="359651"/>
                  </a:lnTo>
                  <a:close/>
                </a:path>
                <a:path w="3080385" h="1135379">
                  <a:moveTo>
                    <a:pt x="3080004" y="0"/>
                  </a:moveTo>
                  <a:lnTo>
                    <a:pt x="3061716" y="0"/>
                  </a:lnTo>
                  <a:lnTo>
                    <a:pt x="3061716" y="359651"/>
                  </a:lnTo>
                  <a:lnTo>
                    <a:pt x="3061716" y="377939"/>
                  </a:lnTo>
                  <a:lnTo>
                    <a:pt x="3061716" y="1117079"/>
                  </a:lnTo>
                  <a:lnTo>
                    <a:pt x="2467356" y="1117079"/>
                  </a:lnTo>
                  <a:lnTo>
                    <a:pt x="2467356" y="757415"/>
                  </a:lnTo>
                  <a:lnTo>
                    <a:pt x="2467356" y="755891"/>
                  </a:lnTo>
                  <a:lnTo>
                    <a:pt x="3061716" y="755891"/>
                  </a:lnTo>
                  <a:lnTo>
                    <a:pt x="3061716" y="737603"/>
                  </a:lnTo>
                  <a:lnTo>
                    <a:pt x="2467356" y="737603"/>
                  </a:lnTo>
                  <a:lnTo>
                    <a:pt x="2467356" y="379463"/>
                  </a:lnTo>
                  <a:lnTo>
                    <a:pt x="2467356" y="377939"/>
                  </a:lnTo>
                  <a:lnTo>
                    <a:pt x="3061716" y="377939"/>
                  </a:lnTo>
                  <a:lnTo>
                    <a:pt x="3061716" y="359651"/>
                  </a:lnTo>
                  <a:lnTo>
                    <a:pt x="2467356" y="359651"/>
                  </a:lnTo>
                  <a:lnTo>
                    <a:pt x="2467356" y="0"/>
                  </a:lnTo>
                  <a:lnTo>
                    <a:pt x="2449068" y="0"/>
                  </a:lnTo>
                  <a:lnTo>
                    <a:pt x="2449068" y="1135367"/>
                  </a:lnTo>
                  <a:lnTo>
                    <a:pt x="2467356" y="1135367"/>
                  </a:lnTo>
                  <a:lnTo>
                    <a:pt x="3061716" y="1135367"/>
                  </a:lnTo>
                  <a:lnTo>
                    <a:pt x="3080004" y="1135367"/>
                  </a:lnTo>
                  <a:lnTo>
                    <a:pt x="3080004" y="1117079"/>
                  </a:lnTo>
                  <a:lnTo>
                    <a:pt x="3080004" y="757415"/>
                  </a:lnTo>
                  <a:lnTo>
                    <a:pt x="3080004" y="737603"/>
                  </a:lnTo>
                  <a:lnTo>
                    <a:pt x="3080004" y="379463"/>
                  </a:lnTo>
                  <a:lnTo>
                    <a:pt x="3080004" y="359651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/>
          <p:cNvGrpSpPr/>
          <p:nvPr/>
        </p:nvGrpSpPr>
        <p:grpSpPr>
          <a:xfrm>
            <a:off x="3931920" y="4137659"/>
            <a:ext cx="3080385" cy="2672080"/>
            <a:chOff x="3931920" y="4137659"/>
            <a:chExt cx="3080385" cy="2672080"/>
          </a:xfrm>
        </p:grpSpPr>
        <p:sp>
          <p:nvSpPr>
            <p:cNvPr id="24" name="object 24"/>
            <p:cNvSpPr/>
            <p:nvPr/>
          </p:nvSpPr>
          <p:spPr>
            <a:xfrm>
              <a:off x="3951732" y="4155934"/>
              <a:ext cx="3042285" cy="361315"/>
            </a:xfrm>
            <a:custGeom>
              <a:avLst/>
              <a:gdLst/>
              <a:ahLst/>
              <a:cxnLst/>
              <a:rect l="l" t="t" r="r" b="b"/>
              <a:pathLst>
                <a:path w="3042284" h="361314">
                  <a:moveTo>
                    <a:pt x="3041904" y="25"/>
                  </a:moveTo>
                  <a:lnTo>
                    <a:pt x="2982480" y="25"/>
                  </a:lnTo>
                  <a:lnTo>
                    <a:pt x="59436" y="0"/>
                  </a:lnTo>
                  <a:lnTo>
                    <a:pt x="0" y="25"/>
                  </a:lnTo>
                  <a:lnTo>
                    <a:pt x="0" y="271284"/>
                  </a:lnTo>
                  <a:lnTo>
                    <a:pt x="0" y="361200"/>
                  </a:lnTo>
                  <a:lnTo>
                    <a:pt x="3041904" y="361200"/>
                  </a:lnTo>
                  <a:lnTo>
                    <a:pt x="3041904" y="271284"/>
                  </a:lnTo>
                  <a:lnTo>
                    <a:pt x="3041904" y="25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931920" y="4137659"/>
              <a:ext cx="3061970" cy="20320"/>
            </a:xfrm>
            <a:custGeom>
              <a:avLst/>
              <a:gdLst/>
              <a:ahLst/>
              <a:cxnLst/>
              <a:rect l="l" t="t" r="r" b="b"/>
              <a:pathLst>
                <a:path w="3061970" h="20320">
                  <a:moveTo>
                    <a:pt x="3061716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300"/>
                  </a:lnTo>
                  <a:lnTo>
                    <a:pt x="0" y="19824"/>
                  </a:lnTo>
                  <a:lnTo>
                    <a:pt x="18288" y="19824"/>
                  </a:lnTo>
                  <a:lnTo>
                    <a:pt x="18288" y="18300"/>
                  </a:lnTo>
                  <a:lnTo>
                    <a:pt x="3061716" y="18300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950208" y="4155935"/>
              <a:ext cx="3043555" cy="1905"/>
            </a:xfrm>
            <a:custGeom>
              <a:avLst/>
              <a:gdLst/>
              <a:ahLst/>
              <a:cxnLst/>
              <a:rect l="l" t="t" r="r" b="b"/>
              <a:pathLst>
                <a:path w="3043554" h="1904">
                  <a:moveTo>
                    <a:pt x="3043428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3043428" y="1536"/>
                  </a:lnTo>
                  <a:lnTo>
                    <a:pt x="3043428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931920" y="4137659"/>
              <a:ext cx="3080385" cy="1896110"/>
            </a:xfrm>
            <a:custGeom>
              <a:avLst/>
              <a:gdLst/>
              <a:ahLst/>
              <a:cxnLst/>
              <a:rect l="l" t="t" r="r" b="b"/>
              <a:pathLst>
                <a:path w="3080384" h="1896110">
                  <a:moveTo>
                    <a:pt x="18288" y="1536204"/>
                  </a:moveTo>
                  <a:lnTo>
                    <a:pt x="0" y="1536204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204"/>
                  </a:lnTo>
                  <a:close/>
                </a:path>
                <a:path w="3080384" h="1896110">
                  <a:moveTo>
                    <a:pt x="3080004" y="0"/>
                  </a:moveTo>
                  <a:lnTo>
                    <a:pt x="3061716" y="0"/>
                  </a:lnTo>
                  <a:lnTo>
                    <a:pt x="3061716" y="18300"/>
                  </a:lnTo>
                  <a:lnTo>
                    <a:pt x="3061716" y="1516392"/>
                  </a:lnTo>
                  <a:lnTo>
                    <a:pt x="2467356" y="1516392"/>
                  </a:lnTo>
                  <a:lnTo>
                    <a:pt x="2467356" y="1156716"/>
                  </a:lnTo>
                  <a:lnTo>
                    <a:pt x="2467356" y="1155192"/>
                  </a:lnTo>
                  <a:lnTo>
                    <a:pt x="3061716" y="1155192"/>
                  </a:lnTo>
                  <a:lnTo>
                    <a:pt x="3061716" y="1136904"/>
                  </a:lnTo>
                  <a:lnTo>
                    <a:pt x="2467356" y="1136904"/>
                  </a:lnTo>
                  <a:lnTo>
                    <a:pt x="2467356" y="777240"/>
                  </a:lnTo>
                  <a:lnTo>
                    <a:pt x="2467356" y="775716"/>
                  </a:lnTo>
                  <a:lnTo>
                    <a:pt x="3061716" y="775716"/>
                  </a:lnTo>
                  <a:lnTo>
                    <a:pt x="3061716" y="757428"/>
                  </a:lnTo>
                  <a:lnTo>
                    <a:pt x="2467356" y="757428"/>
                  </a:lnTo>
                  <a:lnTo>
                    <a:pt x="2467356" y="399288"/>
                  </a:lnTo>
                  <a:lnTo>
                    <a:pt x="2467356" y="397764"/>
                  </a:lnTo>
                  <a:lnTo>
                    <a:pt x="3061716" y="397764"/>
                  </a:lnTo>
                  <a:lnTo>
                    <a:pt x="3061716" y="379476"/>
                  </a:lnTo>
                  <a:lnTo>
                    <a:pt x="2467356" y="379476"/>
                  </a:lnTo>
                  <a:lnTo>
                    <a:pt x="2449068" y="379476"/>
                  </a:lnTo>
                  <a:lnTo>
                    <a:pt x="2449068" y="1516392"/>
                  </a:lnTo>
                  <a:lnTo>
                    <a:pt x="1854708" y="1516392"/>
                  </a:lnTo>
                  <a:lnTo>
                    <a:pt x="1854708" y="1156716"/>
                  </a:lnTo>
                  <a:lnTo>
                    <a:pt x="1854708" y="1155192"/>
                  </a:lnTo>
                  <a:lnTo>
                    <a:pt x="2449068" y="1155192"/>
                  </a:lnTo>
                  <a:lnTo>
                    <a:pt x="2449068" y="1136904"/>
                  </a:lnTo>
                  <a:lnTo>
                    <a:pt x="1854708" y="1136904"/>
                  </a:lnTo>
                  <a:lnTo>
                    <a:pt x="1854708" y="777240"/>
                  </a:lnTo>
                  <a:lnTo>
                    <a:pt x="1854708" y="775716"/>
                  </a:lnTo>
                  <a:lnTo>
                    <a:pt x="2449068" y="775716"/>
                  </a:lnTo>
                  <a:lnTo>
                    <a:pt x="2449068" y="757428"/>
                  </a:lnTo>
                  <a:lnTo>
                    <a:pt x="1854708" y="757428"/>
                  </a:lnTo>
                  <a:lnTo>
                    <a:pt x="1854708" y="399288"/>
                  </a:lnTo>
                  <a:lnTo>
                    <a:pt x="1854708" y="397764"/>
                  </a:lnTo>
                  <a:lnTo>
                    <a:pt x="2449068" y="397764"/>
                  </a:lnTo>
                  <a:lnTo>
                    <a:pt x="2449068" y="379476"/>
                  </a:lnTo>
                  <a:lnTo>
                    <a:pt x="1854708" y="379476"/>
                  </a:lnTo>
                  <a:lnTo>
                    <a:pt x="1836420" y="379476"/>
                  </a:lnTo>
                  <a:lnTo>
                    <a:pt x="1836420" y="1516392"/>
                  </a:lnTo>
                  <a:lnTo>
                    <a:pt x="1243584" y="1516392"/>
                  </a:lnTo>
                  <a:lnTo>
                    <a:pt x="1243584" y="1156716"/>
                  </a:lnTo>
                  <a:lnTo>
                    <a:pt x="1243584" y="1155192"/>
                  </a:lnTo>
                  <a:lnTo>
                    <a:pt x="1836420" y="1155192"/>
                  </a:lnTo>
                  <a:lnTo>
                    <a:pt x="1836420" y="1136904"/>
                  </a:lnTo>
                  <a:lnTo>
                    <a:pt x="1243584" y="1136904"/>
                  </a:lnTo>
                  <a:lnTo>
                    <a:pt x="1243584" y="777240"/>
                  </a:lnTo>
                  <a:lnTo>
                    <a:pt x="1243584" y="775716"/>
                  </a:lnTo>
                  <a:lnTo>
                    <a:pt x="1836420" y="775716"/>
                  </a:lnTo>
                  <a:lnTo>
                    <a:pt x="1836420" y="757428"/>
                  </a:lnTo>
                  <a:lnTo>
                    <a:pt x="1243584" y="757428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1516392"/>
                  </a:lnTo>
                  <a:lnTo>
                    <a:pt x="630936" y="1516392"/>
                  </a:lnTo>
                  <a:lnTo>
                    <a:pt x="630936" y="1156716"/>
                  </a:lnTo>
                  <a:lnTo>
                    <a:pt x="630936" y="1155192"/>
                  </a:lnTo>
                  <a:lnTo>
                    <a:pt x="1225296" y="1155192"/>
                  </a:lnTo>
                  <a:lnTo>
                    <a:pt x="1225296" y="1136904"/>
                  </a:lnTo>
                  <a:lnTo>
                    <a:pt x="630936" y="1136904"/>
                  </a:lnTo>
                  <a:lnTo>
                    <a:pt x="630936" y="777240"/>
                  </a:lnTo>
                  <a:lnTo>
                    <a:pt x="630936" y="775716"/>
                  </a:lnTo>
                  <a:lnTo>
                    <a:pt x="1225296" y="775716"/>
                  </a:lnTo>
                  <a:lnTo>
                    <a:pt x="1225296" y="757428"/>
                  </a:lnTo>
                  <a:lnTo>
                    <a:pt x="630936" y="757428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1516392"/>
                  </a:lnTo>
                  <a:lnTo>
                    <a:pt x="18288" y="1516392"/>
                  </a:lnTo>
                  <a:lnTo>
                    <a:pt x="18288" y="1156716"/>
                  </a:lnTo>
                  <a:lnTo>
                    <a:pt x="18288" y="1155192"/>
                  </a:lnTo>
                  <a:lnTo>
                    <a:pt x="612648" y="1155192"/>
                  </a:lnTo>
                  <a:lnTo>
                    <a:pt x="612648" y="1136904"/>
                  </a:lnTo>
                  <a:lnTo>
                    <a:pt x="18288" y="1136904"/>
                  </a:lnTo>
                  <a:lnTo>
                    <a:pt x="18288" y="777240"/>
                  </a:lnTo>
                  <a:lnTo>
                    <a:pt x="18288" y="775716"/>
                  </a:lnTo>
                  <a:lnTo>
                    <a:pt x="612648" y="775716"/>
                  </a:lnTo>
                  <a:lnTo>
                    <a:pt x="612648" y="757428"/>
                  </a:lnTo>
                  <a:lnTo>
                    <a:pt x="18288" y="757428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0" y="1536192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34668"/>
                  </a:lnTo>
                  <a:lnTo>
                    <a:pt x="2449068" y="1534668"/>
                  </a:lnTo>
                  <a:lnTo>
                    <a:pt x="2449068" y="1536192"/>
                  </a:lnTo>
                  <a:lnTo>
                    <a:pt x="2467356" y="1536192"/>
                  </a:lnTo>
                  <a:lnTo>
                    <a:pt x="2467356" y="1534668"/>
                  </a:lnTo>
                  <a:lnTo>
                    <a:pt x="3061716" y="1534668"/>
                  </a:lnTo>
                  <a:lnTo>
                    <a:pt x="3061716" y="1536192"/>
                  </a:lnTo>
                  <a:lnTo>
                    <a:pt x="3080004" y="1536192"/>
                  </a:lnTo>
                  <a:lnTo>
                    <a:pt x="3080004" y="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31920" y="5673864"/>
              <a:ext cx="3080385" cy="1135380"/>
            </a:xfrm>
            <a:custGeom>
              <a:avLst/>
              <a:gdLst/>
              <a:ahLst/>
              <a:cxnLst/>
              <a:rect l="l" t="t" r="r" b="b"/>
              <a:pathLst>
                <a:path w="3080384" h="1135379">
                  <a:moveTo>
                    <a:pt x="3080004" y="0"/>
                  </a:moveTo>
                  <a:lnTo>
                    <a:pt x="3061716" y="0"/>
                  </a:lnTo>
                  <a:lnTo>
                    <a:pt x="3061716" y="359651"/>
                  </a:lnTo>
                  <a:lnTo>
                    <a:pt x="3061716" y="377939"/>
                  </a:lnTo>
                  <a:lnTo>
                    <a:pt x="3061716" y="1117079"/>
                  </a:lnTo>
                  <a:lnTo>
                    <a:pt x="2467356" y="1117079"/>
                  </a:lnTo>
                  <a:lnTo>
                    <a:pt x="2467356" y="757415"/>
                  </a:lnTo>
                  <a:lnTo>
                    <a:pt x="2467356" y="755891"/>
                  </a:lnTo>
                  <a:lnTo>
                    <a:pt x="3061716" y="755891"/>
                  </a:lnTo>
                  <a:lnTo>
                    <a:pt x="3061716" y="737603"/>
                  </a:lnTo>
                  <a:lnTo>
                    <a:pt x="2467356" y="737603"/>
                  </a:lnTo>
                  <a:lnTo>
                    <a:pt x="2467356" y="379463"/>
                  </a:lnTo>
                  <a:lnTo>
                    <a:pt x="2467356" y="377939"/>
                  </a:lnTo>
                  <a:lnTo>
                    <a:pt x="3061716" y="377939"/>
                  </a:lnTo>
                  <a:lnTo>
                    <a:pt x="3061716" y="359651"/>
                  </a:lnTo>
                  <a:lnTo>
                    <a:pt x="2467356" y="359651"/>
                  </a:lnTo>
                  <a:lnTo>
                    <a:pt x="2467356" y="0"/>
                  </a:lnTo>
                  <a:lnTo>
                    <a:pt x="2449068" y="0"/>
                  </a:lnTo>
                  <a:lnTo>
                    <a:pt x="2449068" y="1117079"/>
                  </a:lnTo>
                  <a:lnTo>
                    <a:pt x="1854708" y="1117079"/>
                  </a:lnTo>
                  <a:lnTo>
                    <a:pt x="1854708" y="757415"/>
                  </a:lnTo>
                  <a:lnTo>
                    <a:pt x="1854708" y="755891"/>
                  </a:lnTo>
                  <a:lnTo>
                    <a:pt x="2449068" y="755891"/>
                  </a:lnTo>
                  <a:lnTo>
                    <a:pt x="2449068" y="737603"/>
                  </a:lnTo>
                  <a:lnTo>
                    <a:pt x="1854708" y="737603"/>
                  </a:lnTo>
                  <a:lnTo>
                    <a:pt x="1854708" y="379463"/>
                  </a:lnTo>
                  <a:lnTo>
                    <a:pt x="1854708" y="377939"/>
                  </a:lnTo>
                  <a:lnTo>
                    <a:pt x="2449068" y="377939"/>
                  </a:lnTo>
                  <a:lnTo>
                    <a:pt x="2449068" y="359651"/>
                  </a:lnTo>
                  <a:lnTo>
                    <a:pt x="1854708" y="359651"/>
                  </a:lnTo>
                  <a:lnTo>
                    <a:pt x="1854708" y="0"/>
                  </a:lnTo>
                  <a:lnTo>
                    <a:pt x="1836420" y="0"/>
                  </a:lnTo>
                  <a:lnTo>
                    <a:pt x="1836420" y="1117079"/>
                  </a:lnTo>
                  <a:lnTo>
                    <a:pt x="1243584" y="1117079"/>
                  </a:lnTo>
                  <a:lnTo>
                    <a:pt x="1243584" y="757415"/>
                  </a:lnTo>
                  <a:lnTo>
                    <a:pt x="1243584" y="755891"/>
                  </a:lnTo>
                  <a:lnTo>
                    <a:pt x="1836420" y="755891"/>
                  </a:lnTo>
                  <a:lnTo>
                    <a:pt x="1836420" y="737603"/>
                  </a:lnTo>
                  <a:lnTo>
                    <a:pt x="1243584" y="737603"/>
                  </a:lnTo>
                  <a:lnTo>
                    <a:pt x="1243584" y="379463"/>
                  </a:lnTo>
                  <a:lnTo>
                    <a:pt x="1243584" y="377939"/>
                  </a:lnTo>
                  <a:lnTo>
                    <a:pt x="1836420" y="377939"/>
                  </a:lnTo>
                  <a:lnTo>
                    <a:pt x="1836420" y="359651"/>
                  </a:lnTo>
                  <a:lnTo>
                    <a:pt x="1243584" y="359651"/>
                  </a:lnTo>
                  <a:lnTo>
                    <a:pt x="1243584" y="0"/>
                  </a:lnTo>
                  <a:lnTo>
                    <a:pt x="1225296" y="0"/>
                  </a:lnTo>
                  <a:lnTo>
                    <a:pt x="1225296" y="1117079"/>
                  </a:lnTo>
                  <a:lnTo>
                    <a:pt x="630936" y="1117079"/>
                  </a:lnTo>
                  <a:lnTo>
                    <a:pt x="630936" y="757415"/>
                  </a:lnTo>
                  <a:lnTo>
                    <a:pt x="630936" y="755891"/>
                  </a:lnTo>
                  <a:lnTo>
                    <a:pt x="1225296" y="755891"/>
                  </a:lnTo>
                  <a:lnTo>
                    <a:pt x="1225296" y="737603"/>
                  </a:lnTo>
                  <a:lnTo>
                    <a:pt x="630936" y="737603"/>
                  </a:lnTo>
                  <a:lnTo>
                    <a:pt x="630936" y="379463"/>
                  </a:lnTo>
                  <a:lnTo>
                    <a:pt x="630936" y="377939"/>
                  </a:lnTo>
                  <a:lnTo>
                    <a:pt x="1225296" y="377939"/>
                  </a:lnTo>
                  <a:lnTo>
                    <a:pt x="1225296" y="359651"/>
                  </a:lnTo>
                  <a:lnTo>
                    <a:pt x="630936" y="359651"/>
                  </a:lnTo>
                  <a:lnTo>
                    <a:pt x="630936" y="0"/>
                  </a:lnTo>
                  <a:lnTo>
                    <a:pt x="612648" y="0"/>
                  </a:lnTo>
                  <a:lnTo>
                    <a:pt x="612648" y="1117079"/>
                  </a:lnTo>
                  <a:lnTo>
                    <a:pt x="18288" y="1117079"/>
                  </a:lnTo>
                  <a:lnTo>
                    <a:pt x="18288" y="757415"/>
                  </a:lnTo>
                  <a:lnTo>
                    <a:pt x="18288" y="755891"/>
                  </a:lnTo>
                  <a:lnTo>
                    <a:pt x="612648" y="755891"/>
                  </a:lnTo>
                  <a:lnTo>
                    <a:pt x="612648" y="737603"/>
                  </a:lnTo>
                  <a:lnTo>
                    <a:pt x="18288" y="737603"/>
                  </a:lnTo>
                  <a:lnTo>
                    <a:pt x="18288" y="379463"/>
                  </a:lnTo>
                  <a:lnTo>
                    <a:pt x="18288" y="377939"/>
                  </a:lnTo>
                  <a:lnTo>
                    <a:pt x="612648" y="377939"/>
                  </a:lnTo>
                  <a:lnTo>
                    <a:pt x="612648" y="359651"/>
                  </a:lnTo>
                  <a:lnTo>
                    <a:pt x="18288" y="359651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135367"/>
                  </a:lnTo>
                  <a:lnTo>
                    <a:pt x="18288" y="1135367"/>
                  </a:lnTo>
                  <a:lnTo>
                    <a:pt x="3080004" y="1135367"/>
                  </a:lnTo>
                  <a:lnTo>
                    <a:pt x="3080004" y="1117079"/>
                  </a:lnTo>
                  <a:lnTo>
                    <a:pt x="3080004" y="757415"/>
                  </a:lnTo>
                  <a:lnTo>
                    <a:pt x="3080004" y="737603"/>
                  </a:lnTo>
                  <a:lnTo>
                    <a:pt x="3080004" y="379463"/>
                  </a:lnTo>
                  <a:lnTo>
                    <a:pt x="3080004" y="359651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/>
          <p:cNvGrpSpPr/>
          <p:nvPr/>
        </p:nvGrpSpPr>
        <p:grpSpPr>
          <a:xfrm>
            <a:off x="551687" y="7150607"/>
            <a:ext cx="3080385" cy="2672080"/>
            <a:chOff x="551687" y="7150607"/>
            <a:chExt cx="3080385" cy="2672080"/>
          </a:xfrm>
        </p:grpSpPr>
        <p:sp>
          <p:nvSpPr>
            <p:cNvPr id="30" name="object 30"/>
            <p:cNvSpPr/>
            <p:nvPr/>
          </p:nvSpPr>
          <p:spPr>
            <a:xfrm>
              <a:off x="569976" y="7170419"/>
              <a:ext cx="3042285" cy="360045"/>
            </a:xfrm>
            <a:custGeom>
              <a:avLst/>
              <a:gdLst/>
              <a:ahLst/>
              <a:cxnLst/>
              <a:rect l="l" t="t" r="r" b="b"/>
              <a:pathLst>
                <a:path w="3042285" h="360045">
                  <a:moveTo>
                    <a:pt x="3041904" y="0"/>
                  </a:moveTo>
                  <a:lnTo>
                    <a:pt x="2982468" y="0"/>
                  </a:lnTo>
                  <a:lnTo>
                    <a:pt x="59436" y="0"/>
                  </a:lnTo>
                  <a:lnTo>
                    <a:pt x="0" y="0"/>
                  </a:lnTo>
                  <a:lnTo>
                    <a:pt x="0" y="271272"/>
                  </a:lnTo>
                  <a:lnTo>
                    <a:pt x="0" y="359664"/>
                  </a:lnTo>
                  <a:lnTo>
                    <a:pt x="3041904" y="359664"/>
                  </a:lnTo>
                  <a:lnTo>
                    <a:pt x="3041904" y="271272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51688" y="7150607"/>
              <a:ext cx="3061970" cy="20320"/>
            </a:xfrm>
            <a:custGeom>
              <a:avLst/>
              <a:gdLst/>
              <a:ahLst/>
              <a:cxnLst/>
              <a:rect l="l" t="t" r="r" b="b"/>
              <a:pathLst>
                <a:path w="3061970" h="20320">
                  <a:moveTo>
                    <a:pt x="18275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75" y="19812"/>
                  </a:lnTo>
                  <a:lnTo>
                    <a:pt x="18275" y="18288"/>
                  </a:lnTo>
                  <a:lnTo>
                    <a:pt x="18275" y="0"/>
                  </a:lnTo>
                  <a:close/>
                </a:path>
                <a:path w="3061970" h="20320">
                  <a:moveTo>
                    <a:pt x="3061716" y="0"/>
                  </a:moveTo>
                  <a:lnTo>
                    <a:pt x="18288" y="0"/>
                  </a:lnTo>
                  <a:lnTo>
                    <a:pt x="18288" y="18288"/>
                  </a:lnTo>
                  <a:lnTo>
                    <a:pt x="3061716" y="18288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69975" y="7168883"/>
              <a:ext cx="3043555" cy="1905"/>
            </a:xfrm>
            <a:custGeom>
              <a:avLst/>
              <a:gdLst/>
              <a:ahLst/>
              <a:cxnLst/>
              <a:rect l="l" t="t" r="r" b="b"/>
              <a:pathLst>
                <a:path w="3043554" h="1904">
                  <a:moveTo>
                    <a:pt x="3043415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3043415" y="1536"/>
                  </a:lnTo>
                  <a:lnTo>
                    <a:pt x="3043415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51688" y="7150607"/>
              <a:ext cx="3080385" cy="1896110"/>
            </a:xfrm>
            <a:custGeom>
              <a:avLst/>
              <a:gdLst/>
              <a:ahLst/>
              <a:cxnLst/>
              <a:rect l="l" t="t" r="r" b="b"/>
              <a:pathLst>
                <a:path w="3080385" h="1896109">
                  <a:moveTo>
                    <a:pt x="18275" y="1158252"/>
                  </a:moveTo>
                  <a:lnTo>
                    <a:pt x="0" y="1158252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75" y="1895856"/>
                  </a:lnTo>
                  <a:lnTo>
                    <a:pt x="18275" y="1536192"/>
                  </a:lnTo>
                  <a:lnTo>
                    <a:pt x="18275" y="1516380"/>
                  </a:lnTo>
                  <a:lnTo>
                    <a:pt x="18275" y="1158252"/>
                  </a:lnTo>
                  <a:close/>
                </a:path>
                <a:path w="3080385" h="1896109">
                  <a:moveTo>
                    <a:pt x="18275" y="19812"/>
                  </a:moveTo>
                  <a:lnTo>
                    <a:pt x="0" y="19812"/>
                  </a:lnTo>
                  <a:lnTo>
                    <a:pt x="0" y="379476"/>
                  </a:lnTo>
                  <a:lnTo>
                    <a:pt x="0" y="399288"/>
                  </a:lnTo>
                  <a:lnTo>
                    <a:pt x="0" y="758952"/>
                  </a:lnTo>
                  <a:lnTo>
                    <a:pt x="0" y="778764"/>
                  </a:lnTo>
                  <a:lnTo>
                    <a:pt x="0" y="1138428"/>
                  </a:lnTo>
                  <a:lnTo>
                    <a:pt x="0" y="1158240"/>
                  </a:lnTo>
                  <a:lnTo>
                    <a:pt x="18275" y="1158240"/>
                  </a:lnTo>
                  <a:lnTo>
                    <a:pt x="18275" y="379476"/>
                  </a:lnTo>
                  <a:lnTo>
                    <a:pt x="18275" y="19812"/>
                  </a:lnTo>
                  <a:close/>
                </a:path>
                <a:path w="3080385" h="1896109">
                  <a:moveTo>
                    <a:pt x="1243571" y="1158252"/>
                  </a:moveTo>
                  <a:lnTo>
                    <a:pt x="1225296" y="1158252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8252"/>
                  </a:lnTo>
                  <a:lnTo>
                    <a:pt x="612648" y="1158252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71" y="1536192"/>
                  </a:lnTo>
                  <a:lnTo>
                    <a:pt x="1243571" y="1516380"/>
                  </a:lnTo>
                  <a:lnTo>
                    <a:pt x="1243571" y="1158252"/>
                  </a:lnTo>
                  <a:close/>
                </a:path>
                <a:path w="3080385" h="1896109">
                  <a:moveTo>
                    <a:pt x="1243571" y="379476"/>
                  </a:move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399288"/>
                  </a:lnTo>
                  <a:lnTo>
                    <a:pt x="1225296" y="758952"/>
                  </a:lnTo>
                  <a:lnTo>
                    <a:pt x="1225296" y="777240"/>
                  </a:lnTo>
                  <a:lnTo>
                    <a:pt x="1225296" y="778764"/>
                  </a:lnTo>
                  <a:lnTo>
                    <a:pt x="1225296" y="1138428"/>
                  </a:lnTo>
                  <a:lnTo>
                    <a:pt x="630936" y="1138428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99288"/>
                  </a:lnTo>
                  <a:lnTo>
                    <a:pt x="612648" y="758952"/>
                  </a:lnTo>
                  <a:lnTo>
                    <a:pt x="18288" y="758952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78764"/>
                  </a:lnTo>
                  <a:lnTo>
                    <a:pt x="612648" y="1138428"/>
                  </a:lnTo>
                  <a:lnTo>
                    <a:pt x="18288" y="1138428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43571" y="1158240"/>
                  </a:lnTo>
                  <a:lnTo>
                    <a:pt x="1243571" y="397751"/>
                  </a:lnTo>
                  <a:lnTo>
                    <a:pt x="1243571" y="379476"/>
                  </a:lnTo>
                  <a:close/>
                </a:path>
                <a:path w="3080385" h="1896109">
                  <a:moveTo>
                    <a:pt x="2449055" y="1516380"/>
                  </a:moveTo>
                  <a:lnTo>
                    <a:pt x="1854708" y="1516380"/>
                  </a:lnTo>
                  <a:lnTo>
                    <a:pt x="1854708" y="1158252"/>
                  </a:lnTo>
                  <a:lnTo>
                    <a:pt x="1836420" y="1158252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34668"/>
                  </a:lnTo>
                  <a:lnTo>
                    <a:pt x="2449055" y="1534668"/>
                  </a:lnTo>
                  <a:lnTo>
                    <a:pt x="2449055" y="1516380"/>
                  </a:lnTo>
                  <a:close/>
                </a:path>
                <a:path w="3080385" h="1896109">
                  <a:moveTo>
                    <a:pt x="2449055" y="379476"/>
                  </a:moveTo>
                  <a:lnTo>
                    <a:pt x="1854708" y="379476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99288"/>
                  </a:lnTo>
                  <a:lnTo>
                    <a:pt x="1836420" y="758952"/>
                  </a:lnTo>
                  <a:lnTo>
                    <a:pt x="1243584" y="758952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78764"/>
                  </a:lnTo>
                  <a:lnTo>
                    <a:pt x="1836420" y="1138428"/>
                  </a:lnTo>
                  <a:lnTo>
                    <a:pt x="1243584" y="1138428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54708" y="1158240"/>
                  </a:lnTo>
                  <a:lnTo>
                    <a:pt x="1854708" y="1156716"/>
                  </a:lnTo>
                  <a:lnTo>
                    <a:pt x="2449055" y="1156716"/>
                  </a:lnTo>
                  <a:lnTo>
                    <a:pt x="2449055" y="1138428"/>
                  </a:lnTo>
                  <a:lnTo>
                    <a:pt x="1854708" y="1138428"/>
                  </a:lnTo>
                  <a:lnTo>
                    <a:pt x="1854708" y="778764"/>
                  </a:lnTo>
                  <a:lnTo>
                    <a:pt x="1854708" y="777240"/>
                  </a:lnTo>
                  <a:lnTo>
                    <a:pt x="2449055" y="777240"/>
                  </a:lnTo>
                  <a:lnTo>
                    <a:pt x="2449055" y="758952"/>
                  </a:lnTo>
                  <a:lnTo>
                    <a:pt x="1854708" y="758952"/>
                  </a:lnTo>
                  <a:lnTo>
                    <a:pt x="1854708" y="399288"/>
                  </a:lnTo>
                  <a:lnTo>
                    <a:pt x="1854708" y="397764"/>
                  </a:lnTo>
                  <a:lnTo>
                    <a:pt x="2449055" y="397764"/>
                  </a:lnTo>
                  <a:lnTo>
                    <a:pt x="2449055" y="379476"/>
                  </a:lnTo>
                  <a:close/>
                </a:path>
                <a:path w="3080385" h="1896109">
                  <a:moveTo>
                    <a:pt x="3080004" y="1158252"/>
                  </a:moveTo>
                  <a:lnTo>
                    <a:pt x="3061716" y="1158252"/>
                  </a:lnTo>
                  <a:lnTo>
                    <a:pt x="3061716" y="1516380"/>
                  </a:lnTo>
                  <a:lnTo>
                    <a:pt x="2467356" y="1516380"/>
                  </a:lnTo>
                  <a:lnTo>
                    <a:pt x="2467356" y="1158252"/>
                  </a:lnTo>
                  <a:lnTo>
                    <a:pt x="2449068" y="1158252"/>
                  </a:lnTo>
                  <a:lnTo>
                    <a:pt x="2449068" y="1516380"/>
                  </a:lnTo>
                  <a:lnTo>
                    <a:pt x="2449068" y="1536192"/>
                  </a:lnTo>
                  <a:lnTo>
                    <a:pt x="2467356" y="1536192"/>
                  </a:lnTo>
                  <a:lnTo>
                    <a:pt x="2467356" y="1534668"/>
                  </a:lnTo>
                  <a:lnTo>
                    <a:pt x="3061716" y="1534668"/>
                  </a:lnTo>
                  <a:lnTo>
                    <a:pt x="3061716" y="1536192"/>
                  </a:lnTo>
                  <a:lnTo>
                    <a:pt x="3080004" y="1536192"/>
                  </a:lnTo>
                  <a:lnTo>
                    <a:pt x="3080004" y="1516380"/>
                  </a:lnTo>
                  <a:lnTo>
                    <a:pt x="3080004" y="1158252"/>
                  </a:lnTo>
                  <a:close/>
                </a:path>
                <a:path w="3080385" h="1896109">
                  <a:moveTo>
                    <a:pt x="3080004" y="0"/>
                  </a:moveTo>
                  <a:lnTo>
                    <a:pt x="3061716" y="0"/>
                  </a:lnTo>
                  <a:lnTo>
                    <a:pt x="3061716" y="18288"/>
                  </a:lnTo>
                  <a:lnTo>
                    <a:pt x="3061716" y="19812"/>
                  </a:lnTo>
                  <a:lnTo>
                    <a:pt x="3061716" y="1138428"/>
                  </a:lnTo>
                  <a:lnTo>
                    <a:pt x="2467356" y="1138428"/>
                  </a:lnTo>
                  <a:lnTo>
                    <a:pt x="2467356" y="778764"/>
                  </a:lnTo>
                  <a:lnTo>
                    <a:pt x="2467356" y="777240"/>
                  </a:lnTo>
                  <a:lnTo>
                    <a:pt x="3061716" y="777240"/>
                  </a:lnTo>
                  <a:lnTo>
                    <a:pt x="3061716" y="758952"/>
                  </a:lnTo>
                  <a:lnTo>
                    <a:pt x="2467356" y="758952"/>
                  </a:lnTo>
                  <a:lnTo>
                    <a:pt x="2467356" y="399288"/>
                  </a:lnTo>
                  <a:lnTo>
                    <a:pt x="2467356" y="397764"/>
                  </a:lnTo>
                  <a:lnTo>
                    <a:pt x="3061716" y="397764"/>
                  </a:lnTo>
                  <a:lnTo>
                    <a:pt x="3061716" y="379476"/>
                  </a:lnTo>
                  <a:lnTo>
                    <a:pt x="2467356" y="379476"/>
                  </a:lnTo>
                  <a:lnTo>
                    <a:pt x="2449068" y="379476"/>
                  </a:lnTo>
                  <a:lnTo>
                    <a:pt x="2449068" y="397751"/>
                  </a:lnTo>
                  <a:lnTo>
                    <a:pt x="2449068" y="1158240"/>
                  </a:lnTo>
                  <a:lnTo>
                    <a:pt x="2467356" y="1158240"/>
                  </a:lnTo>
                  <a:lnTo>
                    <a:pt x="2467356" y="1156716"/>
                  </a:lnTo>
                  <a:lnTo>
                    <a:pt x="3061716" y="1156716"/>
                  </a:lnTo>
                  <a:lnTo>
                    <a:pt x="3061716" y="1158240"/>
                  </a:lnTo>
                  <a:lnTo>
                    <a:pt x="3080004" y="1158240"/>
                  </a:lnTo>
                  <a:lnTo>
                    <a:pt x="3080004" y="18288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551688" y="8686799"/>
              <a:ext cx="3080385" cy="1135380"/>
            </a:xfrm>
            <a:custGeom>
              <a:avLst/>
              <a:gdLst/>
              <a:ahLst/>
              <a:cxnLst/>
              <a:rect l="l" t="t" r="r" b="b"/>
              <a:pathLst>
                <a:path w="3080385" h="1135379">
                  <a:moveTo>
                    <a:pt x="18275" y="0"/>
                  </a:moveTo>
                  <a:lnTo>
                    <a:pt x="0" y="0"/>
                  </a:lnTo>
                  <a:lnTo>
                    <a:pt x="0" y="359664"/>
                  </a:lnTo>
                  <a:lnTo>
                    <a:pt x="0" y="379488"/>
                  </a:lnTo>
                  <a:lnTo>
                    <a:pt x="0" y="739140"/>
                  </a:lnTo>
                  <a:lnTo>
                    <a:pt x="0" y="758952"/>
                  </a:lnTo>
                  <a:lnTo>
                    <a:pt x="0" y="1117092"/>
                  </a:lnTo>
                  <a:lnTo>
                    <a:pt x="0" y="1135380"/>
                  </a:lnTo>
                  <a:lnTo>
                    <a:pt x="18275" y="1135380"/>
                  </a:lnTo>
                  <a:lnTo>
                    <a:pt x="18275" y="359664"/>
                  </a:lnTo>
                  <a:lnTo>
                    <a:pt x="18275" y="0"/>
                  </a:lnTo>
                  <a:close/>
                </a:path>
                <a:path w="3080385" h="1135379">
                  <a:moveTo>
                    <a:pt x="1243571" y="0"/>
                  </a:moveTo>
                  <a:lnTo>
                    <a:pt x="1225296" y="0"/>
                  </a:lnTo>
                  <a:lnTo>
                    <a:pt x="1225296" y="359664"/>
                  </a:lnTo>
                  <a:lnTo>
                    <a:pt x="1225296" y="377952"/>
                  </a:lnTo>
                  <a:lnTo>
                    <a:pt x="1225296" y="1117092"/>
                  </a:lnTo>
                  <a:lnTo>
                    <a:pt x="630936" y="1117092"/>
                  </a:lnTo>
                  <a:lnTo>
                    <a:pt x="630936" y="758952"/>
                  </a:lnTo>
                  <a:lnTo>
                    <a:pt x="630936" y="757428"/>
                  </a:lnTo>
                  <a:lnTo>
                    <a:pt x="1225296" y="757428"/>
                  </a:lnTo>
                  <a:lnTo>
                    <a:pt x="1225296" y="739140"/>
                  </a:lnTo>
                  <a:lnTo>
                    <a:pt x="630936" y="739140"/>
                  </a:lnTo>
                  <a:lnTo>
                    <a:pt x="630936" y="379488"/>
                  </a:lnTo>
                  <a:lnTo>
                    <a:pt x="630936" y="377952"/>
                  </a:lnTo>
                  <a:lnTo>
                    <a:pt x="1225296" y="377952"/>
                  </a:lnTo>
                  <a:lnTo>
                    <a:pt x="1225296" y="359664"/>
                  </a:lnTo>
                  <a:lnTo>
                    <a:pt x="630936" y="359664"/>
                  </a:lnTo>
                  <a:lnTo>
                    <a:pt x="630936" y="0"/>
                  </a:lnTo>
                  <a:lnTo>
                    <a:pt x="612648" y="0"/>
                  </a:lnTo>
                  <a:lnTo>
                    <a:pt x="612648" y="359664"/>
                  </a:lnTo>
                  <a:lnTo>
                    <a:pt x="18288" y="359664"/>
                  </a:lnTo>
                  <a:lnTo>
                    <a:pt x="18288" y="377952"/>
                  </a:lnTo>
                  <a:lnTo>
                    <a:pt x="612648" y="377952"/>
                  </a:lnTo>
                  <a:lnTo>
                    <a:pt x="612648" y="379488"/>
                  </a:lnTo>
                  <a:lnTo>
                    <a:pt x="612648" y="739140"/>
                  </a:lnTo>
                  <a:lnTo>
                    <a:pt x="18288" y="739140"/>
                  </a:lnTo>
                  <a:lnTo>
                    <a:pt x="18288" y="757428"/>
                  </a:lnTo>
                  <a:lnTo>
                    <a:pt x="612648" y="757428"/>
                  </a:lnTo>
                  <a:lnTo>
                    <a:pt x="612648" y="758952"/>
                  </a:lnTo>
                  <a:lnTo>
                    <a:pt x="612648" y="1117092"/>
                  </a:lnTo>
                  <a:lnTo>
                    <a:pt x="18288" y="1117092"/>
                  </a:lnTo>
                  <a:lnTo>
                    <a:pt x="18288" y="1135380"/>
                  </a:lnTo>
                  <a:lnTo>
                    <a:pt x="612648" y="1135380"/>
                  </a:lnTo>
                  <a:lnTo>
                    <a:pt x="630936" y="1135380"/>
                  </a:lnTo>
                  <a:lnTo>
                    <a:pt x="1225296" y="1135380"/>
                  </a:lnTo>
                  <a:lnTo>
                    <a:pt x="1243571" y="1135380"/>
                  </a:lnTo>
                  <a:lnTo>
                    <a:pt x="1243571" y="1117092"/>
                  </a:lnTo>
                  <a:lnTo>
                    <a:pt x="1243571" y="758952"/>
                  </a:lnTo>
                  <a:lnTo>
                    <a:pt x="1243571" y="739140"/>
                  </a:lnTo>
                  <a:lnTo>
                    <a:pt x="1243571" y="379488"/>
                  </a:lnTo>
                  <a:lnTo>
                    <a:pt x="1243571" y="359664"/>
                  </a:lnTo>
                  <a:lnTo>
                    <a:pt x="1243571" y="0"/>
                  </a:lnTo>
                  <a:close/>
                </a:path>
                <a:path w="3080385" h="1135379">
                  <a:moveTo>
                    <a:pt x="2449055" y="359664"/>
                  </a:moveTo>
                  <a:lnTo>
                    <a:pt x="1854708" y="359664"/>
                  </a:lnTo>
                  <a:lnTo>
                    <a:pt x="1854708" y="0"/>
                  </a:lnTo>
                  <a:lnTo>
                    <a:pt x="1836420" y="0"/>
                  </a:lnTo>
                  <a:lnTo>
                    <a:pt x="1836420" y="359664"/>
                  </a:lnTo>
                  <a:lnTo>
                    <a:pt x="1243584" y="359664"/>
                  </a:lnTo>
                  <a:lnTo>
                    <a:pt x="1243584" y="377952"/>
                  </a:lnTo>
                  <a:lnTo>
                    <a:pt x="1836420" y="377952"/>
                  </a:lnTo>
                  <a:lnTo>
                    <a:pt x="1836420" y="379488"/>
                  </a:lnTo>
                  <a:lnTo>
                    <a:pt x="1836420" y="739140"/>
                  </a:lnTo>
                  <a:lnTo>
                    <a:pt x="1243584" y="739140"/>
                  </a:lnTo>
                  <a:lnTo>
                    <a:pt x="1243584" y="757428"/>
                  </a:lnTo>
                  <a:lnTo>
                    <a:pt x="1836420" y="757428"/>
                  </a:lnTo>
                  <a:lnTo>
                    <a:pt x="1836420" y="758952"/>
                  </a:lnTo>
                  <a:lnTo>
                    <a:pt x="1836420" y="1117092"/>
                  </a:lnTo>
                  <a:lnTo>
                    <a:pt x="1243584" y="1117092"/>
                  </a:lnTo>
                  <a:lnTo>
                    <a:pt x="1243584" y="1135380"/>
                  </a:lnTo>
                  <a:lnTo>
                    <a:pt x="1836420" y="1135380"/>
                  </a:lnTo>
                  <a:lnTo>
                    <a:pt x="1854708" y="1135380"/>
                  </a:lnTo>
                  <a:lnTo>
                    <a:pt x="2449055" y="1135380"/>
                  </a:lnTo>
                  <a:lnTo>
                    <a:pt x="2449055" y="1117092"/>
                  </a:lnTo>
                  <a:lnTo>
                    <a:pt x="1854708" y="1117092"/>
                  </a:lnTo>
                  <a:lnTo>
                    <a:pt x="1854708" y="758952"/>
                  </a:lnTo>
                  <a:lnTo>
                    <a:pt x="1854708" y="757428"/>
                  </a:lnTo>
                  <a:lnTo>
                    <a:pt x="2449055" y="757428"/>
                  </a:lnTo>
                  <a:lnTo>
                    <a:pt x="2449055" y="739140"/>
                  </a:lnTo>
                  <a:lnTo>
                    <a:pt x="1854708" y="739140"/>
                  </a:lnTo>
                  <a:lnTo>
                    <a:pt x="1854708" y="379488"/>
                  </a:lnTo>
                  <a:lnTo>
                    <a:pt x="1854708" y="377952"/>
                  </a:lnTo>
                  <a:lnTo>
                    <a:pt x="2449055" y="377952"/>
                  </a:lnTo>
                  <a:lnTo>
                    <a:pt x="2449055" y="359664"/>
                  </a:lnTo>
                  <a:close/>
                </a:path>
                <a:path w="3080385" h="1135379">
                  <a:moveTo>
                    <a:pt x="3080004" y="0"/>
                  </a:moveTo>
                  <a:lnTo>
                    <a:pt x="3061716" y="0"/>
                  </a:lnTo>
                  <a:lnTo>
                    <a:pt x="3061716" y="359664"/>
                  </a:lnTo>
                  <a:lnTo>
                    <a:pt x="3061716" y="377952"/>
                  </a:lnTo>
                  <a:lnTo>
                    <a:pt x="3061716" y="1117092"/>
                  </a:lnTo>
                  <a:lnTo>
                    <a:pt x="2467356" y="1117092"/>
                  </a:lnTo>
                  <a:lnTo>
                    <a:pt x="2467356" y="758952"/>
                  </a:lnTo>
                  <a:lnTo>
                    <a:pt x="2467356" y="757428"/>
                  </a:lnTo>
                  <a:lnTo>
                    <a:pt x="3061716" y="757428"/>
                  </a:lnTo>
                  <a:lnTo>
                    <a:pt x="3061716" y="739140"/>
                  </a:lnTo>
                  <a:lnTo>
                    <a:pt x="2467356" y="739140"/>
                  </a:lnTo>
                  <a:lnTo>
                    <a:pt x="2467356" y="379488"/>
                  </a:lnTo>
                  <a:lnTo>
                    <a:pt x="2467356" y="377952"/>
                  </a:lnTo>
                  <a:lnTo>
                    <a:pt x="3061716" y="377952"/>
                  </a:lnTo>
                  <a:lnTo>
                    <a:pt x="3061716" y="359664"/>
                  </a:lnTo>
                  <a:lnTo>
                    <a:pt x="2467356" y="359664"/>
                  </a:lnTo>
                  <a:lnTo>
                    <a:pt x="2467356" y="0"/>
                  </a:lnTo>
                  <a:lnTo>
                    <a:pt x="2449068" y="0"/>
                  </a:lnTo>
                  <a:lnTo>
                    <a:pt x="2449068" y="1135380"/>
                  </a:lnTo>
                  <a:lnTo>
                    <a:pt x="2467356" y="1135380"/>
                  </a:lnTo>
                  <a:lnTo>
                    <a:pt x="3061716" y="1135380"/>
                  </a:lnTo>
                  <a:lnTo>
                    <a:pt x="3080004" y="1135380"/>
                  </a:lnTo>
                  <a:lnTo>
                    <a:pt x="3080004" y="1117092"/>
                  </a:lnTo>
                  <a:lnTo>
                    <a:pt x="3080004" y="758952"/>
                  </a:lnTo>
                  <a:lnTo>
                    <a:pt x="3080004" y="739140"/>
                  </a:lnTo>
                  <a:lnTo>
                    <a:pt x="3080004" y="379488"/>
                  </a:lnTo>
                  <a:lnTo>
                    <a:pt x="3080004" y="359664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/>
          <p:cNvGrpSpPr/>
          <p:nvPr/>
        </p:nvGrpSpPr>
        <p:grpSpPr>
          <a:xfrm>
            <a:off x="3931920" y="7150607"/>
            <a:ext cx="3080385" cy="2672080"/>
            <a:chOff x="3931920" y="7150607"/>
            <a:chExt cx="3080385" cy="2672080"/>
          </a:xfrm>
        </p:grpSpPr>
        <p:sp>
          <p:nvSpPr>
            <p:cNvPr id="36" name="object 36"/>
            <p:cNvSpPr/>
            <p:nvPr/>
          </p:nvSpPr>
          <p:spPr>
            <a:xfrm>
              <a:off x="3951732" y="7170419"/>
              <a:ext cx="3042285" cy="360045"/>
            </a:xfrm>
            <a:custGeom>
              <a:avLst/>
              <a:gdLst/>
              <a:ahLst/>
              <a:cxnLst/>
              <a:rect l="l" t="t" r="r" b="b"/>
              <a:pathLst>
                <a:path w="3042284" h="360045">
                  <a:moveTo>
                    <a:pt x="3041904" y="0"/>
                  </a:moveTo>
                  <a:lnTo>
                    <a:pt x="2982480" y="0"/>
                  </a:lnTo>
                  <a:lnTo>
                    <a:pt x="59436" y="0"/>
                  </a:lnTo>
                  <a:lnTo>
                    <a:pt x="0" y="0"/>
                  </a:lnTo>
                  <a:lnTo>
                    <a:pt x="0" y="271272"/>
                  </a:lnTo>
                  <a:lnTo>
                    <a:pt x="0" y="359664"/>
                  </a:lnTo>
                  <a:lnTo>
                    <a:pt x="3041904" y="359664"/>
                  </a:lnTo>
                  <a:lnTo>
                    <a:pt x="3041904" y="271272"/>
                  </a:lnTo>
                  <a:lnTo>
                    <a:pt x="3041904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931920" y="7150607"/>
              <a:ext cx="3061970" cy="20320"/>
            </a:xfrm>
            <a:custGeom>
              <a:avLst/>
              <a:gdLst/>
              <a:ahLst/>
              <a:cxnLst/>
              <a:rect l="l" t="t" r="r" b="b"/>
              <a:pathLst>
                <a:path w="3061970" h="20320">
                  <a:moveTo>
                    <a:pt x="3061716" y="0"/>
                  </a:move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3061716" y="18288"/>
                  </a:lnTo>
                  <a:lnTo>
                    <a:pt x="306171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950208" y="7168883"/>
              <a:ext cx="3043555" cy="1905"/>
            </a:xfrm>
            <a:custGeom>
              <a:avLst/>
              <a:gdLst/>
              <a:ahLst/>
              <a:cxnLst/>
              <a:rect l="l" t="t" r="r" b="b"/>
              <a:pathLst>
                <a:path w="3043554" h="1904">
                  <a:moveTo>
                    <a:pt x="3043428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3043428" y="1536"/>
                  </a:lnTo>
                  <a:lnTo>
                    <a:pt x="3043428" y="0"/>
                  </a:lnTo>
                  <a:close/>
                </a:path>
              </a:pathLst>
            </a:custGeom>
            <a:solidFill>
              <a:srgbClr val="DBE4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931920" y="7150607"/>
              <a:ext cx="3080385" cy="1896110"/>
            </a:xfrm>
            <a:custGeom>
              <a:avLst/>
              <a:gdLst/>
              <a:ahLst/>
              <a:cxnLst/>
              <a:rect l="l" t="t" r="r" b="b"/>
              <a:pathLst>
                <a:path w="3080384" h="1896109">
                  <a:moveTo>
                    <a:pt x="3080004" y="1158252"/>
                  </a:moveTo>
                  <a:lnTo>
                    <a:pt x="3061716" y="1158252"/>
                  </a:lnTo>
                  <a:lnTo>
                    <a:pt x="3061716" y="1516380"/>
                  </a:lnTo>
                  <a:lnTo>
                    <a:pt x="2467356" y="1516380"/>
                  </a:lnTo>
                  <a:lnTo>
                    <a:pt x="2467356" y="1158252"/>
                  </a:lnTo>
                  <a:lnTo>
                    <a:pt x="2449068" y="1158252"/>
                  </a:lnTo>
                  <a:lnTo>
                    <a:pt x="2449068" y="1516380"/>
                  </a:lnTo>
                  <a:lnTo>
                    <a:pt x="1854708" y="1516380"/>
                  </a:lnTo>
                  <a:lnTo>
                    <a:pt x="1854708" y="1158252"/>
                  </a:lnTo>
                  <a:lnTo>
                    <a:pt x="1836420" y="1158252"/>
                  </a:lnTo>
                  <a:lnTo>
                    <a:pt x="1836420" y="1516380"/>
                  </a:lnTo>
                  <a:lnTo>
                    <a:pt x="1243584" y="1516380"/>
                  </a:lnTo>
                  <a:lnTo>
                    <a:pt x="1243584" y="1158252"/>
                  </a:lnTo>
                  <a:lnTo>
                    <a:pt x="1225296" y="1158252"/>
                  </a:lnTo>
                  <a:lnTo>
                    <a:pt x="1225296" y="1516380"/>
                  </a:lnTo>
                  <a:lnTo>
                    <a:pt x="630936" y="1516380"/>
                  </a:lnTo>
                  <a:lnTo>
                    <a:pt x="630936" y="1158252"/>
                  </a:lnTo>
                  <a:lnTo>
                    <a:pt x="612648" y="1158252"/>
                  </a:lnTo>
                  <a:lnTo>
                    <a:pt x="612648" y="1516380"/>
                  </a:lnTo>
                  <a:lnTo>
                    <a:pt x="18288" y="1516380"/>
                  </a:lnTo>
                  <a:lnTo>
                    <a:pt x="18288" y="1158252"/>
                  </a:lnTo>
                  <a:lnTo>
                    <a:pt x="0" y="1158252"/>
                  </a:lnTo>
                  <a:lnTo>
                    <a:pt x="0" y="1516380"/>
                  </a:lnTo>
                  <a:lnTo>
                    <a:pt x="0" y="1536192"/>
                  </a:lnTo>
                  <a:lnTo>
                    <a:pt x="0" y="1895856"/>
                  </a:lnTo>
                  <a:lnTo>
                    <a:pt x="18288" y="1895856"/>
                  </a:lnTo>
                  <a:lnTo>
                    <a:pt x="18288" y="1536192"/>
                  </a:lnTo>
                  <a:lnTo>
                    <a:pt x="18288" y="1534668"/>
                  </a:lnTo>
                  <a:lnTo>
                    <a:pt x="612648" y="1534668"/>
                  </a:lnTo>
                  <a:lnTo>
                    <a:pt x="612648" y="1536192"/>
                  </a:lnTo>
                  <a:lnTo>
                    <a:pt x="630936" y="1536192"/>
                  </a:lnTo>
                  <a:lnTo>
                    <a:pt x="630936" y="1534668"/>
                  </a:lnTo>
                  <a:lnTo>
                    <a:pt x="1225296" y="1534668"/>
                  </a:lnTo>
                  <a:lnTo>
                    <a:pt x="1225296" y="1536192"/>
                  </a:lnTo>
                  <a:lnTo>
                    <a:pt x="1243584" y="1536192"/>
                  </a:lnTo>
                  <a:lnTo>
                    <a:pt x="1243584" y="1534668"/>
                  </a:lnTo>
                  <a:lnTo>
                    <a:pt x="1836420" y="1534668"/>
                  </a:lnTo>
                  <a:lnTo>
                    <a:pt x="1836420" y="1536192"/>
                  </a:lnTo>
                  <a:lnTo>
                    <a:pt x="1854708" y="1536192"/>
                  </a:lnTo>
                  <a:lnTo>
                    <a:pt x="1854708" y="1534668"/>
                  </a:lnTo>
                  <a:lnTo>
                    <a:pt x="2449068" y="1534668"/>
                  </a:lnTo>
                  <a:lnTo>
                    <a:pt x="2449068" y="1536192"/>
                  </a:lnTo>
                  <a:lnTo>
                    <a:pt x="2467356" y="1536192"/>
                  </a:lnTo>
                  <a:lnTo>
                    <a:pt x="2467356" y="1534668"/>
                  </a:lnTo>
                  <a:lnTo>
                    <a:pt x="3061716" y="1534668"/>
                  </a:lnTo>
                  <a:lnTo>
                    <a:pt x="3061716" y="1536192"/>
                  </a:lnTo>
                  <a:lnTo>
                    <a:pt x="3080004" y="1536192"/>
                  </a:lnTo>
                  <a:lnTo>
                    <a:pt x="3080004" y="1516380"/>
                  </a:lnTo>
                  <a:lnTo>
                    <a:pt x="3080004" y="1158252"/>
                  </a:lnTo>
                  <a:close/>
                </a:path>
                <a:path w="3080384" h="1896109">
                  <a:moveTo>
                    <a:pt x="3080004" y="0"/>
                  </a:moveTo>
                  <a:lnTo>
                    <a:pt x="3061716" y="0"/>
                  </a:lnTo>
                  <a:lnTo>
                    <a:pt x="3061716" y="18288"/>
                  </a:lnTo>
                  <a:lnTo>
                    <a:pt x="3061716" y="19812"/>
                  </a:lnTo>
                  <a:lnTo>
                    <a:pt x="3061716" y="1138428"/>
                  </a:lnTo>
                  <a:lnTo>
                    <a:pt x="2467356" y="1138428"/>
                  </a:lnTo>
                  <a:lnTo>
                    <a:pt x="2467356" y="778764"/>
                  </a:lnTo>
                  <a:lnTo>
                    <a:pt x="2467356" y="777240"/>
                  </a:lnTo>
                  <a:lnTo>
                    <a:pt x="3061716" y="777240"/>
                  </a:lnTo>
                  <a:lnTo>
                    <a:pt x="3061716" y="758952"/>
                  </a:lnTo>
                  <a:lnTo>
                    <a:pt x="2467356" y="758952"/>
                  </a:lnTo>
                  <a:lnTo>
                    <a:pt x="2467356" y="399288"/>
                  </a:lnTo>
                  <a:lnTo>
                    <a:pt x="2467356" y="397764"/>
                  </a:lnTo>
                  <a:lnTo>
                    <a:pt x="3061716" y="397764"/>
                  </a:lnTo>
                  <a:lnTo>
                    <a:pt x="3061716" y="379476"/>
                  </a:lnTo>
                  <a:lnTo>
                    <a:pt x="2467356" y="379476"/>
                  </a:lnTo>
                  <a:lnTo>
                    <a:pt x="2449068" y="379476"/>
                  </a:lnTo>
                  <a:lnTo>
                    <a:pt x="2449068" y="397764"/>
                  </a:lnTo>
                  <a:lnTo>
                    <a:pt x="2449068" y="1138428"/>
                  </a:lnTo>
                  <a:lnTo>
                    <a:pt x="1854708" y="1138428"/>
                  </a:lnTo>
                  <a:lnTo>
                    <a:pt x="1854708" y="778764"/>
                  </a:lnTo>
                  <a:lnTo>
                    <a:pt x="1854708" y="777240"/>
                  </a:lnTo>
                  <a:lnTo>
                    <a:pt x="2449068" y="777240"/>
                  </a:lnTo>
                  <a:lnTo>
                    <a:pt x="2449068" y="758952"/>
                  </a:lnTo>
                  <a:lnTo>
                    <a:pt x="1854708" y="758952"/>
                  </a:lnTo>
                  <a:lnTo>
                    <a:pt x="1854708" y="399288"/>
                  </a:lnTo>
                  <a:lnTo>
                    <a:pt x="1854708" y="397764"/>
                  </a:lnTo>
                  <a:lnTo>
                    <a:pt x="2449068" y="397764"/>
                  </a:lnTo>
                  <a:lnTo>
                    <a:pt x="2449068" y="379476"/>
                  </a:lnTo>
                  <a:lnTo>
                    <a:pt x="1854708" y="379476"/>
                  </a:lnTo>
                  <a:lnTo>
                    <a:pt x="1836420" y="379476"/>
                  </a:lnTo>
                  <a:lnTo>
                    <a:pt x="1836420" y="397764"/>
                  </a:lnTo>
                  <a:lnTo>
                    <a:pt x="1836420" y="1138428"/>
                  </a:lnTo>
                  <a:lnTo>
                    <a:pt x="1243584" y="1138428"/>
                  </a:lnTo>
                  <a:lnTo>
                    <a:pt x="1243584" y="778764"/>
                  </a:lnTo>
                  <a:lnTo>
                    <a:pt x="1243584" y="777240"/>
                  </a:lnTo>
                  <a:lnTo>
                    <a:pt x="1836420" y="777240"/>
                  </a:lnTo>
                  <a:lnTo>
                    <a:pt x="1836420" y="758952"/>
                  </a:lnTo>
                  <a:lnTo>
                    <a:pt x="1243584" y="758952"/>
                  </a:lnTo>
                  <a:lnTo>
                    <a:pt x="1243584" y="399288"/>
                  </a:lnTo>
                  <a:lnTo>
                    <a:pt x="1243584" y="397764"/>
                  </a:lnTo>
                  <a:lnTo>
                    <a:pt x="1836420" y="397764"/>
                  </a:lnTo>
                  <a:lnTo>
                    <a:pt x="1836420" y="379476"/>
                  </a:lnTo>
                  <a:lnTo>
                    <a:pt x="1243584" y="379476"/>
                  </a:lnTo>
                  <a:lnTo>
                    <a:pt x="1225296" y="379476"/>
                  </a:lnTo>
                  <a:lnTo>
                    <a:pt x="1225296" y="397764"/>
                  </a:lnTo>
                  <a:lnTo>
                    <a:pt x="1225296" y="1138428"/>
                  </a:lnTo>
                  <a:lnTo>
                    <a:pt x="630936" y="1138428"/>
                  </a:lnTo>
                  <a:lnTo>
                    <a:pt x="630936" y="778764"/>
                  </a:lnTo>
                  <a:lnTo>
                    <a:pt x="630936" y="777240"/>
                  </a:lnTo>
                  <a:lnTo>
                    <a:pt x="1225296" y="777240"/>
                  </a:lnTo>
                  <a:lnTo>
                    <a:pt x="1225296" y="758952"/>
                  </a:lnTo>
                  <a:lnTo>
                    <a:pt x="630936" y="758952"/>
                  </a:lnTo>
                  <a:lnTo>
                    <a:pt x="630936" y="399288"/>
                  </a:lnTo>
                  <a:lnTo>
                    <a:pt x="630936" y="397764"/>
                  </a:lnTo>
                  <a:lnTo>
                    <a:pt x="1225296" y="397764"/>
                  </a:lnTo>
                  <a:lnTo>
                    <a:pt x="1225296" y="379476"/>
                  </a:lnTo>
                  <a:lnTo>
                    <a:pt x="630936" y="379476"/>
                  </a:lnTo>
                  <a:lnTo>
                    <a:pt x="612648" y="379476"/>
                  </a:lnTo>
                  <a:lnTo>
                    <a:pt x="612648" y="397764"/>
                  </a:lnTo>
                  <a:lnTo>
                    <a:pt x="612648" y="1138428"/>
                  </a:lnTo>
                  <a:lnTo>
                    <a:pt x="18288" y="1138428"/>
                  </a:lnTo>
                  <a:lnTo>
                    <a:pt x="18288" y="778764"/>
                  </a:lnTo>
                  <a:lnTo>
                    <a:pt x="18288" y="777240"/>
                  </a:lnTo>
                  <a:lnTo>
                    <a:pt x="612648" y="777240"/>
                  </a:lnTo>
                  <a:lnTo>
                    <a:pt x="612648" y="758952"/>
                  </a:lnTo>
                  <a:lnTo>
                    <a:pt x="18288" y="758952"/>
                  </a:lnTo>
                  <a:lnTo>
                    <a:pt x="18288" y="399288"/>
                  </a:lnTo>
                  <a:lnTo>
                    <a:pt x="18288" y="397764"/>
                  </a:lnTo>
                  <a:lnTo>
                    <a:pt x="612648" y="397764"/>
                  </a:lnTo>
                  <a:lnTo>
                    <a:pt x="612648" y="379476"/>
                  </a:lnTo>
                  <a:lnTo>
                    <a:pt x="18288" y="379476"/>
                  </a:lnTo>
                  <a:lnTo>
                    <a:pt x="18288" y="19812"/>
                  </a:lnTo>
                  <a:lnTo>
                    <a:pt x="0" y="19812"/>
                  </a:lnTo>
                  <a:lnTo>
                    <a:pt x="0" y="1158240"/>
                  </a:lnTo>
                  <a:lnTo>
                    <a:pt x="18288" y="1158240"/>
                  </a:lnTo>
                  <a:lnTo>
                    <a:pt x="18288" y="1156716"/>
                  </a:lnTo>
                  <a:lnTo>
                    <a:pt x="612648" y="1156716"/>
                  </a:lnTo>
                  <a:lnTo>
                    <a:pt x="612648" y="1158240"/>
                  </a:lnTo>
                  <a:lnTo>
                    <a:pt x="630936" y="1158240"/>
                  </a:lnTo>
                  <a:lnTo>
                    <a:pt x="630936" y="1156716"/>
                  </a:lnTo>
                  <a:lnTo>
                    <a:pt x="1225296" y="1156716"/>
                  </a:lnTo>
                  <a:lnTo>
                    <a:pt x="1225296" y="1158240"/>
                  </a:lnTo>
                  <a:lnTo>
                    <a:pt x="1243584" y="1158240"/>
                  </a:lnTo>
                  <a:lnTo>
                    <a:pt x="1243584" y="1156716"/>
                  </a:lnTo>
                  <a:lnTo>
                    <a:pt x="1836420" y="1156716"/>
                  </a:lnTo>
                  <a:lnTo>
                    <a:pt x="1836420" y="1158240"/>
                  </a:lnTo>
                  <a:lnTo>
                    <a:pt x="1854708" y="1158240"/>
                  </a:lnTo>
                  <a:lnTo>
                    <a:pt x="1854708" y="1156716"/>
                  </a:lnTo>
                  <a:lnTo>
                    <a:pt x="2449068" y="1156716"/>
                  </a:lnTo>
                  <a:lnTo>
                    <a:pt x="2449068" y="1158240"/>
                  </a:lnTo>
                  <a:lnTo>
                    <a:pt x="2467356" y="1158240"/>
                  </a:lnTo>
                  <a:lnTo>
                    <a:pt x="2467356" y="1156716"/>
                  </a:lnTo>
                  <a:lnTo>
                    <a:pt x="3061716" y="1156716"/>
                  </a:lnTo>
                  <a:lnTo>
                    <a:pt x="3061716" y="1158240"/>
                  </a:lnTo>
                  <a:lnTo>
                    <a:pt x="3080004" y="1158240"/>
                  </a:lnTo>
                  <a:lnTo>
                    <a:pt x="3080004" y="18288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931920" y="8686799"/>
              <a:ext cx="3080385" cy="1135380"/>
            </a:xfrm>
            <a:custGeom>
              <a:avLst/>
              <a:gdLst/>
              <a:ahLst/>
              <a:cxnLst/>
              <a:rect l="l" t="t" r="r" b="b"/>
              <a:pathLst>
                <a:path w="3080384" h="1135379">
                  <a:moveTo>
                    <a:pt x="3080004" y="0"/>
                  </a:moveTo>
                  <a:lnTo>
                    <a:pt x="3061716" y="0"/>
                  </a:lnTo>
                  <a:lnTo>
                    <a:pt x="3061716" y="359664"/>
                  </a:lnTo>
                  <a:lnTo>
                    <a:pt x="3061716" y="377952"/>
                  </a:lnTo>
                  <a:lnTo>
                    <a:pt x="3061716" y="1117092"/>
                  </a:lnTo>
                  <a:lnTo>
                    <a:pt x="2467356" y="1117092"/>
                  </a:lnTo>
                  <a:lnTo>
                    <a:pt x="2467356" y="758952"/>
                  </a:lnTo>
                  <a:lnTo>
                    <a:pt x="2467356" y="757428"/>
                  </a:lnTo>
                  <a:lnTo>
                    <a:pt x="3061716" y="757428"/>
                  </a:lnTo>
                  <a:lnTo>
                    <a:pt x="3061716" y="739140"/>
                  </a:lnTo>
                  <a:lnTo>
                    <a:pt x="2467356" y="739140"/>
                  </a:lnTo>
                  <a:lnTo>
                    <a:pt x="2467356" y="379488"/>
                  </a:lnTo>
                  <a:lnTo>
                    <a:pt x="2467356" y="377952"/>
                  </a:lnTo>
                  <a:lnTo>
                    <a:pt x="3061716" y="377952"/>
                  </a:lnTo>
                  <a:lnTo>
                    <a:pt x="3061716" y="359664"/>
                  </a:lnTo>
                  <a:lnTo>
                    <a:pt x="2467356" y="359664"/>
                  </a:lnTo>
                  <a:lnTo>
                    <a:pt x="2467356" y="0"/>
                  </a:lnTo>
                  <a:lnTo>
                    <a:pt x="2449068" y="0"/>
                  </a:lnTo>
                  <a:lnTo>
                    <a:pt x="2449068" y="1117092"/>
                  </a:lnTo>
                  <a:lnTo>
                    <a:pt x="1854708" y="1117092"/>
                  </a:lnTo>
                  <a:lnTo>
                    <a:pt x="1854708" y="758952"/>
                  </a:lnTo>
                  <a:lnTo>
                    <a:pt x="1854708" y="757428"/>
                  </a:lnTo>
                  <a:lnTo>
                    <a:pt x="2449068" y="757428"/>
                  </a:lnTo>
                  <a:lnTo>
                    <a:pt x="2449068" y="739140"/>
                  </a:lnTo>
                  <a:lnTo>
                    <a:pt x="1854708" y="739140"/>
                  </a:lnTo>
                  <a:lnTo>
                    <a:pt x="1854708" y="379488"/>
                  </a:lnTo>
                  <a:lnTo>
                    <a:pt x="1854708" y="377952"/>
                  </a:lnTo>
                  <a:lnTo>
                    <a:pt x="2449068" y="377952"/>
                  </a:lnTo>
                  <a:lnTo>
                    <a:pt x="2449068" y="359664"/>
                  </a:lnTo>
                  <a:lnTo>
                    <a:pt x="1854708" y="359664"/>
                  </a:lnTo>
                  <a:lnTo>
                    <a:pt x="1854708" y="0"/>
                  </a:lnTo>
                  <a:lnTo>
                    <a:pt x="1836420" y="0"/>
                  </a:lnTo>
                  <a:lnTo>
                    <a:pt x="1836420" y="1117092"/>
                  </a:lnTo>
                  <a:lnTo>
                    <a:pt x="1243584" y="1117092"/>
                  </a:lnTo>
                  <a:lnTo>
                    <a:pt x="1243584" y="758952"/>
                  </a:lnTo>
                  <a:lnTo>
                    <a:pt x="1243584" y="757428"/>
                  </a:lnTo>
                  <a:lnTo>
                    <a:pt x="1836420" y="757428"/>
                  </a:lnTo>
                  <a:lnTo>
                    <a:pt x="1836420" y="739140"/>
                  </a:lnTo>
                  <a:lnTo>
                    <a:pt x="1243584" y="739140"/>
                  </a:lnTo>
                  <a:lnTo>
                    <a:pt x="1243584" y="379488"/>
                  </a:lnTo>
                  <a:lnTo>
                    <a:pt x="1243584" y="377952"/>
                  </a:lnTo>
                  <a:lnTo>
                    <a:pt x="1836420" y="377952"/>
                  </a:lnTo>
                  <a:lnTo>
                    <a:pt x="1836420" y="359664"/>
                  </a:lnTo>
                  <a:lnTo>
                    <a:pt x="1243584" y="359664"/>
                  </a:lnTo>
                  <a:lnTo>
                    <a:pt x="1243584" y="0"/>
                  </a:lnTo>
                  <a:lnTo>
                    <a:pt x="1225296" y="0"/>
                  </a:lnTo>
                  <a:lnTo>
                    <a:pt x="1225296" y="1117092"/>
                  </a:lnTo>
                  <a:lnTo>
                    <a:pt x="630936" y="1117092"/>
                  </a:lnTo>
                  <a:lnTo>
                    <a:pt x="630936" y="758952"/>
                  </a:lnTo>
                  <a:lnTo>
                    <a:pt x="630936" y="757428"/>
                  </a:lnTo>
                  <a:lnTo>
                    <a:pt x="1225296" y="757428"/>
                  </a:lnTo>
                  <a:lnTo>
                    <a:pt x="1225296" y="739140"/>
                  </a:lnTo>
                  <a:lnTo>
                    <a:pt x="630936" y="739140"/>
                  </a:lnTo>
                  <a:lnTo>
                    <a:pt x="630936" y="379488"/>
                  </a:lnTo>
                  <a:lnTo>
                    <a:pt x="630936" y="377952"/>
                  </a:lnTo>
                  <a:lnTo>
                    <a:pt x="1225296" y="377952"/>
                  </a:lnTo>
                  <a:lnTo>
                    <a:pt x="1225296" y="359664"/>
                  </a:lnTo>
                  <a:lnTo>
                    <a:pt x="630936" y="359664"/>
                  </a:lnTo>
                  <a:lnTo>
                    <a:pt x="630936" y="0"/>
                  </a:lnTo>
                  <a:lnTo>
                    <a:pt x="612648" y="0"/>
                  </a:lnTo>
                  <a:lnTo>
                    <a:pt x="612648" y="1117092"/>
                  </a:lnTo>
                  <a:lnTo>
                    <a:pt x="18288" y="1117092"/>
                  </a:lnTo>
                  <a:lnTo>
                    <a:pt x="18288" y="758952"/>
                  </a:lnTo>
                  <a:lnTo>
                    <a:pt x="18288" y="757428"/>
                  </a:lnTo>
                  <a:lnTo>
                    <a:pt x="612648" y="757428"/>
                  </a:lnTo>
                  <a:lnTo>
                    <a:pt x="612648" y="739140"/>
                  </a:lnTo>
                  <a:lnTo>
                    <a:pt x="18288" y="739140"/>
                  </a:lnTo>
                  <a:lnTo>
                    <a:pt x="18288" y="379488"/>
                  </a:lnTo>
                  <a:lnTo>
                    <a:pt x="18288" y="377952"/>
                  </a:lnTo>
                  <a:lnTo>
                    <a:pt x="612648" y="377952"/>
                  </a:lnTo>
                  <a:lnTo>
                    <a:pt x="612648" y="359664"/>
                  </a:lnTo>
                  <a:lnTo>
                    <a:pt x="18288" y="359664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135380"/>
                  </a:lnTo>
                  <a:lnTo>
                    <a:pt x="18288" y="1135380"/>
                  </a:lnTo>
                  <a:lnTo>
                    <a:pt x="3080004" y="1135380"/>
                  </a:lnTo>
                  <a:lnTo>
                    <a:pt x="3080004" y="1117092"/>
                  </a:lnTo>
                  <a:lnTo>
                    <a:pt x="3080004" y="758952"/>
                  </a:lnTo>
                  <a:lnTo>
                    <a:pt x="3080004" y="739140"/>
                  </a:lnTo>
                  <a:lnTo>
                    <a:pt x="3080004" y="379488"/>
                  </a:lnTo>
                  <a:lnTo>
                    <a:pt x="3080004" y="359664"/>
                  </a:lnTo>
                  <a:lnTo>
                    <a:pt x="3080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9327" y="1123187"/>
          <a:ext cx="1647825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</a:tblGrid>
              <a:tr h="3794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522220" y="1123187"/>
          <a:ext cx="1252855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/>
                <a:gridCol w="612775"/>
              </a:tblGrid>
              <a:tr h="37947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5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100" spc="-5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10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910584" y="1123187"/>
          <a:ext cx="1647825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</a:tblGrid>
              <a:tr h="3794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708903" y="1123187"/>
          <a:ext cx="1252855" cy="3051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/>
                <a:gridCol w="612775"/>
              </a:tblGrid>
              <a:tr h="37947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5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100" spc="-5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10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19327" y="4299203"/>
          <a:ext cx="1647825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</a:tblGrid>
              <a:tr h="3794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522220" y="4299203"/>
          <a:ext cx="1252855" cy="2670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/>
                <a:gridCol w="612775"/>
              </a:tblGrid>
              <a:tr h="37947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5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100" spc="-5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10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64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910584" y="4299203"/>
          <a:ext cx="1647825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</a:tblGrid>
              <a:tr h="3794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708903" y="4299203"/>
          <a:ext cx="1252855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/>
                <a:gridCol w="612775"/>
              </a:tblGrid>
              <a:tr h="37947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1100" spc="5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100" spc="-5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10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572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19327" y="7220711"/>
          <a:ext cx="1647825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</a:tblGrid>
              <a:tr h="3794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522220" y="7220711"/>
          <a:ext cx="1252855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/>
                <a:gridCol w="612775"/>
              </a:tblGrid>
              <a:tr h="379475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spc="5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100" spc="-5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10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38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910584" y="7220711"/>
          <a:ext cx="1647825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</a:tblGrid>
              <a:tr h="37947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708903" y="7220711"/>
          <a:ext cx="1252855" cy="267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2775"/>
                <a:gridCol w="612775"/>
              </a:tblGrid>
              <a:tr h="379475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dirty="0" sz="1100" spc="5" i="1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dirty="0" sz="1100" spc="-5" i="1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10" i="1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dirty="0" sz="1100" spc="-30" i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dirty="0" sz="1100" i="1">
                          <a:latin typeface="Trebuchet MS"/>
                          <a:cs typeface="Trebuchet MS"/>
                        </a:rPr>
                        <a:t>l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B="0" marT="8382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7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79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0796" y="475475"/>
            <a:ext cx="1135392" cy="842784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409060" y="363218"/>
            <a:ext cx="3683000" cy="626745"/>
            <a:chOff x="3409060" y="363218"/>
            <a:chExt cx="3683000" cy="62674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09060" y="569244"/>
              <a:ext cx="950366" cy="4202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48065" y="363218"/>
            <a:ext cx="4243705" cy="688340"/>
            <a:chOff x="2848065" y="363218"/>
            <a:chExt cx="4243705" cy="688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8065" y="705747"/>
              <a:ext cx="1969861" cy="345266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327" y="1228343"/>
          <a:ext cx="1941830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  <a:tabLst>
                          <a:tab pos="950594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788920" y="1228343"/>
          <a:ext cx="1941830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  <a:tabLst>
                          <a:tab pos="95123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858511" y="1228343"/>
          <a:ext cx="1941830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  <a:tabLst>
                          <a:tab pos="95123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9327" y="3979163"/>
          <a:ext cx="1941830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  <a:tabLst>
                          <a:tab pos="95123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788920" y="3979163"/>
          <a:ext cx="1941830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  <a:tabLst>
                          <a:tab pos="95123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858511" y="3979163"/>
          <a:ext cx="1941830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39"/>
                        </a:spcBef>
                        <a:tabLst>
                          <a:tab pos="95123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79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719327" y="7146035"/>
          <a:ext cx="1941830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95123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788920" y="7146035"/>
          <a:ext cx="1941830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950594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4858511" y="7146035"/>
          <a:ext cx="1941830" cy="25101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6944"/>
                <a:gridCol w="956944"/>
              </a:tblGrid>
              <a:tr h="416051"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440"/>
                        </a:spcBef>
                        <a:tabLst>
                          <a:tab pos="951230" algn="l"/>
                        </a:tabLst>
                      </a:pPr>
                      <a:r>
                        <a:rPr dirty="0" sz="1600" spc="-245" b="1" i="1">
                          <a:latin typeface="Trebuchet MS"/>
                          <a:cs typeface="Trebuchet MS"/>
                        </a:rPr>
                        <a:t>De	</a:t>
                      </a:r>
                      <a:r>
                        <a:rPr dirty="0" sz="1600" spc="-210" b="1" i="1">
                          <a:latin typeface="Trebuchet MS"/>
                          <a:cs typeface="Trebuchet MS"/>
                        </a:rPr>
                        <a:t>a</a:t>
                      </a:r>
                      <a:endParaRPr sz="1600">
                        <a:latin typeface="Trebuchet MS"/>
                        <a:cs typeface="Trebuchet MS"/>
                      </a:endParaRPr>
                    </a:p>
                  </a:txBody>
                  <a:tcPr marL="0" marR="0" marB="0" marT="5588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1604" y="1053083"/>
          <a:ext cx="6285230" cy="288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685"/>
                <a:gridCol w="781685"/>
                <a:gridCol w="781684"/>
                <a:gridCol w="782955"/>
                <a:gridCol w="781684"/>
                <a:gridCol w="781685"/>
                <a:gridCol w="782954"/>
                <a:gridCol w="781685"/>
              </a:tblGrid>
              <a:tr h="37947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6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1604" y="4056887"/>
          <a:ext cx="6285230" cy="287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685"/>
                <a:gridCol w="781685"/>
                <a:gridCol w="781684"/>
                <a:gridCol w="782955"/>
                <a:gridCol w="781684"/>
                <a:gridCol w="781685"/>
                <a:gridCol w="782954"/>
                <a:gridCol w="781685"/>
              </a:tblGrid>
              <a:tr h="379475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6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AACC5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AACC5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46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AACC5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1604" y="7053071"/>
          <a:ext cx="6285230" cy="2877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1685"/>
                <a:gridCol w="781685"/>
                <a:gridCol w="781684"/>
                <a:gridCol w="782955"/>
                <a:gridCol w="781684"/>
                <a:gridCol w="781685"/>
                <a:gridCol w="782954"/>
                <a:gridCol w="781685"/>
              </a:tblGrid>
              <a:tr h="379476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CEEF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364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AACC5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AACC5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4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4AACC5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2700">
                      <a:solidFill>
                        <a:srgbClr val="4AACC5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2700">
                      <a:solidFill>
                        <a:srgbClr val="4AACC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540" y="1452371"/>
            <a:ext cx="555624" cy="47938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812" y="1452371"/>
            <a:ext cx="549972" cy="4745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6320" y="1452371"/>
            <a:ext cx="599236" cy="5166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1660" y="1452371"/>
            <a:ext cx="533062" cy="4598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9852" y="1452371"/>
            <a:ext cx="541649" cy="4673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67250" y="1452371"/>
            <a:ext cx="566885" cy="48910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7192" y="1452371"/>
            <a:ext cx="516153" cy="44529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59512" y="1452371"/>
            <a:ext cx="516150" cy="44529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441123" y="363218"/>
            <a:ext cx="4650740" cy="715010"/>
            <a:chOff x="2441123" y="363218"/>
            <a:chExt cx="4650740" cy="715010"/>
          </a:xfrm>
        </p:grpSpPr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1123" y="421795"/>
              <a:ext cx="2998060" cy="65606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540" y="4455096"/>
            <a:ext cx="555624" cy="47985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812" y="4455096"/>
            <a:ext cx="549971" cy="474977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6320" y="4455096"/>
            <a:ext cx="599236" cy="51752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1660" y="4455096"/>
            <a:ext cx="533062" cy="460374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9852" y="4455096"/>
            <a:ext cx="541649" cy="46779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67250" y="4455096"/>
            <a:ext cx="566885" cy="489584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7192" y="4455096"/>
            <a:ext cx="516153" cy="44577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59512" y="4455096"/>
            <a:ext cx="516150" cy="44577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540" y="7452359"/>
            <a:ext cx="555624" cy="47944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7812" y="7452359"/>
            <a:ext cx="549972" cy="474563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06320" y="7452359"/>
            <a:ext cx="599236" cy="516636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21660" y="7452359"/>
            <a:ext cx="533062" cy="45995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99852" y="7452359"/>
            <a:ext cx="541649" cy="46737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67250" y="7452359"/>
            <a:ext cx="566886" cy="489170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7192" y="7452359"/>
            <a:ext cx="516153" cy="445355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259512" y="7452359"/>
            <a:ext cx="516150" cy="445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638" y="363218"/>
            <a:ext cx="574039" cy="57403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5227" y="1078484"/>
            <a:ext cx="163131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1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25" b="1" i="1">
                <a:latin typeface="Trebuchet MS"/>
                <a:cs typeface="Trebuchet MS"/>
              </a:rPr>
              <a:t> </a:t>
            </a:r>
            <a:r>
              <a:rPr dirty="0" sz="1600" spc="-250" b="1" i="1">
                <a:latin typeface="Trebuchet MS"/>
                <a:cs typeface="Trebuchet MS"/>
              </a:rPr>
              <a:t>C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45" b="1" i="1">
                <a:latin typeface="Trebuchet MS"/>
                <a:cs typeface="Trebuchet MS"/>
              </a:rPr>
              <a:t>n</a:t>
            </a:r>
            <a:r>
              <a:rPr dirty="0" sz="1600" spc="-190" b="1" i="1">
                <a:latin typeface="Trebuchet MS"/>
                <a:cs typeface="Trebuchet MS"/>
              </a:rPr>
              <a:t>ti</a:t>
            </a:r>
            <a:r>
              <a:rPr dirty="0" sz="1600" spc="-100" b="1" i="1">
                <a:latin typeface="Trebuchet MS"/>
                <a:cs typeface="Trebuchet MS"/>
              </a:rPr>
              <a:t>núa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35" b="1" i="1">
                <a:latin typeface="Trebuchet MS"/>
                <a:cs typeface="Trebuchet MS"/>
              </a:rPr>
              <a:t>l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14" b="1" i="1">
                <a:latin typeface="Trebuchet MS"/>
                <a:cs typeface="Trebuchet MS"/>
              </a:rPr>
              <a:t>s</a:t>
            </a:r>
            <a:r>
              <a:rPr dirty="0" sz="1600" spc="-290" b="1" i="1">
                <a:latin typeface="Trebuchet MS"/>
                <a:cs typeface="Trebuchet MS"/>
              </a:rPr>
              <a:t>e</a:t>
            </a:r>
            <a:r>
              <a:rPr dirty="0" sz="1600" spc="-95" b="1" i="1">
                <a:latin typeface="Trebuchet MS"/>
                <a:cs typeface="Trebuchet MS"/>
              </a:rPr>
              <a:t>ri</a:t>
            </a:r>
            <a:r>
              <a:rPr dirty="0" sz="1600" spc="-325" b="1" i="1">
                <a:latin typeface="Trebuchet MS"/>
                <a:cs typeface="Trebuchet MS"/>
              </a:rPr>
              <a:t>e.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641604" y="1476755"/>
          <a:ext cx="6236335" cy="506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395"/>
                <a:gridCol w="620395"/>
                <a:gridCol w="621665"/>
                <a:gridCol w="620394"/>
                <a:gridCol w="621664"/>
                <a:gridCol w="620395"/>
                <a:gridCol w="621664"/>
                <a:gridCol w="620395"/>
                <a:gridCol w="621664"/>
                <a:gridCol w="620395"/>
              </a:tblGrid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933703" y="2015743"/>
            <a:ext cx="16897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2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45" b="1" i="1">
                <a:latin typeface="Trebuchet MS"/>
                <a:cs typeface="Trebuchet MS"/>
              </a:rPr>
              <a:t> </a:t>
            </a:r>
            <a:r>
              <a:rPr dirty="0" sz="1600" spc="-250" b="1" i="1">
                <a:latin typeface="Trebuchet MS"/>
                <a:cs typeface="Trebuchet MS"/>
              </a:rPr>
              <a:t>C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45" b="1" i="1">
                <a:latin typeface="Trebuchet MS"/>
                <a:cs typeface="Trebuchet MS"/>
              </a:rPr>
              <a:t>n</a:t>
            </a:r>
            <a:r>
              <a:rPr dirty="0" sz="1600" spc="-260" b="1" i="1">
                <a:latin typeface="Trebuchet MS"/>
                <a:cs typeface="Trebuchet MS"/>
              </a:rPr>
              <a:t>t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70" b="1" i="1">
                <a:latin typeface="Trebuchet MS"/>
                <a:cs typeface="Trebuchet MS"/>
              </a:rPr>
              <a:t>m</a:t>
            </a:r>
            <a:r>
              <a:rPr dirty="0" sz="1600" spc="-100" b="1" i="1">
                <a:latin typeface="Trebuchet MS"/>
                <a:cs typeface="Trebuchet MS"/>
              </a:rPr>
              <a:t>o</a:t>
            </a:r>
            <a:r>
              <a:rPr dirty="0" sz="1600" spc="-110" b="1" i="1">
                <a:latin typeface="Trebuchet MS"/>
                <a:cs typeface="Trebuchet MS"/>
              </a:rPr>
              <a:t>s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135" b="1" i="1">
                <a:latin typeface="Trebuchet MS"/>
                <a:cs typeface="Trebuchet MS"/>
              </a:rPr>
              <a:t>l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14" b="1" i="1">
                <a:latin typeface="Trebuchet MS"/>
                <a:cs typeface="Trebuchet MS"/>
              </a:rPr>
              <a:t>s</a:t>
            </a:r>
            <a:r>
              <a:rPr dirty="0" sz="1600" spc="-160" b="1" i="1">
                <a:latin typeface="Trebuchet MS"/>
                <a:cs typeface="Trebuchet MS"/>
              </a:rPr>
              <a:t>eri</a:t>
            </a:r>
            <a:r>
              <a:rPr dirty="0" sz="1600" spc="-300" b="1" i="1">
                <a:latin typeface="Trebuchet MS"/>
                <a:cs typeface="Trebuchet MS"/>
              </a:rPr>
              <a:t>e</a:t>
            </a:r>
            <a:r>
              <a:rPr dirty="0" sz="1600" spc="-355" b="1" i="1"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41604" y="2412491"/>
          <a:ext cx="6236335" cy="506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0395"/>
                <a:gridCol w="620395"/>
                <a:gridCol w="621665"/>
                <a:gridCol w="620394"/>
                <a:gridCol w="621664"/>
                <a:gridCol w="620395"/>
                <a:gridCol w="621664"/>
                <a:gridCol w="620395"/>
                <a:gridCol w="621664"/>
                <a:gridCol w="620395"/>
              </a:tblGrid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933703" y="2951479"/>
            <a:ext cx="30041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3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45" b="1" i="1">
                <a:latin typeface="Trebuchet MS"/>
                <a:cs typeface="Trebuchet MS"/>
              </a:rPr>
              <a:t> </a:t>
            </a:r>
            <a:r>
              <a:rPr dirty="0" sz="1600" spc="-295" b="1" i="1">
                <a:latin typeface="Trebuchet MS"/>
                <a:cs typeface="Trebuchet MS"/>
              </a:rPr>
              <a:t>E</a:t>
            </a:r>
            <a:r>
              <a:rPr dirty="0" sz="1600" spc="-114" b="1" i="1">
                <a:latin typeface="Trebuchet MS"/>
                <a:cs typeface="Trebuchet MS"/>
              </a:rPr>
              <a:t>s</a:t>
            </a:r>
            <a:r>
              <a:rPr dirty="0" sz="1600" spc="-229" b="1" i="1">
                <a:latin typeface="Trebuchet MS"/>
                <a:cs typeface="Trebuchet MS"/>
              </a:rPr>
              <a:t>c</a:t>
            </a:r>
            <a:r>
              <a:rPr dirty="0" sz="1600" spc="-95" b="1" i="1">
                <a:latin typeface="Trebuchet MS"/>
                <a:cs typeface="Trebuchet MS"/>
              </a:rPr>
              <a:t>ri</a:t>
            </a:r>
            <a:r>
              <a:rPr dirty="0" sz="1600" spc="-220" b="1" i="1">
                <a:latin typeface="Trebuchet MS"/>
                <a:cs typeface="Trebuchet MS"/>
              </a:rPr>
              <a:t>b</a:t>
            </a:r>
            <a:r>
              <a:rPr dirty="0" sz="1600" spc="-300" b="1" i="1">
                <a:latin typeface="Trebuchet MS"/>
                <a:cs typeface="Trebuchet MS"/>
              </a:rPr>
              <a:t>e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90" b="1" i="1">
                <a:latin typeface="Trebuchet MS"/>
                <a:cs typeface="Trebuchet MS"/>
              </a:rPr>
              <a:t>e</a:t>
            </a:r>
            <a:r>
              <a:rPr dirty="0" sz="1600" spc="-125" b="1" i="1">
                <a:latin typeface="Trebuchet MS"/>
                <a:cs typeface="Trebuchet MS"/>
              </a:rPr>
              <a:t>l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95" b="1" i="1">
                <a:latin typeface="Trebuchet MS"/>
                <a:cs typeface="Trebuchet MS"/>
              </a:rPr>
              <a:t>no</a:t>
            </a:r>
            <a:r>
              <a:rPr dirty="0" sz="1600" spc="-60" b="1" i="1">
                <a:latin typeface="Trebuchet MS"/>
                <a:cs typeface="Trebuchet MS"/>
              </a:rPr>
              <a:t>m</a:t>
            </a:r>
            <a:r>
              <a:rPr dirty="0" sz="1600" spc="-210" b="1" i="1">
                <a:latin typeface="Trebuchet MS"/>
                <a:cs typeface="Trebuchet MS"/>
              </a:rPr>
              <a:t>b</a:t>
            </a:r>
            <a:r>
              <a:rPr dirty="0" sz="1600" spc="-185" b="1" i="1">
                <a:latin typeface="Trebuchet MS"/>
                <a:cs typeface="Trebuchet MS"/>
              </a:rPr>
              <a:t>re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d</a:t>
            </a:r>
            <a:r>
              <a:rPr dirty="0" sz="1600" spc="-300" b="1" i="1">
                <a:latin typeface="Trebuchet MS"/>
                <a:cs typeface="Trebuchet MS"/>
              </a:rPr>
              <a:t>e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25" b="1" i="1">
                <a:latin typeface="Trebuchet MS"/>
                <a:cs typeface="Trebuchet MS"/>
              </a:rPr>
              <a:t>ca</a:t>
            </a:r>
            <a:r>
              <a:rPr dirty="0" sz="1600" spc="-210" b="1" i="1">
                <a:latin typeface="Trebuchet MS"/>
                <a:cs typeface="Trebuchet MS"/>
              </a:rPr>
              <a:t>d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45" b="1" i="1">
                <a:latin typeface="Trebuchet MS"/>
                <a:cs typeface="Trebuchet MS"/>
              </a:rPr>
              <a:t>n</a:t>
            </a:r>
            <a:r>
              <a:rPr dirty="0" sz="1600" spc="-75" b="1" i="1">
                <a:latin typeface="Trebuchet MS"/>
                <a:cs typeface="Trebuchet MS"/>
              </a:rPr>
              <a:t>ú</a:t>
            </a:r>
            <a:r>
              <a:rPr dirty="0" sz="1600" spc="-114" b="1" i="1">
                <a:latin typeface="Trebuchet MS"/>
                <a:cs typeface="Trebuchet MS"/>
              </a:rPr>
              <a:t>m</a:t>
            </a:r>
            <a:r>
              <a:rPr dirty="0" sz="1600" spc="-290" b="1" i="1">
                <a:latin typeface="Trebuchet MS"/>
                <a:cs typeface="Trebuchet MS"/>
              </a:rPr>
              <a:t>e</a:t>
            </a:r>
            <a:r>
              <a:rPr dirty="0" sz="1600" spc="-145" b="1" i="1">
                <a:latin typeface="Trebuchet MS"/>
                <a:cs typeface="Trebuchet MS"/>
              </a:rPr>
              <a:t>ro</a:t>
            </a:r>
            <a:r>
              <a:rPr dirty="0" sz="1600" spc="-355" b="1" i="1">
                <a:latin typeface="Trebuchet MS"/>
                <a:cs typeface="Trebuchet MS"/>
              </a:rPr>
              <a:t>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19328" y="3401554"/>
            <a:ext cx="820419" cy="500380"/>
          </a:xfrm>
          <a:custGeom>
            <a:avLst/>
            <a:gdLst/>
            <a:ahLst/>
            <a:cxnLst/>
            <a:rect l="l" t="t" r="r" b="b"/>
            <a:pathLst>
              <a:path w="820419" h="500379">
                <a:moveTo>
                  <a:pt x="819912" y="0"/>
                </a:moveTo>
                <a:lnTo>
                  <a:pt x="801624" y="0"/>
                </a:lnTo>
                <a:lnTo>
                  <a:pt x="18288" y="12"/>
                </a:lnTo>
                <a:lnTo>
                  <a:pt x="0" y="0"/>
                </a:lnTo>
                <a:lnTo>
                  <a:pt x="0" y="18300"/>
                </a:lnTo>
                <a:lnTo>
                  <a:pt x="0" y="19824"/>
                </a:lnTo>
                <a:lnTo>
                  <a:pt x="0" y="481596"/>
                </a:lnTo>
                <a:lnTo>
                  <a:pt x="0" y="499884"/>
                </a:lnTo>
                <a:lnTo>
                  <a:pt x="18288" y="499884"/>
                </a:lnTo>
                <a:lnTo>
                  <a:pt x="36563" y="499884"/>
                </a:lnTo>
                <a:lnTo>
                  <a:pt x="36563" y="481596"/>
                </a:lnTo>
                <a:lnTo>
                  <a:pt x="18288" y="481596"/>
                </a:lnTo>
                <a:lnTo>
                  <a:pt x="18288" y="19824"/>
                </a:lnTo>
                <a:lnTo>
                  <a:pt x="18288" y="18300"/>
                </a:lnTo>
                <a:lnTo>
                  <a:pt x="801624" y="18300"/>
                </a:lnTo>
                <a:lnTo>
                  <a:pt x="801624" y="19824"/>
                </a:lnTo>
                <a:lnTo>
                  <a:pt x="801624" y="481596"/>
                </a:lnTo>
                <a:lnTo>
                  <a:pt x="36576" y="481596"/>
                </a:lnTo>
                <a:lnTo>
                  <a:pt x="36576" y="499884"/>
                </a:lnTo>
                <a:lnTo>
                  <a:pt x="801624" y="499884"/>
                </a:lnTo>
                <a:lnTo>
                  <a:pt x="819912" y="499884"/>
                </a:lnTo>
                <a:lnTo>
                  <a:pt x="819912" y="481596"/>
                </a:lnTo>
                <a:lnTo>
                  <a:pt x="819912" y="19824"/>
                </a:lnTo>
                <a:lnTo>
                  <a:pt x="819912" y="18300"/>
                </a:lnTo>
                <a:lnTo>
                  <a:pt x="819912" y="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9328" y="4023359"/>
            <a:ext cx="820419" cy="500380"/>
          </a:xfrm>
          <a:custGeom>
            <a:avLst/>
            <a:gdLst/>
            <a:ahLst/>
            <a:cxnLst/>
            <a:rect l="l" t="t" r="r" b="b"/>
            <a:pathLst>
              <a:path w="820419" h="500379">
                <a:moveTo>
                  <a:pt x="36563" y="0"/>
                </a:moveTo>
                <a:lnTo>
                  <a:pt x="18288" y="0"/>
                </a:lnTo>
                <a:lnTo>
                  <a:pt x="0" y="0"/>
                </a:lnTo>
                <a:lnTo>
                  <a:pt x="0" y="18300"/>
                </a:lnTo>
                <a:lnTo>
                  <a:pt x="0" y="19824"/>
                </a:lnTo>
                <a:lnTo>
                  <a:pt x="0" y="481584"/>
                </a:lnTo>
                <a:lnTo>
                  <a:pt x="0" y="499872"/>
                </a:lnTo>
                <a:lnTo>
                  <a:pt x="18288" y="499872"/>
                </a:lnTo>
                <a:lnTo>
                  <a:pt x="36563" y="499872"/>
                </a:lnTo>
                <a:lnTo>
                  <a:pt x="36563" y="481584"/>
                </a:lnTo>
                <a:lnTo>
                  <a:pt x="18288" y="481584"/>
                </a:lnTo>
                <a:lnTo>
                  <a:pt x="18288" y="19824"/>
                </a:lnTo>
                <a:lnTo>
                  <a:pt x="18288" y="18300"/>
                </a:lnTo>
                <a:lnTo>
                  <a:pt x="36563" y="18300"/>
                </a:lnTo>
                <a:lnTo>
                  <a:pt x="36563" y="0"/>
                </a:lnTo>
                <a:close/>
              </a:path>
              <a:path w="820419" h="500379">
                <a:moveTo>
                  <a:pt x="819912" y="0"/>
                </a:moveTo>
                <a:lnTo>
                  <a:pt x="801624" y="0"/>
                </a:lnTo>
                <a:lnTo>
                  <a:pt x="36576" y="0"/>
                </a:lnTo>
                <a:lnTo>
                  <a:pt x="36576" y="18300"/>
                </a:lnTo>
                <a:lnTo>
                  <a:pt x="801624" y="18300"/>
                </a:lnTo>
                <a:lnTo>
                  <a:pt x="801624" y="19824"/>
                </a:lnTo>
                <a:lnTo>
                  <a:pt x="801624" y="481584"/>
                </a:lnTo>
                <a:lnTo>
                  <a:pt x="36576" y="481584"/>
                </a:lnTo>
                <a:lnTo>
                  <a:pt x="36576" y="499872"/>
                </a:lnTo>
                <a:lnTo>
                  <a:pt x="801624" y="499872"/>
                </a:lnTo>
                <a:lnTo>
                  <a:pt x="819912" y="499872"/>
                </a:lnTo>
                <a:lnTo>
                  <a:pt x="819912" y="481584"/>
                </a:lnTo>
                <a:lnTo>
                  <a:pt x="819912" y="19824"/>
                </a:lnTo>
                <a:lnTo>
                  <a:pt x="819912" y="18300"/>
                </a:lnTo>
                <a:lnTo>
                  <a:pt x="819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9328" y="4645151"/>
            <a:ext cx="820419" cy="500380"/>
          </a:xfrm>
          <a:custGeom>
            <a:avLst/>
            <a:gdLst/>
            <a:ahLst/>
            <a:cxnLst/>
            <a:rect l="l" t="t" r="r" b="b"/>
            <a:pathLst>
              <a:path w="820419" h="500379">
                <a:moveTo>
                  <a:pt x="36563" y="0"/>
                </a:moveTo>
                <a:lnTo>
                  <a:pt x="18288" y="0"/>
                </a:lnTo>
                <a:lnTo>
                  <a:pt x="0" y="0"/>
                </a:lnTo>
                <a:lnTo>
                  <a:pt x="0" y="18288"/>
                </a:lnTo>
                <a:lnTo>
                  <a:pt x="0" y="19812"/>
                </a:lnTo>
                <a:lnTo>
                  <a:pt x="0" y="481584"/>
                </a:lnTo>
                <a:lnTo>
                  <a:pt x="0" y="499872"/>
                </a:lnTo>
                <a:lnTo>
                  <a:pt x="18288" y="499872"/>
                </a:lnTo>
                <a:lnTo>
                  <a:pt x="36563" y="499872"/>
                </a:lnTo>
                <a:lnTo>
                  <a:pt x="36563" y="481584"/>
                </a:lnTo>
                <a:lnTo>
                  <a:pt x="18288" y="481584"/>
                </a:lnTo>
                <a:lnTo>
                  <a:pt x="18288" y="19812"/>
                </a:lnTo>
                <a:lnTo>
                  <a:pt x="18288" y="18288"/>
                </a:lnTo>
                <a:lnTo>
                  <a:pt x="36563" y="18288"/>
                </a:lnTo>
                <a:lnTo>
                  <a:pt x="36563" y="0"/>
                </a:lnTo>
                <a:close/>
              </a:path>
              <a:path w="820419" h="500379">
                <a:moveTo>
                  <a:pt x="819912" y="0"/>
                </a:moveTo>
                <a:lnTo>
                  <a:pt x="801624" y="0"/>
                </a:lnTo>
                <a:lnTo>
                  <a:pt x="36576" y="0"/>
                </a:lnTo>
                <a:lnTo>
                  <a:pt x="36576" y="18288"/>
                </a:lnTo>
                <a:lnTo>
                  <a:pt x="801624" y="18288"/>
                </a:lnTo>
                <a:lnTo>
                  <a:pt x="801624" y="19812"/>
                </a:lnTo>
                <a:lnTo>
                  <a:pt x="801624" y="481584"/>
                </a:lnTo>
                <a:lnTo>
                  <a:pt x="36576" y="481584"/>
                </a:lnTo>
                <a:lnTo>
                  <a:pt x="36576" y="499872"/>
                </a:lnTo>
                <a:lnTo>
                  <a:pt x="801624" y="499872"/>
                </a:lnTo>
                <a:lnTo>
                  <a:pt x="819912" y="499872"/>
                </a:lnTo>
                <a:lnTo>
                  <a:pt x="819912" y="481584"/>
                </a:lnTo>
                <a:lnTo>
                  <a:pt x="819912" y="19812"/>
                </a:lnTo>
                <a:lnTo>
                  <a:pt x="819912" y="18288"/>
                </a:lnTo>
                <a:lnTo>
                  <a:pt x="819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19328" y="5266943"/>
            <a:ext cx="820419" cy="501650"/>
          </a:xfrm>
          <a:custGeom>
            <a:avLst/>
            <a:gdLst/>
            <a:ahLst/>
            <a:cxnLst/>
            <a:rect l="l" t="t" r="r" b="b"/>
            <a:pathLst>
              <a:path w="820419" h="501650">
                <a:moveTo>
                  <a:pt x="819912" y="0"/>
                </a:moveTo>
                <a:lnTo>
                  <a:pt x="801624" y="0"/>
                </a:lnTo>
                <a:lnTo>
                  <a:pt x="36576" y="0"/>
                </a:lnTo>
                <a:lnTo>
                  <a:pt x="36576" y="18288"/>
                </a:lnTo>
                <a:lnTo>
                  <a:pt x="801624" y="18288"/>
                </a:lnTo>
                <a:lnTo>
                  <a:pt x="801624" y="19812"/>
                </a:lnTo>
                <a:lnTo>
                  <a:pt x="801624" y="483108"/>
                </a:lnTo>
                <a:lnTo>
                  <a:pt x="18288" y="483108"/>
                </a:lnTo>
                <a:lnTo>
                  <a:pt x="18288" y="19812"/>
                </a:lnTo>
                <a:lnTo>
                  <a:pt x="18288" y="18288"/>
                </a:lnTo>
                <a:lnTo>
                  <a:pt x="36563" y="18288"/>
                </a:lnTo>
                <a:lnTo>
                  <a:pt x="36563" y="0"/>
                </a:lnTo>
                <a:lnTo>
                  <a:pt x="18288" y="0"/>
                </a:lnTo>
                <a:lnTo>
                  <a:pt x="0" y="0"/>
                </a:lnTo>
                <a:lnTo>
                  <a:pt x="0" y="18288"/>
                </a:lnTo>
                <a:lnTo>
                  <a:pt x="0" y="19812"/>
                </a:lnTo>
                <a:lnTo>
                  <a:pt x="0" y="483108"/>
                </a:lnTo>
                <a:lnTo>
                  <a:pt x="0" y="501396"/>
                </a:lnTo>
                <a:lnTo>
                  <a:pt x="18288" y="501396"/>
                </a:lnTo>
                <a:lnTo>
                  <a:pt x="801624" y="501396"/>
                </a:lnTo>
                <a:lnTo>
                  <a:pt x="819912" y="501396"/>
                </a:lnTo>
                <a:lnTo>
                  <a:pt x="819912" y="483108"/>
                </a:lnTo>
                <a:lnTo>
                  <a:pt x="819912" y="19812"/>
                </a:lnTo>
                <a:lnTo>
                  <a:pt x="819912" y="18288"/>
                </a:lnTo>
                <a:lnTo>
                  <a:pt x="8199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755648" y="3711828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 h="0">
                <a:moveTo>
                  <a:pt x="0" y="0"/>
                </a:moveTo>
                <a:lnTo>
                  <a:pt x="4973060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676400" y="3401567"/>
          <a:ext cx="5139055" cy="236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11750"/>
              </a:tblGrid>
              <a:tr h="4815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15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2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31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755648" y="4333620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 h="0">
                <a:moveTo>
                  <a:pt x="0" y="0"/>
                </a:moveTo>
                <a:lnTo>
                  <a:pt x="4973060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55648" y="4955413"/>
            <a:ext cx="4973955" cy="0"/>
          </a:xfrm>
          <a:custGeom>
            <a:avLst/>
            <a:gdLst/>
            <a:ahLst/>
            <a:cxnLst/>
            <a:rect l="l" t="t" r="r" b="b"/>
            <a:pathLst>
              <a:path w="4973955" h="0">
                <a:moveTo>
                  <a:pt x="0" y="0"/>
                </a:moveTo>
                <a:lnTo>
                  <a:pt x="4973430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755648" y="5577204"/>
            <a:ext cx="4973320" cy="0"/>
          </a:xfrm>
          <a:custGeom>
            <a:avLst/>
            <a:gdLst/>
            <a:ahLst/>
            <a:cxnLst/>
            <a:rect l="l" t="t" r="r" b="b"/>
            <a:pathLst>
              <a:path w="4973320" h="0">
                <a:moveTo>
                  <a:pt x="0" y="0"/>
                </a:moveTo>
                <a:lnTo>
                  <a:pt x="4973060" y="0"/>
                </a:lnTo>
              </a:path>
            </a:pathLst>
          </a:custGeom>
          <a:ln w="66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33703" y="5799835"/>
            <a:ext cx="333565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97180" algn="l"/>
              </a:tabLst>
            </a:pPr>
            <a:r>
              <a:rPr dirty="0" sz="1600" spc="-355" b="1" i="1">
                <a:latin typeface="Trebuchet MS"/>
                <a:cs typeface="Trebuchet MS"/>
              </a:rPr>
              <a:t>4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	</a:t>
            </a:r>
            <a:r>
              <a:rPr dirty="0" sz="1600" spc="-305" b="1" i="1">
                <a:latin typeface="Trebuchet MS"/>
                <a:cs typeface="Trebuchet MS"/>
              </a:rPr>
              <a:t>E</a:t>
            </a:r>
            <a:r>
              <a:rPr dirty="0" sz="1600" spc="-105" b="1" i="1">
                <a:latin typeface="Trebuchet MS"/>
                <a:cs typeface="Trebuchet MS"/>
              </a:rPr>
              <a:t>s</a:t>
            </a:r>
            <a:r>
              <a:rPr dirty="0" sz="1600" spc="-140" b="1" i="1">
                <a:latin typeface="Trebuchet MS"/>
                <a:cs typeface="Trebuchet MS"/>
              </a:rPr>
              <a:t>cri</a:t>
            </a:r>
            <a:r>
              <a:rPr dirty="0" sz="1600" spc="-220" b="1" i="1">
                <a:latin typeface="Trebuchet MS"/>
                <a:cs typeface="Trebuchet MS"/>
              </a:rPr>
              <a:t>b</a:t>
            </a:r>
            <a:r>
              <a:rPr dirty="0" sz="1600" spc="-300" b="1" i="1">
                <a:latin typeface="Trebuchet MS"/>
                <a:cs typeface="Trebuchet MS"/>
              </a:rPr>
              <a:t>e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el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45" b="1" i="1">
                <a:latin typeface="Trebuchet MS"/>
                <a:cs typeface="Trebuchet MS"/>
              </a:rPr>
              <a:t>n</a:t>
            </a:r>
            <a:r>
              <a:rPr dirty="0" sz="1600" spc="-35" b="1" i="1">
                <a:latin typeface="Trebuchet MS"/>
                <a:cs typeface="Trebuchet MS"/>
              </a:rPr>
              <a:t>ú</a:t>
            </a:r>
            <a:r>
              <a:rPr dirty="0" sz="1600" spc="-60" b="1" i="1">
                <a:latin typeface="Trebuchet MS"/>
                <a:cs typeface="Trebuchet MS"/>
              </a:rPr>
              <a:t>m</a:t>
            </a:r>
            <a:r>
              <a:rPr dirty="0" sz="1600" spc="-195" b="1" i="1">
                <a:latin typeface="Trebuchet MS"/>
                <a:cs typeface="Trebuchet MS"/>
              </a:rPr>
              <a:t>ero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25" b="1" i="1">
                <a:latin typeface="Trebuchet MS"/>
                <a:cs typeface="Trebuchet MS"/>
              </a:rPr>
              <a:t>n</a:t>
            </a:r>
            <a:r>
              <a:rPr dirty="0" sz="1600" spc="-90" b="1" i="1">
                <a:latin typeface="Trebuchet MS"/>
                <a:cs typeface="Trebuchet MS"/>
              </a:rPr>
              <a:t>t</a:t>
            </a:r>
            <a:r>
              <a:rPr dirty="0" sz="1600" spc="-160" b="1" i="1">
                <a:latin typeface="Trebuchet MS"/>
                <a:cs typeface="Trebuchet MS"/>
              </a:rPr>
              <a:t>eri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180" b="1" i="1">
                <a:latin typeface="Trebuchet MS"/>
                <a:cs typeface="Trebuchet MS"/>
              </a:rPr>
              <a:t>y</a:t>
            </a:r>
            <a:r>
              <a:rPr dirty="0" sz="1600" spc="-20" b="1" i="1">
                <a:latin typeface="Trebuchet MS"/>
                <a:cs typeface="Trebuchet MS"/>
              </a:rPr>
              <a:t> </a:t>
            </a:r>
            <a:r>
              <a:rPr dirty="0" sz="1600" spc="-195" b="1" i="1">
                <a:latin typeface="Trebuchet MS"/>
                <a:cs typeface="Trebuchet MS"/>
              </a:rPr>
              <a:t>p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114" b="1" i="1">
                <a:latin typeface="Trebuchet MS"/>
                <a:cs typeface="Trebuchet MS"/>
              </a:rPr>
              <a:t>s</a:t>
            </a:r>
            <a:r>
              <a:rPr dirty="0" sz="1600" spc="-250" b="1" i="1">
                <a:latin typeface="Trebuchet MS"/>
                <a:cs typeface="Trebuchet MS"/>
              </a:rPr>
              <a:t>t</a:t>
            </a:r>
            <a:r>
              <a:rPr dirty="0" sz="1600" spc="-160" b="1" i="1">
                <a:latin typeface="Trebuchet MS"/>
                <a:cs typeface="Trebuchet MS"/>
              </a:rPr>
              <a:t>eri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719327" y="6248399"/>
          <a:ext cx="19418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637540"/>
                <a:gridCol w="638810"/>
              </a:tblGrid>
              <a:tr h="513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788920" y="6248399"/>
          <a:ext cx="19418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637540"/>
                <a:gridCol w="638810"/>
              </a:tblGrid>
              <a:tr h="513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858511" y="6248399"/>
          <a:ext cx="1941830" cy="532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8810"/>
                <a:gridCol w="637540"/>
                <a:gridCol w="638810"/>
              </a:tblGrid>
              <a:tr h="5135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935227" y="6813295"/>
            <a:ext cx="26860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5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25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O</a:t>
            </a:r>
            <a:r>
              <a:rPr dirty="0" sz="1600" spc="-140" b="1" i="1">
                <a:latin typeface="Trebuchet MS"/>
                <a:cs typeface="Trebuchet MS"/>
              </a:rPr>
              <a:t>rd</a:t>
            </a:r>
            <a:r>
              <a:rPr dirty="0" sz="1600" spc="-160" b="1" i="1">
                <a:latin typeface="Trebuchet MS"/>
                <a:cs typeface="Trebuchet MS"/>
              </a:rPr>
              <a:t>ena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d</a:t>
            </a:r>
            <a:r>
              <a:rPr dirty="0" sz="1600" spc="-300" b="1" i="1">
                <a:latin typeface="Trebuchet MS"/>
                <a:cs typeface="Trebuchet MS"/>
              </a:rPr>
              <a:t>e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80" b="1" i="1">
                <a:latin typeface="Trebuchet MS"/>
                <a:cs typeface="Trebuchet MS"/>
              </a:rPr>
              <a:t>M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75" b="1" i="1">
                <a:latin typeface="Trebuchet MS"/>
                <a:cs typeface="Trebuchet MS"/>
              </a:rPr>
              <a:t>y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&gt;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m</a:t>
            </a:r>
            <a:r>
              <a:rPr dirty="0" sz="1600" spc="-130" b="1" i="1">
                <a:latin typeface="Trebuchet MS"/>
                <a:cs typeface="Trebuchet MS"/>
              </a:rPr>
              <a:t>e</a:t>
            </a:r>
            <a:r>
              <a:rPr dirty="0" sz="1600" spc="35" b="1" i="1">
                <a:latin typeface="Trebuchet MS"/>
                <a:cs typeface="Trebuchet MS"/>
              </a:rPr>
              <a:t>n</a:t>
            </a:r>
            <a:r>
              <a:rPr dirty="0" sz="1600" spc="-220" b="1" i="1">
                <a:latin typeface="Trebuchet MS"/>
                <a:cs typeface="Trebuchet MS"/>
              </a:rPr>
              <a:t>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&lt;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719327" y="7261859"/>
          <a:ext cx="2186940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  <a:gridCol w="539750"/>
              </a:tblGrid>
              <a:tr h="465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579876" y="7261859"/>
          <a:ext cx="3244850" cy="949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373380"/>
                <a:gridCol w="539750"/>
                <a:gridCol w="360044"/>
                <a:gridCol w="541655"/>
                <a:gridCol w="325119"/>
                <a:gridCol w="539750"/>
              </a:tblGrid>
              <a:tr h="465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5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935227" y="8244331"/>
            <a:ext cx="26860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55" b="1" i="1">
                <a:latin typeface="Trebuchet MS"/>
                <a:cs typeface="Trebuchet MS"/>
              </a:rPr>
              <a:t>6</a:t>
            </a:r>
            <a:r>
              <a:rPr dirty="0" sz="1600" spc="-220" b="1" i="1">
                <a:latin typeface="Trebuchet MS"/>
                <a:cs typeface="Trebuchet MS"/>
              </a:rPr>
              <a:t>.</a:t>
            </a:r>
            <a:r>
              <a:rPr dirty="0" sz="1600" b="1" i="1">
                <a:latin typeface="Trebuchet MS"/>
                <a:cs typeface="Trebuchet MS"/>
              </a:rPr>
              <a:t> </a:t>
            </a:r>
            <a:r>
              <a:rPr dirty="0" sz="1600" spc="-125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O</a:t>
            </a:r>
            <a:r>
              <a:rPr dirty="0" sz="1600" spc="-140" b="1" i="1">
                <a:latin typeface="Trebuchet MS"/>
                <a:cs typeface="Trebuchet MS"/>
              </a:rPr>
              <a:t>rd</a:t>
            </a:r>
            <a:r>
              <a:rPr dirty="0" sz="1600" spc="-160" b="1" i="1">
                <a:latin typeface="Trebuchet MS"/>
                <a:cs typeface="Trebuchet MS"/>
              </a:rPr>
              <a:t>ena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d</a:t>
            </a:r>
            <a:r>
              <a:rPr dirty="0" sz="1600" spc="-300" b="1" i="1">
                <a:latin typeface="Trebuchet MS"/>
                <a:cs typeface="Trebuchet MS"/>
              </a:rPr>
              <a:t>e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15" b="1" i="1">
                <a:latin typeface="Trebuchet MS"/>
                <a:cs typeface="Trebuchet MS"/>
              </a:rPr>
              <a:t>m</a:t>
            </a:r>
            <a:r>
              <a:rPr dirty="0" sz="1600" spc="-140" b="1" i="1">
                <a:latin typeface="Trebuchet MS"/>
                <a:cs typeface="Trebuchet MS"/>
              </a:rPr>
              <a:t>e</a:t>
            </a:r>
            <a:r>
              <a:rPr dirty="0" sz="1600" spc="35" b="1" i="1">
                <a:latin typeface="Trebuchet MS"/>
                <a:cs typeface="Trebuchet MS"/>
              </a:rPr>
              <a:t>n</a:t>
            </a:r>
            <a:r>
              <a:rPr dirty="0" sz="1600" spc="-204" b="1" i="1">
                <a:latin typeface="Trebuchet MS"/>
                <a:cs typeface="Trebuchet MS"/>
              </a:rPr>
              <a:t>o</a:t>
            </a:r>
            <a:r>
              <a:rPr dirty="0" sz="1600" spc="-70" b="1" i="1">
                <a:latin typeface="Trebuchet MS"/>
                <a:cs typeface="Trebuchet MS"/>
              </a:rPr>
              <a:t>r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&lt;</a:t>
            </a:r>
            <a:r>
              <a:rPr dirty="0" sz="1600" spc="-25" b="1" i="1">
                <a:latin typeface="Trebuchet MS"/>
                <a:cs typeface="Trebuchet MS"/>
              </a:rPr>
              <a:t> </a:t>
            </a:r>
            <a:r>
              <a:rPr dirty="0" sz="1600" spc="-210" b="1" i="1">
                <a:latin typeface="Trebuchet MS"/>
                <a:cs typeface="Trebuchet MS"/>
              </a:rPr>
              <a:t>a</a:t>
            </a:r>
            <a:r>
              <a:rPr dirty="0" sz="1600" spc="-15" b="1" i="1">
                <a:latin typeface="Trebuchet MS"/>
                <a:cs typeface="Trebuchet MS"/>
              </a:rPr>
              <a:t> </a:t>
            </a:r>
            <a:r>
              <a:rPr dirty="0" sz="1600" spc="-280" b="1" i="1">
                <a:latin typeface="Trebuchet MS"/>
                <a:cs typeface="Trebuchet MS"/>
              </a:rPr>
              <a:t>M</a:t>
            </a:r>
            <a:r>
              <a:rPr dirty="0" sz="1600" spc="-200" b="1" i="1">
                <a:latin typeface="Trebuchet MS"/>
                <a:cs typeface="Trebuchet MS"/>
              </a:rPr>
              <a:t>a</a:t>
            </a:r>
            <a:r>
              <a:rPr dirty="0" sz="1600" spc="-185" b="1" i="1">
                <a:latin typeface="Trebuchet MS"/>
                <a:cs typeface="Trebuchet MS"/>
              </a:rPr>
              <a:t>y</a:t>
            </a:r>
            <a:r>
              <a:rPr dirty="0" sz="1600" spc="-145" b="1" i="1">
                <a:latin typeface="Trebuchet MS"/>
                <a:cs typeface="Trebuchet MS"/>
              </a:rPr>
              <a:t>or</a:t>
            </a:r>
            <a:r>
              <a:rPr dirty="0" sz="1600" spc="-30" b="1" i="1">
                <a:latin typeface="Trebuchet MS"/>
                <a:cs typeface="Trebuchet MS"/>
              </a:rPr>
              <a:t> </a:t>
            </a:r>
            <a:r>
              <a:rPr dirty="0" sz="1600" spc="-55" b="1" i="1">
                <a:latin typeface="Trebuchet MS"/>
                <a:cs typeface="Trebuchet MS"/>
              </a:rPr>
              <a:t>&gt;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719327" y="8692895"/>
          <a:ext cx="2186940" cy="948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541019"/>
                <a:gridCol w="539750"/>
                <a:gridCol w="539750"/>
              </a:tblGrid>
              <a:tr h="464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3579876" y="8692895"/>
          <a:ext cx="3244850" cy="948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9750"/>
                <a:gridCol w="373380"/>
                <a:gridCol w="539750"/>
                <a:gridCol w="360044"/>
                <a:gridCol w="541655"/>
                <a:gridCol w="325119"/>
                <a:gridCol w="539750"/>
              </a:tblGrid>
              <a:tr h="4640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65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28" name="object 28"/>
          <p:cNvGrpSpPr/>
          <p:nvPr/>
        </p:nvGrpSpPr>
        <p:grpSpPr>
          <a:xfrm>
            <a:off x="2353055" y="487679"/>
            <a:ext cx="3009900" cy="896619"/>
            <a:chOff x="2353055" y="487679"/>
            <a:chExt cx="3009900" cy="896619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6707" y="1146047"/>
              <a:ext cx="512063" cy="23774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3824" y="1179651"/>
              <a:ext cx="415924" cy="12954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663824" y="1179645"/>
              <a:ext cx="415925" cy="129539"/>
            </a:xfrm>
            <a:custGeom>
              <a:avLst/>
              <a:gdLst/>
              <a:ahLst/>
              <a:cxnLst/>
              <a:rect l="l" t="t" r="r" b="b"/>
              <a:pathLst>
                <a:path w="415925" h="129540">
                  <a:moveTo>
                    <a:pt x="0" y="32384"/>
                  </a:moveTo>
                  <a:lnTo>
                    <a:pt x="351155" y="32384"/>
                  </a:lnTo>
                  <a:lnTo>
                    <a:pt x="351155" y="0"/>
                  </a:lnTo>
                  <a:lnTo>
                    <a:pt x="415925" y="64769"/>
                  </a:lnTo>
                  <a:lnTo>
                    <a:pt x="351155" y="129539"/>
                  </a:lnTo>
                  <a:lnTo>
                    <a:pt x="351155" y="97154"/>
                  </a:lnTo>
                  <a:lnTo>
                    <a:pt x="0" y="97154"/>
                  </a:lnTo>
                  <a:lnTo>
                    <a:pt x="0" y="32384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53055" y="487679"/>
              <a:ext cx="2427731" cy="870203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0227" y="487679"/>
              <a:ext cx="827531" cy="8702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6739" y="487679"/>
              <a:ext cx="874775" cy="87020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30495" y="487679"/>
              <a:ext cx="632460" cy="87020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41319" y="622913"/>
              <a:ext cx="1861667" cy="419811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440011" y="653812"/>
              <a:ext cx="149225" cy="376555"/>
            </a:xfrm>
            <a:custGeom>
              <a:avLst/>
              <a:gdLst/>
              <a:ahLst/>
              <a:cxnLst/>
              <a:rect l="l" t="t" r="r" b="b"/>
              <a:pathLst>
                <a:path w="149225" h="376555">
                  <a:moveTo>
                    <a:pt x="74675" y="0"/>
                  </a:moveTo>
                  <a:lnTo>
                    <a:pt x="34982" y="23698"/>
                  </a:lnTo>
                  <a:lnTo>
                    <a:pt x="26784" y="39027"/>
                  </a:lnTo>
                  <a:lnTo>
                    <a:pt x="15066" y="53145"/>
                  </a:lnTo>
                  <a:lnTo>
                    <a:pt x="6696" y="64582"/>
                  </a:lnTo>
                  <a:lnTo>
                    <a:pt x="1674" y="73338"/>
                  </a:lnTo>
                  <a:lnTo>
                    <a:pt x="0" y="79413"/>
                  </a:lnTo>
                  <a:lnTo>
                    <a:pt x="0" y="86906"/>
                  </a:lnTo>
                  <a:lnTo>
                    <a:pt x="3568" y="92481"/>
                  </a:lnTo>
                  <a:lnTo>
                    <a:pt x="13385" y="97320"/>
                  </a:lnTo>
                  <a:lnTo>
                    <a:pt x="16103" y="97917"/>
                  </a:lnTo>
                  <a:lnTo>
                    <a:pt x="26835" y="97917"/>
                  </a:lnTo>
                  <a:lnTo>
                    <a:pt x="32613" y="94272"/>
                  </a:lnTo>
                  <a:lnTo>
                    <a:pt x="36182" y="86982"/>
                  </a:lnTo>
                  <a:lnTo>
                    <a:pt x="43078" y="69646"/>
                  </a:lnTo>
                  <a:lnTo>
                    <a:pt x="49872" y="61302"/>
                  </a:lnTo>
                  <a:lnTo>
                    <a:pt x="54267" y="56883"/>
                  </a:lnTo>
                  <a:lnTo>
                    <a:pt x="56273" y="56413"/>
                  </a:lnTo>
                  <a:lnTo>
                    <a:pt x="58305" y="58432"/>
                  </a:lnTo>
                  <a:lnTo>
                    <a:pt x="59359" y="63804"/>
                  </a:lnTo>
                  <a:lnTo>
                    <a:pt x="59588" y="81521"/>
                  </a:lnTo>
                  <a:lnTo>
                    <a:pt x="59184" y="111795"/>
                  </a:lnTo>
                  <a:lnTo>
                    <a:pt x="57818" y="142763"/>
                  </a:lnTo>
                  <a:lnTo>
                    <a:pt x="55540" y="181080"/>
                  </a:lnTo>
                  <a:lnTo>
                    <a:pt x="48383" y="286361"/>
                  </a:lnTo>
                  <a:lnTo>
                    <a:pt x="47395" y="306428"/>
                  </a:lnTo>
                  <a:lnTo>
                    <a:pt x="47066" y="320001"/>
                  </a:lnTo>
                  <a:lnTo>
                    <a:pt x="47180" y="327558"/>
                  </a:lnTo>
                  <a:lnTo>
                    <a:pt x="47421" y="328142"/>
                  </a:lnTo>
                  <a:lnTo>
                    <a:pt x="41325" y="329247"/>
                  </a:lnTo>
                  <a:lnTo>
                    <a:pt x="34112" y="331635"/>
                  </a:lnTo>
                  <a:lnTo>
                    <a:pt x="25780" y="335267"/>
                  </a:lnTo>
                  <a:lnTo>
                    <a:pt x="18681" y="338747"/>
                  </a:lnTo>
                  <a:lnTo>
                    <a:pt x="15138" y="344360"/>
                  </a:lnTo>
                  <a:lnTo>
                    <a:pt x="15138" y="354647"/>
                  </a:lnTo>
                  <a:lnTo>
                    <a:pt x="15620" y="357098"/>
                  </a:lnTo>
                  <a:lnTo>
                    <a:pt x="20129" y="367131"/>
                  </a:lnTo>
                  <a:lnTo>
                    <a:pt x="25869" y="370967"/>
                  </a:lnTo>
                  <a:lnTo>
                    <a:pt x="36487" y="370967"/>
                  </a:lnTo>
                  <a:lnTo>
                    <a:pt x="39052" y="370459"/>
                  </a:lnTo>
                  <a:lnTo>
                    <a:pt x="49170" y="366589"/>
                  </a:lnTo>
                  <a:lnTo>
                    <a:pt x="56911" y="364561"/>
                  </a:lnTo>
                  <a:lnTo>
                    <a:pt x="64744" y="363345"/>
                  </a:lnTo>
                  <a:lnTo>
                    <a:pt x="72669" y="362940"/>
                  </a:lnTo>
                  <a:lnTo>
                    <a:pt x="85192" y="363693"/>
                  </a:lnTo>
                  <a:lnTo>
                    <a:pt x="97766" y="365950"/>
                  </a:lnTo>
                  <a:lnTo>
                    <a:pt x="110390" y="369712"/>
                  </a:lnTo>
                  <a:lnTo>
                    <a:pt x="125094" y="375958"/>
                  </a:lnTo>
                  <a:lnTo>
                    <a:pt x="127507" y="376440"/>
                  </a:lnTo>
                  <a:lnTo>
                    <a:pt x="137858" y="376440"/>
                  </a:lnTo>
                  <a:lnTo>
                    <a:pt x="143522" y="372821"/>
                  </a:lnTo>
                  <a:lnTo>
                    <a:pt x="148539" y="362915"/>
                  </a:lnTo>
                  <a:lnTo>
                    <a:pt x="149174" y="360311"/>
                  </a:lnTo>
                  <a:lnTo>
                    <a:pt x="149174" y="350126"/>
                  </a:lnTo>
                  <a:lnTo>
                    <a:pt x="114147" y="331876"/>
                  </a:lnTo>
                  <a:lnTo>
                    <a:pt x="115998" y="324313"/>
                  </a:lnTo>
                  <a:lnTo>
                    <a:pt x="121361" y="283578"/>
                  </a:lnTo>
                  <a:lnTo>
                    <a:pt x="125099" y="232250"/>
                  </a:lnTo>
                  <a:lnTo>
                    <a:pt x="126555" y="173901"/>
                  </a:lnTo>
                  <a:lnTo>
                    <a:pt x="125643" y="132122"/>
                  </a:lnTo>
                  <a:lnTo>
                    <a:pt x="118347" y="64265"/>
                  </a:lnTo>
                  <a:lnTo>
                    <a:pt x="105153" y="21479"/>
                  </a:lnTo>
                  <a:lnTo>
                    <a:pt x="86508" y="2386"/>
                  </a:lnTo>
                  <a:lnTo>
                    <a:pt x="74675" y="0"/>
                  </a:lnTo>
                  <a:close/>
                </a:path>
              </a:pathLst>
            </a:custGeom>
            <a:solidFill>
              <a:srgbClr val="B6DD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4440011" y="653812"/>
              <a:ext cx="149225" cy="376555"/>
            </a:xfrm>
            <a:custGeom>
              <a:avLst/>
              <a:gdLst/>
              <a:ahLst/>
              <a:cxnLst/>
              <a:rect l="l" t="t" r="r" b="b"/>
              <a:pathLst>
                <a:path w="149225" h="376555">
                  <a:moveTo>
                    <a:pt x="74675" y="0"/>
                  </a:moveTo>
                  <a:lnTo>
                    <a:pt x="111963" y="38188"/>
                  </a:lnTo>
                  <a:lnTo>
                    <a:pt x="122907" y="95577"/>
                  </a:lnTo>
                  <a:lnTo>
                    <a:pt x="126555" y="173901"/>
                  </a:lnTo>
                  <a:lnTo>
                    <a:pt x="126500" y="180909"/>
                  </a:lnTo>
                  <a:lnTo>
                    <a:pt x="125099" y="232250"/>
                  </a:lnTo>
                  <a:lnTo>
                    <a:pt x="121361" y="283578"/>
                  </a:lnTo>
                  <a:lnTo>
                    <a:pt x="115998" y="324313"/>
                  </a:lnTo>
                  <a:lnTo>
                    <a:pt x="114147" y="331876"/>
                  </a:lnTo>
                  <a:lnTo>
                    <a:pt x="120191" y="333595"/>
                  </a:lnTo>
                  <a:lnTo>
                    <a:pt x="149174" y="350126"/>
                  </a:lnTo>
                  <a:lnTo>
                    <a:pt x="149174" y="357759"/>
                  </a:lnTo>
                  <a:lnTo>
                    <a:pt x="149174" y="360311"/>
                  </a:lnTo>
                  <a:lnTo>
                    <a:pt x="148539" y="362915"/>
                  </a:lnTo>
                  <a:lnTo>
                    <a:pt x="147281" y="365594"/>
                  </a:lnTo>
                  <a:lnTo>
                    <a:pt x="143522" y="372821"/>
                  </a:lnTo>
                  <a:lnTo>
                    <a:pt x="137858" y="376440"/>
                  </a:lnTo>
                  <a:lnTo>
                    <a:pt x="130314" y="376440"/>
                  </a:lnTo>
                  <a:lnTo>
                    <a:pt x="127507" y="376440"/>
                  </a:lnTo>
                  <a:lnTo>
                    <a:pt x="125094" y="375958"/>
                  </a:lnTo>
                  <a:lnTo>
                    <a:pt x="123062" y="374980"/>
                  </a:lnTo>
                  <a:lnTo>
                    <a:pt x="110390" y="369712"/>
                  </a:lnTo>
                  <a:lnTo>
                    <a:pt x="97766" y="365950"/>
                  </a:lnTo>
                  <a:lnTo>
                    <a:pt x="85192" y="363693"/>
                  </a:lnTo>
                  <a:lnTo>
                    <a:pt x="72669" y="362940"/>
                  </a:lnTo>
                  <a:lnTo>
                    <a:pt x="64744" y="363345"/>
                  </a:lnTo>
                  <a:lnTo>
                    <a:pt x="56911" y="364561"/>
                  </a:lnTo>
                  <a:lnTo>
                    <a:pt x="49170" y="366589"/>
                  </a:lnTo>
                  <a:lnTo>
                    <a:pt x="41516" y="369430"/>
                  </a:lnTo>
                  <a:lnTo>
                    <a:pt x="39052" y="370459"/>
                  </a:lnTo>
                  <a:lnTo>
                    <a:pt x="36487" y="370967"/>
                  </a:lnTo>
                  <a:lnTo>
                    <a:pt x="33820" y="370967"/>
                  </a:lnTo>
                  <a:lnTo>
                    <a:pt x="25869" y="370967"/>
                  </a:lnTo>
                  <a:lnTo>
                    <a:pt x="20129" y="367131"/>
                  </a:lnTo>
                  <a:lnTo>
                    <a:pt x="16598" y="359460"/>
                  </a:lnTo>
                  <a:lnTo>
                    <a:pt x="15620" y="357098"/>
                  </a:lnTo>
                  <a:lnTo>
                    <a:pt x="15138" y="354647"/>
                  </a:lnTo>
                  <a:lnTo>
                    <a:pt x="15138" y="352107"/>
                  </a:lnTo>
                  <a:lnTo>
                    <a:pt x="15138" y="344360"/>
                  </a:lnTo>
                  <a:lnTo>
                    <a:pt x="47421" y="328142"/>
                  </a:lnTo>
                  <a:lnTo>
                    <a:pt x="47180" y="327558"/>
                  </a:lnTo>
                  <a:lnTo>
                    <a:pt x="47066" y="324853"/>
                  </a:lnTo>
                  <a:lnTo>
                    <a:pt x="47066" y="320001"/>
                  </a:lnTo>
                  <a:lnTo>
                    <a:pt x="47395" y="306428"/>
                  </a:lnTo>
                  <a:lnTo>
                    <a:pt x="48383" y="286361"/>
                  </a:lnTo>
                  <a:lnTo>
                    <a:pt x="50034" y="259799"/>
                  </a:lnTo>
                  <a:lnTo>
                    <a:pt x="52349" y="226745"/>
                  </a:lnTo>
                  <a:lnTo>
                    <a:pt x="55540" y="181080"/>
                  </a:lnTo>
                  <a:lnTo>
                    <a:pt x="57818" y="142763"/>
                  </a:lnTo>
                  <a:lnTo>
                    <a:pt x="59184" y="111795"/>
                  </a:lnTo>
                  <a:lnTo>
                    <a:pt x="59639" y="88176"/>
                  </a:lnTo>
                  <a:lnTo>
                    <a:pt x="59639" y="86753"/>
                  </a:lnTo>
                  <a:lnTo>
                    <a:pt x="56273" y="56413"/>
                  </a:lnTo>
                  <a:lnTo>
                    <a:pt x="54267" y="56883"/>
                  </a:lnTo>
                  <a:lnTo>
                    <a:pt x="49872" y="61302"/>
                  </a:lnTo>
                  <a:lnTo>
                    <a:pt x="43078" y="69646"/>
                  </a:lnTo>
                  <a:lnTo>
                    <a:pt x="40373" y="76581"/>
                  </a:lnTo>
                  <a:lnTo>
                    <a:pt x="38074" y="82359"/>
                  </a:lnTo>
                  <a:lnTo>
                    <a:pt x="36182" y="86982"/>
                  </a:lnTo>
                  <a:lnTo>
                    <a:pt x="32613" y="94272"/>
                  </a:lnTo>
                  <a:lnTo>
                    <a:pt x="26835" y="97917"/>
                  </a:lnTo>
                  <a:lnTo>
                    <a:pt x="18859" y="97917"/>
                  </a:lnTo>
                  <a:lnTo>
                    <a:pt x="16103" y="97917"/>
                  </a:lnTo>
                  <a:lnTo>
                    <a:pt x="13385" y="97320"/>
                  </a:lnTo>
                  <a:lnTo>
                    <a:pt x="10718" y="96139"/>
                  </a:lnTo>
                  <a:lnTo>
                    <a:pt x="3568" y="92481"/>
                  </a:lnTo>
                  <a:lnTo>
                    <a:pt x="0" y="86906"/>
                  </a:lnTo>
                  <a:lnTo>
                    <a:pt x="0" y="79413"/>
                  </a:lnTo>
                  <a:lnTo>
                    <a:pt x="1674" y="73338"/>
                  </a:lnTo>
                  <a:lnTo>
                    <a:pt x="6696" y="64582"/>
                  </a:lnTo>
                  <a:lnTo>
                    <a:pt x="15066" y="53145"/>
                  </a:lnTo>
                  <a:lnTo>
                    <a:pt x="26784" y="39027"/>
                  </a:lnTo>
                  <a:lnTo>
                    <a:pt x="30081" y="31199"/>
                  </a:lnTo>
                  <a:lnTo>
                    <a:pt x="61366" y="2417"/>
                  </a:lnTo>
                  <a:lnTo>
                    <a:pt x="67829" y="604"/>
                  </a:lnTo>
                  <a:lnTo>
                    <a:pt x="74675" y="0"/>
                  </a:lnTo>
                  <a:close/>
                </a:path>
              </a:pathLst>
            </a:custGeom>
            <a:ln w="6350">
              <a:solidFill>
                <a:srgbClr val="0546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726528" y="663661"/>
              <a:ext cx="194945" cy="361315"/>
            </a:xfrm>
            <a:custGeom>
              <a:avLst/>
              <a:gdLst/>
              <a:ahLst/>
              <a:cxnLst/>
              <a:rect l="l" t="t" r="r" b="b"/>
              <a:pathLst>
                <a:path w="194945" h="361315">
                  <a:moveTo>
                    <a:pt x="125196" y="0"/>
                  </a:moveTo>
                  <a:lnTo>
                    <a:pt x="82319" y="15810"/>
                  </a:lnTo>
                  <a:lnTo>
                    <a:pt x="47082" y="54192"/>
                  </a:lnTo>
                  <a:lnTo>
                    <a:pt x="31203" y="94462"/>
                  </a:lnTo>
                  <a:lnTo>
                    <a:pt x="30822" y="105079"/>
                  </a:lnTo>
                  <a:lnTo>
                    <a:pt x="32791" y="109461"/>
                  </a:lnTo>
                  <a:lnTo>
                    <a:pt x="40678" y="115836"/>
                  </a:lnTo>
                  <a:lnTo>
                    <a:pt x="45123" y="117436"/>
                  </a:lnTo>
                  <a:lnTo>
                    <a:pt x="58864" y="117436"/>
                  </a:lnTo>
                  <a:lnTo>
                    <a:pt x="64795" y="112877"/>
                  </a:lnTo>
                  <a:lnTo>
                    <a:pt x="70278" y="96731"/>
                  </a:lnTo>
                  <a:lnTo>
                    <a:pt x="73504" y="90262"/>
                  </a:lnTo>
                  <a:lnTo>
                    <a:pt x="104514" y="65099"/>
                  </a:lnTo>
                  <a:lnTo>
                    <a:pt x="111696" y="64173"/>
                  </a:lnTo>
                  <a:lnTo>
                    <a:pt x="118530" y="65456"/>
                  </a:lnTo>
                  <a:lnTo>
                    <a:pt x="123412" y="69307"/>
                  </a:lnTo>
                  <a:lnTo>
                    <a:pt x="126341" y="75724"/>
                  </a:lnTo>
                  <a:lnTo>
                    <a:pt x="127317" y="84709"/>
                  </a:lnTo>
                  <a:lnTo>
                    <a:pt x="126243" y="95793"/>
                  </a:lnTo>
                  <a:lnTo>
                    <a:pt x="110147" y="141147"/>
                  </a:lnTo>
                  <a:lnTo>
                    <a:pt x="91059" y="176009"/>
                  </a:lnTo>
                  <a:lnTo>
                    <a:pt x="69008" y="209421"/>
                  </a:lnTo>
                  <a:lnTo>
                    <a:pt x="38193" y="252977"/>
                  </a:lnTo>
                  <a:lnTo>
                    <a:pt x="24566" y="273572"/>
                  </a:lnTo>
                  <a:lnTo>
                    <a:pt x="13261" y="292264"/>
                  </a:lnTo>
                  <a:lnTo>
                    <a:pt x="4279" y="309054"/>
                  </a:lnTo>
                  <a:lnTo>
                    <a:pt x="1422" y="315290"/>
                  </a:lnTo>
                  <a:lnTo>
                    <a:pt x="0" y="321310"/>
                  </a:lnTo>
                  <a:lnTo>
                    <a:pt x="0" y="330047"/>
                  </a:lnTo>
                  <a:lnTo>
                    <a:pt x="304" y="332130"/>
                  </a:lnTo>
                  <a:lnTo>
                    <a:pt x="914" y="333400"/>
                  </a:lnTo>
                  <a:lnTo>
                    <a:pt x="2997" y="343166"/>
                  </a:lnTo>
                  <a:lnTo>
                    <a:pt x="7099" y="350075"/>
                  </a:lnTo>
                  <a:lnTo>
                    <a:pt x="19329" y="358178"/>
                  </a:lnTo>
                  <a:lnTo>
                    <a:pt x="25831" y="360210"/>
                  </a:lnTo>
                  <a:lnTo>
                    <a:pt x="32715" y="360210"/>
                  </a:lnTo>
                  <a:lnTo>
                    <a:pt x="38620" y="359674"/>
                  </a:lnTo>
                  <a:lnTo>
                    <a:pt x="46507" y="358066"/>
                  </a:lnTo>
                  <a:lnTo>
                    <a:pt x="56375" y="355388"/>
                  </a:lnTo>
                  <a:lnTo>
                    <a:pt x="88095" y="345570"/>
                  </a:lnTo>
                  <a:lnTo>
                    <a:pt x="105552" y="341236"/>
                  </a:lnTo>
                  <a:lnTo>
                    <a:pt x="120595" y="338635"/>
                  </a:lnTo>
                  <a:lnTo>
                    <a:pt x="133223" y="337769"/>
                  </a:lnTo>
                  <a:lnTo>
                    <a:pt x="140712" y="338397"/>
                  </a:lnTo>
                  <a:lnTo>
                    <a:pt x="147577" y="340280"/>
                  </a:lnTo>
                  <a:lnTo>
                    <a:pt x="153818" y="343416"/>
                  </a:lnTo>
                  <a:lnTo>
                    <a:pt x="159435" y="347802"/>
                  </a:lnTo>
                  <a:lnTo>
                    <a:pt x="166357" y="356679"/>
                  </a:lnTo>
                  <a:lnTo>
                    <a:pt x="172948" y="361124"/>
                  </a:lnTo>
                  <a:lnTo>
                    <a:pt x="180708" y="361124"/>
                  </a:lnTo>
                  <a:lnTo>
                    <a:pt x="187782" y="360299"/>
                  </a:lnTo>
                  <a:lnTo>
                    <a:pt x="191858" y="357555"/>
                  </a:lnTo>
                  <a:lnTo>
                    <a:pt x="194589" y="344982"/>
                  </a:lnTo>
                  <a:lnTo>
                    <a:pt x="194589" y="338416"/>
                  </a:lnTo>
                  <a:lnTo>
                    <a:pt x="161632" y="301620"/>
                  </a:lnTo>
                  <a:lnTo>
                    <a:pt x="123683" y="281432"/>
                  </a:lnTo>
                  <a:lnTo>
                    <a:pt x="103746" y="277431"/>
                  </a:lnTo>
                  <a:lnTo>
                    <a:pt x="124084" y="249454"/>
                  </a:lnTo>
                  <a:lnTo>
                    <a:pt x="157969" y="195730"/>
                  </a:lnTo>
                  <a:lnTo>
                    <a:pt x="181524" y="146112"/>
                  </a:lnTo>
                  <a:lnTo>
                    <a:pt x="192967" y="104093"/>
                  </a:lnTo>
                  <a:lnTo>
                    <a:pt x="194398" y="85953"/>
                  </a:lnTo>
                  <a:lnTo>
                    <a:pt x="194157" y="78282"/>
                  </a:lnTo>
                  <a:lnTo>
                    <a:pt x="180861" y="30944"/>
                  </a:lnTo>
                  <a:lnTo>
                    <a:pt x="150406" y="4962"/>
                  </a:lnTo>
                  <a:lnTo>
                    <a:pt x="138247" y="1240"/>
                  </a:lnTo>
                  <a:lnTo>
                    <a:pt x="125196" y="0"/>
                  </a:lnTo>
                  <a:close/>
                </a:path>
              </a:pathLst>
            </a:custGeom>
            <a:solidFill>
              <a:srgbClr val="D994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726528" y="663661"/>
              <a:ext cx="194945" cy="361315"/>
            </a:xfrm>
            <a:custGeom>
              <a:avLst/>
              <a:gdLst/>
              <a:ahLst/>
              <a:cxnLst/>
              <a:rect l="l" t="t" r="r" b="b"/>
              <a:pathLst>
                <a:path w="194945" h="361315">
                  <a:moveTo>
                    <a:pt x="125196" y="0"/>
                  </a:moveTo>
                  <a:lnTo>
                    <a:pt x="161669" y="11165"/>
                  </a:lnTo>
                  <a:lnTo>
                    <a:pt x="187491" y="44380"/>
                  </a:lnTo>
                  <a:lnTo>
                    <a:pt x="194398" y="85953"/>
                  </a:lnTo>
                  <a:lnTo>
                    <a:pt x="192967" y="104093"/>
                  </a:lnTo>
                  <a:lnTo>
                    <a:pt x="181524" y="146112"/>
                  </a:lnTo>
                  <a:lnTo>
                    <a:pt x="157969" y="195730"/>
                  </a:lnTo>
                  <a:lnTo>
                    <a:pt x="124084" y="249454"/>
                  </a:lnTo>
                  <a:lnTo>
                    <a:pt x="103746" y="277431"/>
                  </a:lnTo>
                  <a:lnTo>
                    <a:pt x="113078" y="278431"/>
                  </a:lnTo>
                  <a:lnTo>
                    <a:pt x="148717" y="293433"/>
                  </a:lnTo>
                  <a:lnTo>
                    <a:pt x="182206" y="319108"/>
                  </a:lnTo>
                  <a:lnTo>
                    <a:pt x="194589" y="338416"/>
                  </a:lnTo>
                  <a:lnTo>
                    <a:pt x="194589" y="343166"/>
                  </a:lnTo>
                  <a:lnTo>
                    <a:pt x="194589" y="344982"/>
                  </a:lnTo>
                  <a:lnTo>
                    <a:pt x="194043" y="348221"/>
                  </a:lnTo>
                  <a:lnTo>
                    <a:pt x="192951" y="352882"/>
                  </a:lnTo>
                  <a:lnTo>
                    <a:pt x="191858" y="357555"/>
                  </a:lnTo>
                  <a:lnTo>
                    <a:pt x="187782" y="360299"/>
                  </a:lnTo>
                  <a:lnTo>
                    <a:pt x="180708" y="361124"/>
                  </a:lnTo>
                  <a:lnTo>
                    <a:pt x="179184" y="361124"/>
                  </a:lnTo>
                  <a:lnTo>
                    <a:pt x="172948" y="361124"/>
                  </a:lnTo>
                  <a:lnTo>
                    <a:pt x="166357" y="356679"/>
                  </a:lnTo>
                  <a:lnTo>
                    <a:pt x="159435" y="347802"/>
                  </a:lnTo>
                  <a:lnTo>
                    <a:pt x="153818" y="343416"/>
                  </a:lnTo>
                  <a:lnTo>
                    <a:pt x="147577" y="340280"/>
                  </a:lnTo>
                  <a:lnTo>
                    <a:pt x="140712" y="338397"/>
                  </a:lnTo>
                  <a:lnTo>
                    <a:pt x="133223" y="337769"/>
                  </a:lnTo>
                  <a:lnTo>
                    <a:pt x="120595" y="338635"/>
                  </a:lnTo>
                  <a:lnTo>
                    <a:pt x="105552" y="341236"/>
                  </a:lnTo>
                  <a:lnTo>
                    <a:pt x="88095" y="345570"/>
                  </a:lnTo>
                  <a:lnTo>
                    <a:pt x="68224" y="351637"/>
                  </a:lnTo>
                  <a:lnTo>
                    <a:pt x="56375" y="355388"/>
                  </a:lnTo>
                  <a:lnTo>
                    <a:pt x="46507" y="358066"/>
                  </a:lnTo>
                  <a:lnTo>
                    <a:pt x="38620" y="359674"/>
                  </a:lnTo>
                  <a:lnTo>
                    <a:pt x="32715" y="360210"/>
                  </a:lnTo>
                  <a:lnTo>
                    <a:pt x="25831" y="360210"/>
                  </a:lnTo>
                  <a:lnTo>
                    <a:pt x="914" y="333400"/>
                  </a:lnTo>
                  <a:lnTo>
                    <a:pt x="304" y="332130"/>
                  </a:lnTo>
                  <a:lnTo>
                    <a:pt x="0" y="330047"/>
                  </a:lnTo>
                  <a:lnTo>
                    <a:pt x="0" y="327113"/>
                  </a:lnTo>
                  <a:lnTo>
                    <a:pt x="0" y="321310"/>
                  </a:lnTo>
                  <a:lnTo>
                    <a:pt x="24566" y="273572"/>
                  </a:lnTo>
                  <a:lnTo>
                    <a:pt x="54140" y="230479"/>
                  </a:lnTo>
                  <a:lnTo>
                    <a:pt x="61576" y="220076"/>
                  </a:lnTo>
                  <a:lnTo>
                    <a:pt x="69008" y="209421"/>
                  </a:lnTo>
                  <a:lnTo>
                    <a:pt x="91059" y="176009"/>
                  </a:lnTo>
                  <a:lnTo>
                    <a:pt x="110147" y="141147"/>
                  </a:lnTo>
                  <a:lnTo>
                    <a:pt x="126243" y="95793"/>
                  </a:lnTo>
                  <a:lnTo>
                    <a:pt x="127317" y="84709"/>
                  </a:lnTo>
                  <a:lnTo>
                    <a:pt x="126341" y="75724"/>
                  </a:lnTo>
                  <a:lnTo>
                    <a:pt x="123412" y="69307"/>
                  </a:lnTo>
                  <a:lnTo>
                    <a:pt x="118530" y="65456"/>
                  </a:lnTo>
                  <a:lnTo>
                    <a:pt x="111696" y="64173"/>
                  </a:lnTo>
                  <a:lnTo>
                    <a:pt x="104514" y="65099"/>
                  </a:lnTo>
                  <a:lnTo>
                    <a:pt x="73504" y="90262"/>
                  </a:lnTo>
                  <a:lnTo>
                    <a:pt x="64795" y="112877"/>
                  </a:lnTo>
                  <a:lnTo>
                    <a:pt x="58864" y="117436"/>
                  </a:lnTo>
                  <a:lnTo>
                    <a:pt x="50050" y="117436"/>
                  </a:lnTo>
                  <a:lnTo>
                    <a:pt x="45123" y="117436"/>
                  </a:lnTo>
                  <a:lnTo>
                    <a:pt x="40678" y="115836"/>
                  </a:lnTo>
                  <a:lnTo>
                    <a:pt x="36741" y="112648"/>
                  </a:lnTo>
                  <a:lnTo>
                    <a:pt x="32791" y="109461"/>
                  </a:lnTo>
                  <a:lnTo>
                    <a:pt x="30822" y="105079"/>
                  </a:lnTo>
                  <a:lnTo>
                    <a:pt x="30822" y="99479"/>
                  </a:lnTo>
                  <a:lnTo>
                    <a:pt x="30822" y="97802"/>
                  </a:lnTo>
                  <a:lnTo>
                    <a:pt x="30949" y="96126"/>
                  </a:lnTo>
                  <a:lnTo>
                    <a:pt x="47082" y="54192"/>
                  </a:lnTo>
                  <a:lnTo>
                    <a:pt x="82319" y="15810"/>
                  </a:lnTo>
                  <a:lnTo>
                    <a:pt x="110723" y="1757"/>
                  </a:lnTo>
                  <a:lnTo>
                    <a:pt x="125196" y="0"/>
                  </a:lnTo>
                  <a:close/>
                </a:path>
              </a:pathLst>
            </a:custGeom>
            <a:ln w="6350">
              <a:solidFill>
                <a:srgbClr val="0546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5060283" y="653446"/>
              <a:ext cx="207010" cy="365760"/>
            </a:xfrm>
            <a:custGeom>
              <a:avLst/>
              <a:gdLst/>
              <a:ahLst/>
              <a:cxnLst/>
              <a:rect l="l" t="t" r="r" b="b"/>
              <a:pathLst>
                <a:path w="207010" h="365759">
                  <a:moveTo>
                    <a:pt x="93459" y="0"/>
                  </a:moveTo>
                  <a:lnTo>
                    <a:pt x="43837" y="12620"/>
                  </a:lnTo>
                  <a:lnTo>
                    <a:pt x="3530" y="50482"/>
                  </a:lnTo>
                  <a:lnTo>
                    <a:pt x="0" y="58089"/>
                  </a:lnTo>
                  <a:lnTo>
                    <a:pt x="0" y="64604"/>
                  </a:lnTo>
                  <a:lnTo>
                    <a:pt x="622" y="67195"/>
                  </a:lnTo>
                  <a:lnTo>
                    <a:pt x="5587" y="75311"/>
                  </a:lnTo>
                  <a:lnTo>
                    <a:pt x="9220" y="78600"/>
                  </a:lnTo>
                  <a:lnTo>
                    <a:pt x="18618" y="80035"/>
                  </a:lnTo>
                  <a:lnTo>
                    <a:pt x="25361" y="80035"/>
                  </a:lnTo>
                  <a:lnTo>
                    <a:pt x="30238" y="77304"/>
                  </a:lnTo>
                  <a:lnTo>
                    <a:pt x="41617" y="62039"/>
                  </a:lnTo>
                  <a:lnTo>
                    <a:pt x="47764" y="56997"/>
                  </a:lnTo>
                  <a:lnTo>
                    <a:pt x="57911" y="56464"/>
                  </a:lnTo>
                  <a:lnTo>
                    <a:pt x="70256" y="56324"/>
                  </a:lnTo>
                  <a:lnTo>
                    <a:pt x="78231" y="59118"/>
                  </a:lnTo>
                  <a:lnTo>
                    <a:pt x="93395" y="70827"/>
                  </a:lnTo>
                  <a:lnTo>
                    <a:pt x="97916" y="76860"/>
                  </a:lnTo>
                  <a:lnTo>
                    <a:pt x="100685" y="92506"/>
                  </a:lnTo>
                  <a:lnTo>
                    <a:pt x="100685" y="94195"/>
                  </a:lnTo>
                  <a:lnTo>
                    <a:pt x="96916" y="111342"/>
                  </a:lnTo>
                  <a:lnTo>
                    <a:pt x="85609" y="127444"/>
                  </a:lnTo>
                  <a:lnTo>
                    <a:pt x="66765" y="142498"/>
                  </a:lnTo>
                  <a:lnTo>
                    <a:pt x="30667" y="161705"/>
                  </a:lnTo>
                  <a:lnTo>
                    <a:pt x="23382" y="166819"/>
                  </a:lnTo>
                  <a:lnTo>
                    <a:pt x="18527" y="171845"/>
                  </a:lnTo>
                  <a:lnTo>
                    <a:pt x="16103" y="176784"/>
                  </a:lnTo>
                  <a:lnTo>
                    <a:pt x="14490" y="183311"/>
                  </a:lnTo>
                  <a:lnTo>
                    <a:pt x="13677" y="187883"/>
                  </a:lnTo>
                  <a:lnTo>
                    <a:pt x="13677" y="197853"/>
                  </a:lnTo>
                  <a:lnTo>
                    <a:pt x="16395" y="204317"/>
                  </a:lnTo>
                  <a:lnTo>
                    <a:pt x="27304" y="215506"/>
                  </a:lnTo>
                  <a:lnTo>
                    <a:pt x="34759" y="218300"/>
                  </a:lnTo>
                  <a:lnTo>
                    <a:pt x="47294" y="218300"/>
                  </a:lnTo>
                  <a:lnTo>
                    <a:pt x="49809" y="218059"/>
                  </a:lnTo>
                  <a:lnTo>
                    <a:pt x="51739" y="217563"/>
                  </a:lnTo>
                  <a:lnTo>
                    <a:pt x="59893" y="216289"/>
                  </a:lnTo>
                  <a:lnTo>
                    <a:pt x="67436" y="215380"/>
                  </a:lnTo>
                  <a:lnTo>
                    <a:pt x="74371" y="214836"/>
                  </a:lnTo>
                  <a:lnTo>
                    <a:pt x="80695" y="214655"/>
                  </a:lnTo>
                  <a:lnTo>
                    <a:pt x="88994" y="215036"/>
                  </a:lnTo>
                  <a:lnTo>
                    <a:pt x="123631" y="231782"/>
                  </a:lnTo>
                  <a:lnTo>
                    <a:pt x="133883" y="260959"/>
                  </a:lnTo>
                  <a:lnTo>
                    <a:pt x="133883" y="273710"/>
                  </a:lnTo>
                  <a:lnTo>
                    <a:pt x="118676" y="312593"/>
                  </a:lnTo>
                  <a:lnTo>
                    <a:pt x="99847" y="327050"/>
                  </a:lnTo>
                  <a:lnTo>
                    <a:pt x="90220" y="327050"/>
                  </a:lnTo>
                  <a:lnTo>
                    <a:pt x="59529" y="302985"/>
                  </a:lnTo>
                  <a:lnTo>
                    <a:pt x="48018" y="282740"/>
                  </a:lnTo>
                  <a:lnTo>
                    <a:pt x="43370" y="279628"/>
                  </a:lnTo>
                  <a:lnTo>
                    <a:pt x="8572" y="299199"/>
                  </a:lnTo>
                  <a:lnTo>
                    <a:pt x="8572" y="306666"/>
                  </a:lnTo>
                  <a:lnTo>
                    <a:pt x="27255" y="340217"/>
                  </a:lnTo>
                  <a:lnTo>
                    <a:pt x="60234" y="360374"/>
                  </a:lnTo>
                  <a:lnTo>
                    <a:pt x="91452" y="365683"/>
                  </a:lnTo>
                  <a:lnTo>
                    <a:pt x="99098" y="365683"/>
                  </a:lnTo>
                  <a:lnTo>
                    <a:pt x="144416" y="353026"/>
                  </a:lnTo>
                  <a:lnTo>
                    <a:pt x="182133" y="326376"/>
                  </a:lnTo>
                  <a:lnTo>
                    <a:pt x="203693" y="289104"/>
                  </a:lnTo>
                  <a:lnTo>
                    <a:pt x="206806" y="270027"/>
                  </a:lnTo>
                  <a:lnTo>
                    <a:pt x="206004" y="259861"/>
                  </a:lnTo>
                  <a:lnTo>
                    <a:pt x="182780" y="213490"/>
                  </a:lnTo>
                  <a:lnTo>
                    <a:pt x="147881" y="185463"/>
                  </a:lnTo>
                  <a:lnTo>
                    <a:pt x="124180" y="172351"/>
                  </a:lnTo>
                  <a:lnTo>
                    <a:pt x="141592" y="153084"/>
                  </a:lnTo>
                  <a:lnTo>
                    <a:pt x="163671" y="120847"/>
                  </a:lnTo>
                  <a:lnTo>
                    <a:pt x="173112" y="79648"/>
                  </a:lnTo>
                  <a:lnTo>
                    <a:pt x="173431" y="73583"/>
                  </a:lnTo>
                  <a:lnTo>
                    <a:pt x="172671" y="63013"/>
                  </a:lnTo>
                  <a:lnTo>
                    <a:pt x="153693" y="23666"/>
                  </a:lnTo>
                  <a:lnTo>
                    <a:pt x="116653" y="3241"/>
                  </a:lnTo>
                  <a:lnTo>
                    <a:pt x="100188" y="359"/>
                  </a:lnTo>
                  <a:lnTo>
                    <a:pt x="9345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5060283" y="653446"/>
              <a:ext cx="207010" cy="365760"/>
            </a:xfrm>
            <a:custGeom>
              <a:avLst/>
              <a:gdLst/>
              <a:ahLst/>
              <a:cxnLst/>
              <a:rect l="l" t="t" r="r" b="b"/>
              <a:pathLst>
                <a:path w="207010" h="365759">
                  <a:moveTo>
                    <a:pt x="93459" y="0"/>
                  </a:moveTo>
                  <a:lnTo>
                    <a:pt x="136244" y="9678"/>
                  </a:lnTo>
                  <a:lnTo>
                    <a:pt x="166599" y="43092"/>
                  </a:lnTo>
                  <a:lnTo>
                    <a:pt x="173431" y="73583"/>
                  </a:lnTo>
                  <a:lnTo>
                    <a:pt x="173112" y="79648"/>
                  </a:lnTo>
                  <a:lnTo>
                    <a:pt x="163671" y="120847"/>
                  </a:lnTo>
                  <a:lnTo>
                    <a:pt x="141592" y="153084"/>
                  </a:lnTo>
                  <a:lnTo>
                    <a:pt x="124180" y="172351"/>
                  </a:lnTo>
                  <a:lnTo>
                    <a:pt x="147881" y="185463"/>
                  </a:lnTo>
                  <a:lnTo>
                    <a:pt x="182780" y="213490"/>
                  </a:lnTo>
                  <a:lnTo>
                    <a:pt x="203598" y="249537"/>
                  </a:lnTo>
                  <a:lnTo>
                    <a:pt x="206806" y="270027"/>
                  </a:lnTo>
                  <a:lnTo>
                    <a:pt x="206461" y="275227"/>
                  </a:lnTo>
                  <a:lnTo>
                    <a:pt x="190923" y="316658"/>
                  </a:lnTo>
                  <a:lnTo>
                    <a:pt x="158099" y="345469"/>
                  </a:lnTo>
                  <a:lnTo>
                    <a:pt x="114503" y="363245"/>
                  </a:lnTo>
                  <a:lnTo>
                    <a:pt x="99098" y="365683"/>
                  </a:lnTo>
                  <a:lnTo>
                    <a:pt x="91452" y="365683"/>
                  </a:lnTo>
                  <a:lnTo>
                    <a:pt x="48780" y="356247"/>
                  </a:lnTo>
                  <a:lnTo>
                    <a:pt x="17925" y="327251"/>
                  </a:lnTo>
                  <a:lnTo>
                    <a:pt x="8572" y="306666"/>
                  </a:lnTo>
                  <a:lnTo>
                    <a:pt x="8572" y="304317"/>
                  </a:lnTo>
                  <a:lnTo>
                    <a:pt x="8572" y="299199"/>
                  </a:lnTo>
                  <a:lnTo>
                    <a:pt x="37198" y="279628"/>
                  </a:lnTo>
                  <a:lnTo>
                    <a:pt x="43370" y="279628"/>
                  </a:lnTo>
                  <a:lnTo>
                    <a:pt x="48018" y="282740"/>
                  </a:lnTo>
                  <a:lnTo>
                    <a:pt x="51142" y="288988"/>
                  </a:lnTo>
                  <a:lnTo>
                    <a:pt x="59529" y="302985"/>
                  </a:lnTo>
                  <a:lnTo>
                    <a:pt x="90220" y="327050"/>
                  </a:lnTo>
                  <a:lnTo>
                    <a:pt x="93459" y="327050"/>
                  </a:lnTo>
                  <a:lnTo>
                    <a:pt x="99847" y="327050"/>
                  </a:lnTo>
                  <a:lnTo>
                    <a:pt x="127028" y="298095"/>
                  </a:lnTo>
                  <a:lnTo>
                    <a:pt x="133883" y="273710"/>
                  </a:lnTo>
                  <a:lnTo>
                    <a:pt x="133883" y="266382"/>
                  </a:lnTo>
                  <a:lnTo>
                    <a:pt x="133883" y="260959"/>
                  </a:lnTo>
                  <a:lnTo>
                    <a:pt x="117309" y="226047"/>
                  </a:lnTo>
                  <a:lnTo>
                    <a:pt x="80695" y="214655"/>
                  </a:lnTo>
                  <a:lnTo>
                    <a:pt x="74371" y="214836"/>
                  </a:lnTo>
                  <a:lnTo>
                    <a:pt x="67436" y="215380"/>
                  </a:lnTo>
                  <a:lnTo>
                    <a:pt x="59893" y="216289"/>
                  </a:lnTo>
                  <a:lnTo>
                    <a:pt x="51739" y="217563"/>
                  </a:lnTo>
                  <a:lnTo>
                    <a:pt x="49809" y="218059"/>
                  </a:lnTo>
                  <a:lnTo>
                    <a:pt x="47294" y="218300"/>
                  </a:lnTo>
                  <a:lnTo>
                    <a:pt x="44208" y="218300"/>
                  </a:lnTo>
                  <a:lnTo>
                    <a:pt x="34759" y="218300"/>
                  </a:lnTo>
                  <a:lnTo>
                    <a:pt x="27304" y="215506"/>
                  </a:lnTo>
                  <a:lnTo>
                    <a:pt x="21856" y="209918"/>
                  </a:lnTo>
                  <a:lnTo>
                    <a:pt x="16395" y="204317"/>
                  </a:lnTo>
                  <a:lnTo>
                    <a:pt x="13677" y="197853"/>
                  </a:lnTo>
                  <a:lnTo>
                    <a:pt x="13677" y="190500"/>
                  </a:lnTo>
                  <a:lnTo>
                    <a:pt x="13677" y="187883"/>
                  </a:lnTo>
                  <a:lnTo>
                    <a:pt x="14490" y="183311"/>
                  </a:lnTo>
                  <a:lnTo>
                    <a:pt x="66765" y="142498"/>
                  </a:lnTo>
                  <a:lnTo>
                    <a:pt x="85609" y="127444"/>
                  </a:lnTo>
                  <a:lnTo>
                    <a:pt x="96916" y="111342"/>
                  </a:lnTo>
                  <a:lnTo>
                    <a:pt x="100685" y="94195"/>
                  </a:lnTo>
                  <a:lnTo>
                    <a:pt x="100685" y="92506"/>
                  </a:lnTo>
                  <a:lnTo>
                    <a:pt x="100126" y="88696"/>
                  </a:lnTo>
                  <a:lnTo>
                    <a:pt x="99021" y="82778"/>
                  </a:lnTo>
                  <a:lnTo>
                    <a:pt x="97916" y="76860"/>
                  </a:lnTo>
                  <a:lnTo>
                    <a:pt x="93395" y="70827"/>
                  </a:lnTo>
                  <a:lnTo>
                    <a:pt x="85483" y="64693"/>
                  </a:lnTo>
                  <a:lnTo>
                    <a:pt x="78231" y="59118"/>
                  </a:lnTo>
                  <a:lnTo>
                    <a:pt x="70256" y="56324"/>
                  </a:lnTo>
                  <a:lnTo>
                    <a:pt x="61544" y="56324"/>
                  </a:lnTo>
                  <a:lnTo>
                    <a:pt x="60807" y="56324"/>
                  </a:lnTo>
                  <a:lnTo>
                    <a:pt x="57911" y="56464"/>
                  </a:lnTo>
                  <a:lnTo>
                    <a:pt x="52844" y="56730"/>
                  </a:lnTo>
                  <a:lnTo>
                    <a:pt x="47764" y="56997"/>
                  </a:lnTo>
                  <a:lnTo>
                    <a:pt x="41617" y="62039"/>
                  </a:lnTo>
                  <a:lnTo>
                    <a:pt x="34378" y="71831"/>
                  </a:lnTo>
                  <a:lnTo>
                    <a:pt x="30238" y="77304"/>
                  </a:lnTo>
                  <a:lnTo>
                    <a:pt x="25361" y="80035"/>
                  </a:lnTo>
                  <a:lnTo>
                    <a:pt x="19773" y="80035"/>
                  </a:lnTo>
                  <a:lnTo>
                    <a:pt x="18618" y="80035"/>
                  </a:lnTo>
                  <a:lnTo>
                    <a:pt x="16268" y="79756"/>
                  </a:lnTo>
                  <a:lnTo>
                    <a:pt x="12750" y="79171"/>
                  </a:lnTo>
                  <a:lnTo>
                    <a:pt x="9220" y="78600"/>
                  </a:lnTo>
                  <a:lnTo>
                    <a:pt x="5587" y="75311"/>
                  </a:lnTo>
                  <a:lnTo>
                    <a:pt x="1866" y="69316"/>
                  </a:lnTo>
                  <a:lnTo>
                    <a:pt x="622" y="67195"/>
                  </a:lnTo>
                  <a:lnTo>
                    <a:pt x="0" y="64604"/>
                  </a:lnTo>
                  <a:lnTo>
                    <a:pt x="0" y="61544"/>
                  </a:lnTo>
                  <a:lnTo>
                    <a:pt x="0" y="58089"/>
                  </a:lnTo>
                  <a:lnTo>
                    <a:pt x="43837" y="12620"/>
                  </a:lnTo>
                  <a:lnTo>
                    <a:pt x="67485" y="3155"/>
                  </a:lnTo>
                  <a:lnTo>
                    <a:pt x="93459" y="0"/>
                  </a:lnTo>
                  <a:close/>
                </a:path>
              </a:pathLst>
            </a:custGeom>
            <a:ln w="6350">
              <a:solidFill>
                <a:srgbClr val="05469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3" name="object 43"/>
          <p:cNvGrpSpPr/>
          <p:nvPr/>
        </p:nvGrpSpPr>
        <p:grpSpPr>
          <a:xfrm>
            <a:off x="2680716" y="2083307"/>
            <a:ext cx="513715" cy="250190"/>
            <a:chOff x="2680716" y="2083307"/>
            <a:chExt cx="513715" cy="250190"/>
          </a:xfrm>
        </p:grpSpPr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80716" y="2083307"/>
              <a:ext cx="513587" cy="24993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30500" y="2117924"/>
              <a:ext cx="415925" cy="141595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730500" y="2117913"/>
              <a:ext cx="415925" cy="141605"/>
            </a:xfrm>
            <a:custGeom>
              <a:avLst/>
              <a:gdLst/>
              <a:ahLst/>
              <a:cxnLst/>
              <a:rect l="l" t="t" r="r" b="b"/>
              <a:pathLst>
                <a:path w="415925" h="141605">
                  <a:moveTo>
                    <a:pt x="415925" y="106210"/>
                  </a:moveTo>
                  <a:lnTo>
                    <a:pt x="70802" y="106210"/>
                  </a:lnTo>
                  <a:lnTo>
                    <a:pt x="70802" y="141604"/>
                  </a:lnTo>
                  <a:lnTo>
                    <a:pt x="0" y="70802"/>
                  </a:lnTo>
                  <a:lnTo>
                    <a:pt x="70802" y="0"/>
                  </a:lnTo>
                  <a:lnTo>
                    <a:pt x="70802" y="35407"/>
                  </a:lnTo>
                  <a:lnTo>
                    <a:pt x="415925" y="35407"/>
                  </a:lnTo>
                  <a:lnTo>
                    <a:pt x="415925" y="106210"/>
                  </a:lnTo>
                  <a:close/>
                </a:path>
              </a:pathLst>
            </a:custGeom>
            <a:ln w="9525">
              <a:solidFill>
                <a:srgbClr val="BD4A4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7" name="object 4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50359" y="7371943"/>
            <a:ext cx="292273" cy="277942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3015" y="7370673"/>
            <a:ext cx="292271" cy="277939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42329" y="7372578"/>
            <a:ext cx="292298" cy="27793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150359" y="7847126"/>
            <a:ext cx="292273" cy="277939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73015" y="7845856"/>
            <a:ext cx="292271" cy="27793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42329" y="7847761"/>
            <a:ext cx="292298" cy="27793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46674" y="8798382"/>
            <a:ext cx="286882" cy="277937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37377" y="8797104"/>
            <a:ext cx="286888" cy="277933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69966" y="8801557"/>
            <a:ext cx="286888" cy="277937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51121" y="9277374"/>
            <a:ext cx="286888" cy="277936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071238" y="9277369"/>
            <a:ext cx="286891" cy="277932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943091" y="9277369"/>
            <a:ext cx="286890" cy="27793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638" y="363218"/>
            <a:ext cx="574039" cy="57403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1604" y="1737359"/>
          <a:ext cx="6285230" cy="7861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215"/>
                <a:gridCol w="693420"/>
                <a:gridCol w="688975"/>
                <a:gridCol w="737869"/>
                <a:gridCol w="670559"/>
                <a:gridCol w="685800"/>
                <a:gridCol w="708660"/>
                <a:gridCol w="685800"/>
                <a:gridCol w="682625"/>
              </a:tblGrid>
              <a:tr h="5364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Cantidad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985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538D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</a:tr>
              <a:tr h="486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61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4305" y="1774525"/>
            <a:ext cx="555624" cy="4798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7089" y="1776437"/>
            <a:ext cx="549973" cy="4749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6700" y="1755800"/>
            <a:ext cx="599235" cy="51752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43617" y="1784375"/>
            <a:ext cx="533060" cy="4603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17670" y="1776437"/>
            <a:ext cx="541651" cy="46778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899659" y="1766912"/>
            <a:ext cx="566887" cy="489581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24512" y="1791677"/>
            <a:ext cx="516151" cy="44576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309042" y="1791677"/>
            <a:ext cx="516151" cy="4457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08435" y="1080535"/>
            <a:ext cx="3854126" cy="3530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53804" y="363218"/>
            <a:ext cx="5438140" cy="897890"/>
            <a:chOff x="1653804" y="363218"/>
            <a:chExt cx="5438140" cy="897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3804" y="961794"/>
              <a:ext cx="4270248" cy="298703"/>
            </a:xfrm>
            <a:prstGeom prst="rect">
              <a:avLst/>
            </a:prstGeom>
          </p:spPr>
        </p:pic>
      </p:grp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1604" y="1632203"/>
          <a:ext cx="6285230" cy="815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1745"/>
                <a:gridCol w="998219"/>
                <a:gridCol w="998219"/>
                <a:gridCol w="999489"/>
                <a:gridCol w="999489"/>
                <a:gridCol w="999489"/>
              </a:tblGrid>
              <a:tr h="452627">
                <a:tc>
                  <a:txBody>
                    <a:bodyPr/>
                    <a:lstStyle/>
                    <a:p>
                      <a:pPr marL="290830" marR="281940" indent="5715">
                        <a:lnSpc>
                          <a:spcPts val="1720"/>
                        </a:lnSpc>
                        <a:spcBef>
                          <a:spcPts val="25"/>
                        </a:spcBef>
                      </a:pPr>
                      <a:r>
                        <a:rPr dirty="0" sz="1400" spc="-5" b="1">
                          <a:latin typeface="Calibri"/>
                          <a:cs typeface="Calibri"/>
                        </a:rPr>
                        <a:t>Billetes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y </a:t>
                      </a:r>
                      <a:r>
                        <a:rPr dirty="0" sz="1400" spc="-30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m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one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</a:tr>
              <a:tr h="597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E4DFE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EAF0D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5349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5013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DBE4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75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846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983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5379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785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5151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  <a:tr h="4648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  <a:solidFill>
                      <a:srgbClr val="FC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6AB9D0"/>
                      </a:solidFill>
                      <a:prstDash val="solid"/>
                    </a:lnL>
                    <a:lnR w="19050">
                      <a:solidFill>
                        <a:srgbClr val="6AB9D0"/>
                      </a:solidFill>
                      <a:prstDash val="solid"/>
                    </a:lnR>
                    <a:lnT w="19050">
                      <a:solidFill>
                        <a:srgbClr val="6AB9D0"/>
                      </a:solidFill>
                      <a:prstDash val="solid"/>
                    </a:lnT>
                    <a:lnB w="19050">
                      <a:solidFill>
                        <a:srgbClr val="6AB9D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720090" y="2104643"/>
            <a:ext cx="1115060" cy="7666990"/>
            <a:chOff x="720090" y="2104643"/>
            <a:chExt cx="1115060" cy="766699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0090" y="2104643"/>
              <a:ext cx="1115060" cy="57743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8665" y="2701177"/>
              <a:ext cx="1065944" cy="5499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7715" y="3272677"/>
              <a:ext cx="1021077" cy="54590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340" y="3844177"/>
              <a:ext cx="927519" cy="5146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0262" y="4378848"/>
              <a:ext cx="903602" cy="4810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677" y="4879862"/>
              <a:ext cx="866527" cy="45356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4390" y="5356859"/>
              <a:ext cx="886459" cy="46464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04252" y="5840616"/>
              <a:ext cx="555624" cy="4794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5840" y="6339839"/>
              <a:ext cx="549973" cy="4748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2345" y="6835139"/>
              <a:ext cx="599236" cy="51741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15365" y="7371602"/>
              <a:ext cx="533063" cy="4602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1237" y="7851647"/>
              <a:ext cx="541652" cy="46716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6315" y="8346947"/>
              <a:ext cx="566888" cy="48896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3938" y="8860677"/>
              <a:ext cx="516152" cy="44576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23937" y="9325499"/>
              <a:ext cx="516152" cy="4457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02621" y="363218"/>
            <a:ext cx="3789679" cy="718820"/>
            <a:chOff x="3302621" y="363218"/>
            <a:chExt cx="3789679" cy="718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621" y="707982"/>
              <a:ext cx="1104156" cy="37349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768095" y="1931555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602351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7638" y="2202903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30" y="0"/>
                </a:lnTo>
              </a:path>
              <a:path w="6024245" h="0">
                <a:moveTo>
                  <a:pt x="1205407" y="0"/>
                </a:moveTo>
                <a:lnTo>
                  <a:pt x="1641119" y="0"/>
                </a:lnTo>
              </a:path>
              <a:path w="6024245" h="0">
                <a:moveTo>
                  <a:pt x="1642719" y="0"/>
                </a:moveTo>
                <a:lnTo>
                  <a:pt x="2736822" y="0"/>
                </a:lnTo>
              </a:path>
              <a:path w="6024245" h="0">
                <a:moveTo>
                  <a:pt x="2738399" y="0"/>
                </a:moveTo>
                <a:lnTo>
                  <a:pt x="3174111" y="0"/>
                </a:lnTo>
              </a:path>
              <a:path w="6024245" h="0">
                <a:moveTo>
                  <a:pt x="3175711" y="0"/>
                </a:moveTo>
                <a:lnTo>
                  <a:pt x="4269813" y="0"/>
                </a:lnTo>
              </a:path>
              <a:path w="6024245" h="0">
                <a:moveTo>
                  <a:pt x="4271391" y="0"/>
                </a:moveTo>
                <a:lnTo>
                  <a:pt x="4707102" y="0"/>
                </a:lnTo>
              </a:path>
              <a:path w="6024245" h="0">
                <a:moveTo>
                  <a:pt x="4708702" y="0"/>
                </a:moveTo>
                <a:lnTo>
                  <a:pt x="5802805" y="0"/>
                </a:lnTo>
              </a:path>
              <a:path w="6024245" h="0">
                <a:moveTo>
                  <a:pt x="5804382" y="0"/>
                </a:moveTo>
                <a:lnTo>
                  <a:pt x="602383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7181" y="2472651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1203807" y="0"/>
                </a:lnTo>
              </a:path>
              <a:path w="6023609" h="0">
                <a:moveTo>
                  <a:pt x="1205407" y="0"/>
                </a:moveTo>
                <a:lnTo>
                  <a:pt x="2736799" y="0"/>
                </a:lnTo>
              </a:path>
              <a:path w="6023609" h="0">
                <a:moveTo>
                  <a:pt x="2738399" y="0"/>
                </a:moveTo>
                <a:lnTo>
                  <a:pt x="4269790" y="0"/>
                </a:lnTo>
              </a:path>
              <a:path w="6023609" h="0">
                <a:moveTo>
                  <a:pt x="4271391" y="0"/>
                </a:moveTo>
                <a:lnTo>
                  <a:pt x="5802782" y="0"/>
                </a:lnTo>
              </a:path>
              <a:path w="6023609" h="0">
                <a:moveTo>
                  <a:pt x="5804382" y="0"/>
                </a:moveTo>
                <a:lnTo>
                  <a:pt x="6023610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66724" y="2744000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641096" y="0"/>
                </a:lnTo>
              </a:path>
              <a:path w="6024245" h="0">
                <a:moveTo>
                  <a:pt x="1642719" y="0"/>
                </a:moveTo>
                <a:lnTo>
                  <a:pt x="3174088" y="0"/>
                </a:lnTo>
              </a:path>
              <a:path w="6024245" h="0">
                <a:moveTo>
                  <a:pt x="3175711" y="0"/>
                </a:moveTo>
                <a:lnTo>
                  <a:pt x="4707079" y="0"/>
                </a:lnTo>
              </a:path>
              <a:path w="6024245" h="0">
                <a:moveTo>
                  <a:pt x="4708702" y="0"/>
                </a:moveTo>
                <a:lnTo>
                  <a:pt x="6023815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66267" y="3015347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07" y="0"/>
                </a:lnTo>
              </a:path>
              <a:path w="6024245" h="0">
                <a:moveTo>
                  <a:pt x="1205407" y="0"/>
                </a:moveTo>
                <a:lnTo>
                  <a:pt x="2736799" y="0"/>
                </a:lnTo>
              </a:path>
              <a:path w="6024245" h="0">
                <a:moveTo>
                  <a:pt x="2738399" y="0"/>
                </a:moveTo>
                <a:lnTo>
                  <a:pt x="4269790" y="0"/>
                </a:lnTo>
              </a:path>
              <a:path w="6024245" h="0">
                <a:moveTo>
                  <a:pt x="4271391" y="0"/>
                </a:moveTo>
                <a:lnTo>
                  <a:pt x="5802782" y="0"/>
                </a:lnTo>
              </a:path>
              <a:path w="6024245" h="0">
                <a:moveTo>
                  <a:pt x="5804382" y="0"/>
                </a:moveTo>
                <a:lnTo>
                  <a:pt x="602383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65809" y="3285095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1641096" y="0"/>
                </a:lnTo>
              </a:path>
              <a:path w="6023609" h="0">
                <a:moveTo>
                  <a:pt x="1642719" y="0"/>
                </a:moveTo>
                <a:lnTo>
                  <a:pt x="3174088" y="0"/>
                </a:lnTo>
              </a:path>
              <a:path w="6023609" h="0">
                <a:moveTo>
                  <a:pt x="3175711" y="0"/>
                </a:moveTo>
                <a:lnTo>
                  <a:pt x="4707079" y="0"/>
                </a:lnTo>
              </a:path>
              <a:path w="6023609" h="0">
                <a:moveTo>
                  <a:pt x="4708702" y="0"/>
                </a:moveTo>
                <a:lnTo>
                  <a:pt x="6023587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641604" y="1228343"/>
            <a:ext cx="6276340" cy="8679180"/>
            <a:chOff x="641604" y="1228343"/>
            <a:chExt cx="6276340" cy="8679180"/>
          </a:xfrm>
        </p:grpSpPr>
        <p:sp>
          <p:nvSpPr>
            <p:cNvPr id="13" name="object 13"/>
            <p:cNvSpPr/>
            <p:nvPr/>
          </p:nvSpPr>
          <p:spPr>
            <a:xfrm>
              <a:off x="641604" y="1228343"/>
              <a:ext cx="6276340" cy="8679180"/>
            </a:xfrm>
            <a:custGeom>
              <a:avLst/>
              <a:gdLst/>
              <a:ahLst/>
              <a:cxnLst/>
              <a:rect l="l" t="t" r="r" b="b"/>
              <a:pathLst>
                <a:path w="6276340" h="8679180">
                  <a:moveTo>
                    <a:pt x="6275832" y="8660905"/>
                  </a:moveTo>
                  <a:lnTo>
                    <a:pt x="6257544" y="8660905"/>
                  </a:lnTo>
                  <a:lnTo>
                    <a:pt x="18288" y="8660905"/>
                  </a:lnTo>
                  <a:lnTo>
                    <a:pt x="0" y="8660905"/>
                  </a:lnTo>
                  <a:lnTo>
                    <a:pt x="0" y="8679180"/>
                  </a:lnTo>
                  <a:lnTo>
                    <a:pt x="18288" y="8679180"/>
                  </a:lnTo>
                  <a:lnTo>
                    <a:pt x="6257544" y="8679180"/>
                  </a:lnTo>
                  <a:lnTo>
                    <a:pt x="6275832" y="8679180"/>
                  </a:lnTo>
                  <a:lnTo>
                    <a:pt x="6275832" y="8660905"/>
                  </a:lnTo>
                  <a:close/>
                </a:path>
                <a:path w="6276340" h="8679180">
                  <a:moveTo>
                    <a:pt x="6275832" y="0"/>
                  </a:moveTo>
                  <a:lnTo>
                    <a:pt x="6257544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8660892"/>
                  </a:lnTo>
                  <a:lnTo>
                    <a:pt x="18288" y="8660892"/>
                  </a:lnTo>
                  <a:lnTo>
                    <a:pt x="18288" y="7156704"/>
                  </a:lnTo>
                  <a:lnTo>
                    <a:pt x="18288" y="7155180"/>
                  </a:lnTo>
                  <a:lnTo>
                    <a:pt x="2354580" y="7155180"/>
                  </a:lnTo>
                  <a:lnTo>
                    <a:pt x="2354580" y="7148906"/>
                  </a:lnTo>
                  <a:lnTo>
                    <a:pt x="2372855" y="7148906"/>
                  </a:lnTo>
                  <a:lnTo>
                    <a:pt x="2372855" y="7136892"/>
                  </a:lnTo>
                  <a:lnTo>
                    <a:pt x="2372855" y="2374392"/>
                  </a:lnTo>
                  <a:lnTo>
                    <a:pt x="2372855" y="2372868"/>
                  </a:lnTo>
                  <a:lnTo>
                    <a:pt x="2372855" y="2354580"/>
                  </a:lnTo>
                  <a:lnTo>
                    <a:pt x="2354580" y="2354580"/>
                  </a:lnTo>
                  <a:lnTo>
                    <a:pt x="2354580" y="2372868"/>
                  </a:lnTo>
                  <a:lnTo>
                    <a:pt x="2354580" y="2374392"/>
                  </a:lnTo>
                  <a:lnTo>
                    <a:pt x="2354580" y="7136892"/>
                  </a:lnTo>
                  <a:lnTo>
                    <a:pt x="18288" y="7136892"/>
                  </a:lnTo>
                  <a:lnTo>
                    <a:pt x="18288" y="2374392"/>
                  </a:lnTo>
                  <a:lnTo>
                    <a:pt x="18288" y="2372868"/>
                  </a:lnTo>
                  <a:lnTo>
                    <a:pt x="2354580" y="2372868"/>
                  </a:lnTo>
                  <a:lnTo>
                    <a:pt x="2354580" y="2354580"/>
                  </a:lnTo>
                  <a:lnTo>
                    <a:pt x="18288" y="2354580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6257544" y="18288"/>
                  </a:lnTo>
                  <a:lnTo>
                    <a:pt x="6257544" y="19812"/>
                  </a:lnTo>
                  <a:lnTo>
                    <a:pt x="6257544" y="2354580"/>
                  </a:lnTo>
                  <a:lnTo>
                    <a:pt x="2372868" y="2354580"/>
                  </a:lnTo>
                  <a:lnTo>
                    <a:pt x="2372868" y="2365451"/>
                  </a:lnTo>
                  <a:lnTo>
                    <a:pt x="2372868" y="2372868"/>
                  </a:lnTo>
                  <a:lnTo>
                    <a:pt x="6257544" y="2372868"/>
                  </a:lnTo>
                  <a:lnTo>
                    <a:pt x="6257544" y="2374392"/>
                  </a:lnTo>
                  <a:lnTo>
                    <a:pt x="6257544" y="7136892"/>
                  </a:lnTo>
                  <a:lnTo>
                    <a:pt x="2372868" y="7136892"/>
                  </a:lnTo>
                  <a:lnTo>
                    <a:pt x="2372868" y="7148906"/>
                  </a:lnTo>
                  <a:lnTo>
                    <a:pt x="2372868" y="7155180"/>
                  </a:lnTo>
                  <a:lnTo>
                    <a:pt x="6257544" y="7155180"/>
                  </a:lnTo>
                  <a:lnTo>
                    <a:pt x="6257544" y="7156704"/>
                  </a:lnTo>
                  <a:lnTo>
                    <a:pt x="6257544" y="8660892"/>
                  </a:lnTo>
                  <a:lnTo>
                    <a:pt x="6275832" y="8660892"/>
                  </a:lnTo>
                  <a:lnTo>
                    <a:pt x="6275832" y="7156704"/>
                  </a:lnTo>
                  <a:lnTo>
                    <a:pt x="6275832" y="7136892"/>
                  </a:lnTo>
                  <a:lnTo>
                    <a:pt x="6275832" y="12"/>
                  </a:lnTo>
                  <a:close/>
                </a:path>
              </a:pathLst>
            </a:custGeom>
            <a:solidFill>
              <a:srgbClr val="6AB9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137534" y="1234770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1350644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350644" y="279400"/>
                  </a:lnTo>
                  <a:lnTo>
                    <a:pt x="1350644" y="0"/>
                  </a:lnTo>
                  <a:close/>
                </a:path>
              </a:pathLst>
            </a:custGeom>
            <a:solidFill>
              <a:srgbClr val="DCEE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137534" y="1234770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0" y="0"/>
                  </a:moveTo>
                  <a:lnTo>
                    <a:pt x="1350644" y="0"/>
                  </a:lnTo>
                  <a:lnTo>
                    <a:pt x="1350644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AB9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/>
          <p:nvPr/>
        </p:nvSpPr>
        <p:spPr>
          <a:xfrm>
            <a:off x="719327" y="9069971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602351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8870" y="9339719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30" y="0"/>
                </a:lnTo>
              </a:path>
              <a:path w="6024245" h="0">
                <a:moveTo>
                  <a:pt x="1205407" y="0"/>
                </a:moveTo>
                <a:lnTo>
                  <a:pt x="1641119" y="0"/>
                </a:lnTo>
              </a:path>
              <a:path w="6024245" h="0">
                <a:moveTo>
                  <a:pt x="1642719" y="0"/>
                </a:moveTo>
                <a:lnTo>
                  <a:pt x="2736822" y="0"/>
                </a:lnTo>
              </a:path>
              <a:path w="6024245" h="0">
                <a:moveTo>
                  <a:pt x="2738399" y="0"/>
                </a:moveTo>
                <a:lnTo>
                  <a:pt x="3174111" y="0"/>
                </a:lnTo>
              </a:path>
              <a:path w="6024245" h="0">
                <a:moveTo>
                  <a:pt x="3175711" y="0"/>
                </a:moveTo>
                <a:lnTo>
                  <a:pt x="4269813" y="0"/>
                </a:lnTo>
              </a:path>
              <a:path w="6024245" h="0">
                <a:moveTo>
                  <a:pt x="4271391" y="0"/>
                </a:moveTo>
                <a:lnTo>
                  <a:pt x="4707102" y="0"/>
                </a:lnTo>
              </a:path>
              <a:path w="6024245" h="0">
                <a:moveTo>
                  <a:pt x="4708702" y="0"/>
                </a:moveTo>
                <a:lnTo>
                  <a:pt x="5802805" y="0"/>
                </a:lnTo>
              </a:path>
              <a:path w="6024245" h="0">
                <a:moveTo>
                  <a:pt x="5804382" y="0"/>
                </a:moveTo>
                <a:lnTo>
                  <a:pt x="602383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393440" y="1262887"/>
            <a:ext cx="839469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ENUNCIADO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56639" y="3586810"/>
            <a:ext cx="1363345" cy="292100"/>
            <a:chOff x="1056639" y="3586810"/>
            <a:chExt cx="1363345" cy="292100"/>
          </a:xfrm>
        </p:grpSpPr>
        <p:sp>
          <p:nvSpPr>
            <p:cNvPr id="20" name="object 20"/>
            <p:cNvSpPr/>
            <p:nvPr/>
          </p:nvSpPr>
          <p:spPr>
            <a:xfrm>
              <a:off x="1062989" y="3593160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1350645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350645" y="279400"/>
                  </a:lnTo>
                  <a:lnTo>
                    <a:pt x="1350645" y="0"/>
                  </a:lnTo>
                  <a:close/>
                </a:path>
              </a:pathLst>
            </a:custGeom>
            <a:solidFill>
              <a:srgbClr val="DCEE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62989" y="3593160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0" y="0"/>
                  </a:moveTo>
                  <a:lnTo>
                    <a:pt x="1350645" y="0"/>
                  </a:lnTo>
                  <a:lnTo>
                    <a:pt x="1350645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AB9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1509775" y="3620515"/>
            <a:ext cx="46037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100" spc="-4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-5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-28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252595" y="3587444"/>
            <a:ext cx="1363345" cy="292100"/>
            <a:chOff x="4252595" y="3587444"/>
            <a:chExt cx="1363345" cy="292100"/>
          </a:xfrm>
        </p:grpSpPr>
        <p:sp>
          <p:nvSpPr>
            <p:cNvPr id="24" name="object 24"/>
            <p:cNvSpPr/>
            <p:nvPr/>
          </p:nvSpPr>
          <p:spPr>
            <a:xfrm>
              <a:off x="4258945" y="3593794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1350645" y="0"/>
                  </a:moveTo>
                  <a:lnTo>
                    <a:pt x="0" y="0"/>
                  </a:lnTo>
                  <a:lnTo>
                    <a:pt x="0" y="279400"/>
                  </a:lnTo>
                  <a:lnTo>
                    <a:pt x="1350645" y="279400"/>
                  </a:lnTo>
                  <a:lnTo>
                    <a:pt x="1350645" y="0"/>
                  </a:lnTo>
                  <a:close/>
                </a:path>
              </a:pathLst>
            </a:custGeom>
            <a:solidFill>
              <a:srgbClr val="DCEE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258945" y="3593794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0" y="0"/>
                  </a:moveTo>
                  <a:lnTo>
                    <a:pt x="1350645" y="0"/>
                  </a:lnTo>
                  <a:lnTo>
                    <a:pt x="1350645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AB9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522723" y="3622039"/>
            <a:ext cx="826135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OPERACIÓN</a:t>
            </a:r>
            <a:endParaRPr sz="11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2962275" y="8370899"/>
            <a:ext cx="1363345" cy="292100"/>
            <a:chOff x="2962275" y="8370899"/>
            <a:chExt cx="1363345" cy="292100"/>
          </a:xfrm>
        </p:grpSpPr>
        <p:sp>
          <p:nvSpPr>
            <p:cNvPr id="28" name="object 28"/>
            <p:cNvSpPr/>
            <p:nvPr/>
          </p:nvSpPr>
          <p:spPr>
            <a:xfrm>
              <a:off x="2968625" y="8377249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1350645" y="0"/>
                  </a:moveTo>
                  <a:lnTo>
                    <a:pt x="0" y="0"/>
                  </a:lnTo>
                  <a:lnTo>
                    <a:pt x="0" y="279399"/>
                  </a:lnTo>
                  <a:lnTo>
                    <a:pt x="1350645" y="279399"/>
                  </a:lnTo>
                  <a:lnTo>
                    <a:pt x="1350645" y="0"/>
                  </a:lnTo>
                  <a:close/>
                </a:path>
              </a:pathLst>
            </a:custGeom>
            <a:solidFill>
              <a:srgbClr val="DCEE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968625" y="8377249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0" y="0"/>
                  </a:moveTo>
                  <a:lnTo>
                    <a:pt x="1350645" y="0"/>
                  </a:lnTo>
                  <a:lnTo>
                    <a:pt x="1350645" y="279399"/>
                  </a:lnTo>
                  <a:lnTo>
                    <a:pt x="0" y="27939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AB9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3294379" y="8404352"/>
            <a:ext cx="69723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SOLUCIÓN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02621" y="363218"/>
            <a:ext cx="3789679" cy="718820"/>
            <a:chOff x="3302621" y="363218"/>
            <a:chExt cx="3789679" cy="7188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02621" y="707982"/>
              <a:ext cx="1104156" cy="37349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768095" y="1782203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602351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67638" y="2051951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30" y="0"/>
                </a:lnTo>
              </a:path>
              <a:path w="6024245" h="0">
                <a:moveTo>
                  <a:pt x="1205407" y="0"/>
                </a:moveTo>
                <a:lnTo>
                  <a:pt x="1641119" y="0"/>
                </a:lnTo>
              </a:path>
              <a:path w="6024245" h="0">
                <a:moveTo>
                  <a:pt x="1642719" y="0"/>
                </a:moveTo>
                <a:lnTo>
                  <a:pt x="2736822" y="0"/>
                </a:lnTo>
              </a:path>
              <a:path w="6024245" h="0">
                <a:moveTo>
                  <a:pt x="2738399" y="0"/>
                </a:moveTo>
                <a:lnTo>
                  <a:pt x="3174111" y="0"/>
                </a:lnTo>
              </a:path>
              <a:path w="6024245" h="0">
                <a:moveTo>
                  <a:pt x="3175711" y="0"/>
                </a:moveTo>
                <a:lnTo>
                  <a:pt x="4269813" y="0"/>
                </a:lnTo>
              </a:path>
              <a:path w="6024245" h="0">
                <a:moveTo>
                  <a:pt x="4271391" y="0"/>
                </a:moveTo>
                <a:lnTo>
                  <a:pt x="4707102" y="0"/>
                </a:lnTo>
              </a:path>
              <a:path w="6024245" h="0">
                <a:moveTo>
                  <a:pt x="4708702" y="0"/>
                </a:moveTo>
                <a:lnTo>
                  <a:pt x="5802805" y="0"/>
                </a:lnTo>
              </a:path>
              <a:path w="6024245" h="0">
                <a:moveTo>
                  <a:pt x="5804382" y="0"/>
                </a:moveTo>
                <a:lnTo>
                  <a:pt x="602383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8095" y="2323223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07" y="0"/>
                </a:lnTo>
              </a:path>
              <a:path w="6024245" h="0">
                <a:moveTo>
                  <a:pt x="1205407" y="0"/>
                </a:moveTo>
                <a:lnTo>
                  <a:pt x="2736951" y="0"/>
                </a:lnTo>
              </a:path>
              <a:path w="6024245" h="0">
                <a:moveTo>
                  <a:pt x="2738551" y="0"/>
                </a:moveTo>
                <a:lnTo>
                  <a:pt x="4270095" y="0"/>
                </a:lnTo>
              </a:path>
              <a:path w="6024245" h="0">
                <a:moveTo>
                  <a:pt x="4271695" y="0"/>
                </a:moveTo>
                <a:lnTo>
                  <a:pt x="5803239" y="0"/>
                </a:lnTo>
              </a:path>
              <a:path w="6024245" h="0">
                <a:moveTo>
                  <a:pt x="5804839" y="0"/>
                </a:moveTo>
                <a:lnTo>
                  <a:pt x="6024143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641604" y="1228343"/>
            <a:ext cx="6276340" cy="4194175"/>
            <a:chOff x="641604" y="1228343"/>
            <a:chExt cx="6276340" cy="4194175"/>
          </a:xfrm>
        </p:grpSpPr>
        <p:sp>
          <p:nvSpPr>
            <p:cNvPr id="10" name="object 10"/>
            <p:cNvSpPr/>
            <p:nvPr/>
          </p:nvSpPr>
          <p:spPr>
            <a:xfrm>
              <a:off x="641604" y="1228343"/>
              <a:ext cx="6276340" cy="4194175"/>
            </a:xfrm>
            <a:custGeom>
              <a:avLst/>
              <a:gdLst/>
              <a:ahLst/>
              <a:cxnLst/>
              <a:rect l="l" t="t" r="r" b="b"/>
              <a:pathLst>
                <a:path w="6276340" h="4194175">
                  <a:moveTo>
                    <a:pt x="6275832" y="0"/>
                  </a:moveTo>
                  <a:lnTo>
                    <a:pt x="6257544" y="0"/>
                  </a:lnTo>
                  <a:lnTo>
                    <a:pt x="6257544" y="18288"/>
                  </a:lnTo>
                  <a:lnTo>
                    <a:pt x="6257544" y="19812"/>
                  </a:lnTo>
                  <a:lnTo>
                    <a:pt x="6257544" y="4175760"/>
                  </a:lnTo>
                  <a:lnTo>
                    <a:pt x="18288" y="4175760"/>
                  </a:lnTo>
                  <a:lnTo>
                    <a:pt x="18288" y="3291840"/>
                  </a:lnTo>
                  <a:lnTo>
                    <a:pt x="18288" y="3290316"/>
                  </a:lnTo>
                  <a:lnTo>
                    <a:pt x="2293620" y="3290316"/>
                  </a:lnTo>
                  <a:lnTo>
                    <a:pt x="2311908" y="3290316"/>
                  </a:lnTo>
                  <a:lnTo>
                    <a:pt x="6257544" y="3290316"/>
                  </a:lnTo>
                  <a:lnTo>
                    <a:pt x="6257544" y="3272028"/>
                  </a:lnTo>
                  <a:lnTo>
                    <a:pt x="2311908" y="3272028"/>
                  </a:lnTo>
                  <a:lnTo>
                    <a:pt x="2311908" y="1181100"/>
                  </a:lnTo>
                  <a:lnTo>
                    <a:pt x="2311908" y="1179576"/>
                  </a:lnTo>
                  <a:lnTo>
                    <a:pt x="6257544" y="1179576"/>
                  </a:lnTo>
                  <a:lnTo>
                    <a:pt x="6257544" y="1161288"/>
                  </a:lnTo>
                  <a:lnTo>
                    <a:pt x="2311908" y="1161288"/>
                  </a:lnTo>
                  <a:lnTo>
                    <a:pt x="2293620" y="1161288"/>
                  </a:lnTo>
                  <a:lnTo>
                    <a:pt x="2293620" y="1179576"/>
                  </a:lnTo>
                  <a:lnTo>
                    <a:pt x="2293620" y="1181100"/>
                  </a:lnTo>
                  <a:lnTo>
                    <a:pt x="2293620" y="3272028"/>
                  </a:lnTo>
                  <a:lnTo>
                    <a:pt x="18288" y="3272028"/>
                  </a:lnTo>
                  <a:lnTo>
                    <a:pt x="18288" y="1181100"/>
                  </a:lnTo>
                  <a:lnTo>
                    <a:pt x="18288" y="1179576"/>
                  </a:lnTo>
                  <a:lnTo>
                    <a:pt x="2293620" y="1179576"/>
                  </a:lnTo>
                  <a:lnTo>
                    <a:pt x="2293620" y="1161288"/>
                  </a:lnTo>
                  <a:lnTo>
                    <a:pt x="18288" y="1161288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6257544" y="18288"/>
                  </a:lnTo>
                  <a:lnTo>
                    <a:pt x="6257544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194048"/>
                  </a:lnTo>
                  <a:lnTo>
                    <a:pt x="18288" y="4194048"/>
                  </a:lnTo>
                  <a:lnTo>
                    <a:pt x="6257544" y="4194048"/>
                  </a:lnTo>
                  <a:lnTo>
                    <a:pt x="6275832" y="4194048"/>
                  </a:lnTo>
                  <a:lnTo>
                    <a:pt x="6275832" y="4175760"/>
                  </a:lnTo>
                  <a:lnTo>
                    <a:pt x="6275832" y="12"/>
                  </a:lnTo>
                  <a:close/>
                </a:path>
              </a:pathLst>
            </a:custGeom>
            <a:solidFill>
              <a:srgbClr val="6AB9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37534" y="1234770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0" y="0"/>
                  </a:moveTo>
                  <a:lnTo>
                    <a:pt x="1350644" y="0"/>
                  </a:lnTo>
                  <a:lnTo>
                    <a:pt x="1350644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AB9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768095" y="5054231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602351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67638" y="5325579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30" y="0"/>
                </a:lnTo>
              </a:path>
              <a:path w="6024245" h="0">
                <a:moveTo>
                  <a:pt x="1205407" y="0"/>
                </a:moveTo>
                <a:lnTo>
                  <a:pt x="1641119" y="0"/>
                </a:lnTo>
              </a:path>
              <a:path w="6024245" h="0">
                <a:moveTo>
                  <a:pt x="1642719" y="0"/>
                </a:moveTo>
                <a:lnTo>
                  <a:pt x="2736822" y="0"/>
                </a:lnTo>
              </a:path>
              <a:path w="6024245" h="0">
                <a:moveTo>
                  <a:pt x="2738399" y="0"/>
                </a:moveTo>
                <a:lnTo>
                  <a:pt x="3174111" y="0"/>
                </a:lnTo>
              </a:path>
              <a:path w="6024245" h="0">
                <a:moveTo>
                  <a:pt x="3175711" y="0"/>
                </a:moveTo>
                <a:lnTo>
                  <a:pt x="4269813" y="0"/>
                </a:lnTo>
              </a:path>
              <a:path w="6024245" h="0">
                <a:moveTo>
                  <a:pt x="4271391" y="0"/>
                </a:moveTo>
                <a:lnTo>
                  <a:pt x="4707102" y="0"/>
                </a:lnTo>
              </a:path>
              <a:path w="6024245" h="0">
                <a:moveTo>
                  <a:pt x="4708702" y="0"/>
                </a:moveTo>
                <a:lnTo>
                  <a:pt x="5802805" y="0"/>
                </a:lnTo>
              </a:path>
              <a:path w="6024245" h="0">
                <a:moveTo>
                  <a:pt x="5804382" y="0"/>
                </a:moveTo>
                <a:lnTo>
                  <a:pt x="602383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68095" y="6378587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602351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67638" y="6649935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30" y="0"/>
                </a:lnTo>
              </a:path>
              <a:path w="6024245" h="0">
                <a:moveTo>
                  <a:pt x="1205407" y="0"/>
                </a:moveTo>
                <a:lnTo>
                  <a:pt x="1641119" y="0"/>
                </a:lnTo>
              </a:path>
              <a:path w="6024245" h="0">
                <a:moveTo>
                  <a:pt x="1642719" y="0"/>
                </a:moveTo>
                <a:lnTo>
                  <a:pt x="2736822" y="0"/>
                </a:lnTo>
              </a:path>
              <a:path w="6024245" h="0">
                <a:moveTo>
                  <a:pt x="2738399" y="0"/>
                </a:moveTo>
                <a:lnTo>
                  <a:pt x="3174111" y="0"/>
                </a:lnTo>
              </a:path>
              <a:path w="6024245" h="0">
                <a:moveTo>
                  <a:pt x="3175711" y="0"/>
                </a:moveTo>
                <a:lnTo>
                  <a:pt x="4269813" y="0"/>
                </a:lnTo>
              </a:path>
              <a:path w="6024245" h="0">
                <a:moveTo>
                  <a:pt x="4271391" y="0"/>
                </a:moveTo>
                <a:lnTo>
                  <a:pt x="4707102" y="0"/>
                </a:lnTo>
              </a:path>
              <a:path w="6024245" h="0">
                <a:moveTo>
                  <a:pt x="4708702" y="0"/>
                </a:moveTo>
                <a:lnTo>
                  <a:pt x="5802805" y="0"/>
                </a:lnTo>
              </a:path>
              <a:path w="6024245" h="0">
                <a:moveTo>
                  <a:pt x="5804382" y="0"/>
                </a:moveTo>
                <a:lnTo>
                  <a:pt x="602383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68095" y="6919607"/>
            <a:ext cx="6024245" cy="0"/>
          </a:xfrm>
          <a:custGeom>
            <a:avLst/>
            <a:gdLst/>
            <a:ahLst/>
            <a:cxnLst/>
            <a:rect l="l" t="t" r="r" b="b"/>
            <a:pathLst>
              <a:path w="6024245" h="0">
                <a:moveTo>
                  <a:pt x="0" y="0"/>
                </a:moveTo>
                <a:lnTo>
                  <a:pt x="1203807" y="0"/>
                </a:lnTo>
              </a:path>
              <a:path w="6024245" h="0">
                <a:moveTo>
                  <a:pt x="1205407" y="0"/>
                </a:moveTo>
                <a:lnTo>
                  <a:pt x="2736951" y="0"/>
                </a:lnTo>
              </a:path>
              <a:path w="6024245" h="0">
                <a:moveTo>
                  <a:pt x="2738551" y="0"/>
                </a:moveTo>
                <a:lnTo>
                  <a:pt x="4270095" y="0"/>
                </a:lnTo>
              </a:path>
              <a:path w="6024245" h="0">
                <a:moveTo>
                  <a:pt x="4271695" y="0"/>
                </a:moveTo>
                <a:lnTo>
                  <a:pt x="5803239" y="0"/>
                </a:lnTo>
              </a:path>
              <a:path w="6024245" h="0">
                <a:moveTo>
                  <a:pt x="5804839" y="0"/>
                </a:moveTo>
                <a:lnTo>
                  <a:pt x="6024143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641604" y="5824727"/>
            <a:ext cx="6276340" cy="4098290"/>
            <a:chOff x="641604" y="5824727"/>
            <a:chExt cx="6276340" cy="4098290"/>
          </a:xfrm>
        </p:grpSpPr>
        <p:sp>
          <p:nvSpPr>
            <p:cNvPr id="18" name="object 18"/>
            <p:cNvSpPr/>
            <p:nvPr/>
          </p:nvSpPr>
          <p:spPr>
            <a:xfrm>
              <a:off x="641604" y="5824727"/>
              <a:ext cx="6276340" cy="4098290"/>
            </a:xfrm>
            <a:custGeom>
              <a:avLst/>
              <a:gdLst/>
              <a:ahLst/>
              <a:cxnLst/>
              <a:rect l="l" t="t" r="r" b="b"/>
              <a:pathLst>
                <a:path w="6276340" h="4098290">
                  <a:moveTo>
                    <a:pt x="6275832" y="1182636"/>
                  </a:moveTo>
                  <a:lnTo>
                    <a:pt x="6257544" y="1182636"/>
                  </a:lnTo>
                  <a:lnTo>
                    <a:pt x="6257544" y="3176016"/>
                  </a:lnTo>
                  <a:lnTo>
                    <a:pt x="6257544" y="3194304"/>
                  </a:lnTo>
                  <a:lnTo>
                    <a:pt x="6257544" y="3195828"/>
                  </a:lnTo>
                  <a:lnTo>
                    <a:pt x="6257544" y="4079748"/>
                  </a:lnTo>
                  <a:lnTo>
                    <a:pt x="18288" y="4079748"/>
                  </a:lnTo>
                  <a:lnTo>
                    <a:pt x="18288" y="3195828"/>
                  </a:lnTo>
                  <a:lnTo>
                    <a:pt x="18288" y="3194304"/>
                  </a:lnTo>
                  <a:lnTo>
                    <a:pt x="2293620" y="3194304"/>
                  </a:lnTo>
                  <a:lnTo>
                    <a:pt x="2311908" y="3194304"/>
                  </a:lnTo>
                  <a:lnTo>
                    <a:pt x="6257544" y="3194304"/>
                  </a:lnTo>
                  <a:lnTo>
                    <a:pt x="6257544" y="3176016"/>
                  </a:lnTo>
                  <a:lnTo>
                    <a:pt x="2311908" y="3176016"/>
                  </a:lnTo>
                  <a:lnTo>
                    <a:pt x="2311908" y="1182636"/>
                  </a:lnTo>
                  <a:lnTo>
                    <a:pt x="2293620" y="1182636"/>
                  </a:lnTo>
                  <a:lnTo>
                    <a:pt x="2293620" y="3176016"/>
                  </a:lnTo>
                  <a:lnTo>
                    <a:pt x="18288" y="3176016"/>
                  </a:lnTo>
                  <a:lnTo>
                    <a:pt x="18288" y="1182636"/>
                  </a:lnTo>
                  <a:lnTo>
                    <a:pt x="0" y="1182636"/>
                  </a:lnTo>
                  <a:lnTo>
                    <a:pt x="0" y="3176016"/>
                  </a:lnTo>
                  <a:lnTo>
                    <a:pt x="0" y="3195828"/>
                  </a:lnTo>
                  <a:lnTo>
                    <a:pt x="0" y="4079748"/>
                  </a:lnTo>
                  <a:lnTo>
                    <a:pt x="0" y="4098036"/>
                  </a:lnTo>
                  <a:lnTo>
                    <a:pt x="18288" y="4098036"/>
                  </a:lnTo>
                  <a:lnTo>
                    <a:pt x="6257544" y="4098036"/>
                  </a:lnTo>
                  <a:lnTo>
                    <a:pt x="6275832" y="4098036"/>
                  </a:lnTo>
                  <a:lnTo>
                    <a:pt x="6275832" y="4079748"/>
                  </a:lnTo>
                  <a:lnTo>
                    <a:pt x="6275832" y="3195828"/>
                  </a:lnTo>
                  <a:lnTo>
                    <a:pt x="6275832" y="3176016"/>
                  </a:lnTo>
                  <a:lnTo>
                    <a:pt x="6275832" y="1182636"/>
                  </a:lnTo>
                  <a:close/>
                </a:path>
                <a:path w="6276340" h="4098290">
                  <a:moveTo>
                    <a:pt x="6275832" y="0"/>
                  </a:moveTo>
                  <a:lnTo>
                    <a:pt x="6257544" y="0"/>
                  </a:lnTo>
                  <a:lnTo>
                    <a:pt x="6257544" y="18288"/>
                  </a:lnTo>
                  <a:lnTo>
                    <a:pt x="6257544" y="19812"/>
                  </a:lnTo>
                  <a:lnTo>
                    <a:pt x="6257544" y="1162812"/>
                  </a:lnTo>
                  <a:lnTo>
                    <a:pt x="2311908" y="1162824"/>
                  </a:lnTo>
                  <a:lnTo>
                    <a:pt x="2293620" y="1162824"/>
                  </a:lnTo>
                  <a:lnTo>
                    <a:pt x="18288" y="1162824"/>
                  </a:lnTo>
                  <a:lnTo>
                    <a:pt x="18288" y="19812"/>
                  </a:lnTo>
                  <a:lnTo>
                    <a:pt x="18288" y="18288"/>
                  </a:lnTo>
                  <a:lnTo>
                    <a:pt x="6257544" y="18288"/>
                  </a:lnTo>
                  <a:lnTo>
                    <a:pt x="6257544" y="0"/>
                  </a:lnTo>
                  <a:lnTo>
                    <a:pt x="18288" y="0"/>
                  </a:lnTo>
                  <a:lnTo>
                    <a:pt x="0" y="0"/>
                  </a:lnTo>
                  <a:lnTo>
                    <a:pt x="0" y="18288"/>
                  </a:lnTo>
                  <a:lnTo>
                    <a:pt x="0" y="19812"/>
                  </a:lnTo>
                  <a:lnTo>
                    <a:pt x="0" y="1162812"/>
                  </a:lnTo>
                  <a:lnTo>
                    <a:pt x="0" y="1182624"/>
                  </a:lnTo>
                  <a:lnTo>
                    <a:pt x="18288" y="1182624"/>
                  </a:lnTo>
                  <a:lnTo>
                    <a:pt x="18288" y="1181100"/>
                  </a:lnTo>
                  <a:lnTo>
                    <a:pt x="2293620" y="1181100"/>
                  </a:lnTo>
                  <a:lnTo>
                    <a:pt x="2293620" y="1182624"/>
                  </a:lnTo>
                  <a:lnTo>
                    <a:pt x="2311908" y="1182624"/>
                  </a:lnTo>
                  <a:lnTo>
                    <a:pt x="2311908" y="1181100"/>
                  </a:lnTo>
                  <a:lnTo>
                    <a:pt x="6257544" y="1181100"/>
                  </a:lnTo>
                  <a:lnTo>
                    <a:pt x="6257544" y="1182624"/>
                  </a:lnTo>
                  <a:lnTo>
                    <a:pt x="6275832" y="1182624"/>
                  </a:lnTo>
                  <a:lnTo>
                    <a:pt x="6275832" y="1162812"/>
                  </a:lnTo>
                  <a:lnTo>
                    <a:pt x="6275832" y="19812"/>
                  </a:lnTo>
                  <a:lnTo>
                    <a:pt x="6275832" y="18288"/>
                  </a:lnTo>
                  <a:lnTo>
                    <a:pt x="6275832" y="0"/>
                  </a:lnTo>
                  <a:close/>
                </a:path>
              </a:pathLst>
            </a:custGeom>
            <a:solidFill>
              <a:srgbClr val="6AB9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137534" y="5831776"/>
              <a:ext cx="1350645" cy="279400"/>
            </a:xfrm>
            <a:custGeom>
              <a:avLst/>
              <a:gdLst/>
              <a:ahLst/>
              <a:cxnLst/>
              <a:rect l="l" t="t" r="r" b="b"/>
              <a:pathLst>
                <a:path w="1350645" h="279400">
                  <a:moveTo>
                    <a:pt x="0" y="0"/>
                  </a:moveTo>
                  <a:lnTo>
                    <a:pt x="1350644" y="0"/>
                  </a:lnTo>
                  <a:lnTo>
                    <a:pt x="1350644" y="279400"/>
                  </a:lnTo>
                  <a:lnTo>
                    <a:pt x="0" y="2794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6AB9D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/>
          <p:nvPr/>
        </p:nvSpPr>
        <p:spPr>
          <a:xfrm>
            <a:off x="768095" y="9554603"/>
            <a:ext cx="6023610" cy="0"/>
          </a:xfrm>
          <a:custGeom>
            <a:avLst/>
            <a:gdLst/>
            <a:ahLst/>
            <a:cxnLst/>
            <a:rect l="l" t="t" r="r" b="b"/>
            <a:pathLst>
              <a:path w="6023609" h="0">
                <a:moveTo>
                  <a:pt x="0" y="0"/>
                </a:moveTo>
                <a:lnTo>
                  <a:pt x="6023518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68095" y="9825875"/>
            <a:ext cx="6024880" cy="0"/>
          </a:xfrm>
          <a:custGeom>
            <a:avLst/>
            <a:gdLst/>
            <a:ahLst/>
            <a:cxnLst/>
            <a:rect l="l" t="t" r="r" b="b"/>
            <a:pathLst>
              <a:path w="6024880" h="0">
                <a:moveTo>
                  <a:pt x="0" y="0"/>
                </a:moveTo>
                <a:lnTo>
                  <a:pt x="1203807" y="0"/>
                </a:lnTo>
              </a:path>
              <a:path w="6024880" h="0">
                <a:moveTo>
                  <a:pt x="1205484" y="0"/>
                </a:moveTo>
                <a:lnTo>
                  <a:pt x="1641195" y="0"/>
                </a:lnTo>
              </a:path>
              <a:path w="6024880" h="0">
                <a:moveTo>
                  <a:pt x="1642872" y="0"/>
                </a:moveTo>
                <a:lnTo>
                  <a:pt x="2736951" y="0"/>
                </a:lnTo>
              </a:path>
              <a:path w="6024880" h="0">
                <a:moveTo>
                  <a:pt x="2738628" y="0"/>
                </a:moveTo>
                <a:lnTo>
                  <a:pt x="3174339" y="0"/>
                </a:lnTo>
              </a:path>
              <a:path w="6024880" h="0">
                <a:moveTo>
                  <a:pt x="3176016" y="0"/>
                </a:moveTo>
                <a:lnTo>
                  <a:pt x="4270095" y="0"/>
                </a:lnTo>
              </a:path>
              <a:path w="6024880" h="0">
                <a:moveTo>
                  <a:pt x="4271771" y="0"/>
                </a:moveTo>
                <a:lnTo>
                  <a:pt x="4707483" y="0"/>
                </a:lnTo>
              </a:path>
              <a:path w="6024880" h="0">
                <a:moveTo>
                  <a:pt x="4709159" y="0"/>
                </a:moveTo>
                <a:lnTo>
                  <a:pt x="5803239" y="0"/>
                </a:lnTo>
              </a:path>
              <a:path w="6024880" h="0">
                <a:moveTo>
                  <a:pt x="5804915" y="0"/>
                </a:moveTo>
                <a:lnTo>
                  <a:pt x="6024372" y="0"/>
                </a:lnTo>
              </a:path>
            </a:pathLst>
          </a:custGeom>
          <a:ln w="75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143885" y="1246631"/>
            <a:ext cx="1337945" cy="261620"/>
          </a:xfrm>
          <a:prstGeom prst="rect">
            <a:avLst/>
          </a:prstGeom>
          <a:solidFill>
            <a:srgbClr val="DCEEF4"/>
          </a:solidFill>
        </p:spPr>
        <p:txBody>
          <a:bodyPr wrap="square" lIns="0" tIns="29209" rIns="0" bIns="0" rtlCol="0" vert="horz">
            <a:spAutoFit/>
          </a:bodyPr>
          <a:lstStyle/>
          <a:p>
            <a:pPr marL="261620">
              <a:lnSpc>
                <a:spcPct val="100000"/>
              </a:lnSpc>
              <a:spcBef>
                <a:spcPts val="229"/>
              </a:spcBef>
            </a:pP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ENUNCIADO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2989" y="2400426"/>
            <a:ext cx="1350645" cy="279400"/>
          </a:xfrm>
          <a:custGeom>
            <a:avLst/>
            <a:gdLst/>
            <a:ahLst/>
            <a:cxnLst/>
            <a:rect l="l" t="t" r="r" b="b"/>
            <a:pathLst>
              <a:path w="1350645" h="279400">
                <a:moveTo>
                  <a:pt x="0" y="0"/>
                </a:moveTo>
                <a:lnTo>
                  <a:pt x="1350645" y="0"/>
                </a:lnTo>
                <a:lnTo>
                  <a:pt x="1350645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B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069339" y="2407919"/>
            <a:ext cx="1337945" cy="266065"/>
          </a:xfrm>
          <a:prstGeom prst="rect">
            <a:avLst/>
          </a:prstGeom>
          <a:solidFill>
            <a:srgbClr val="DCEEF4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54"/>
              </a:spcBef>
            </a:pPr>
            <a:r>
              <a:rPr dirty="0" sz="1100" spc="-90" b="1">
                <a:solidFill>
                  <a:srgbClr val="FFFFFF"/>
                </a:solidFill>
                <a:latin typeface="Arial"/>
                <a:cs typeface="Arial"/>
              </a:rPr>
              <a:t>DATOS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97350" y="2401061"/>
            <a:ext cx="1350645" cy="279400"/>
          </a:xfrm>
          <a:custGeom>
            <a:avLst/>
            <a:gdLst/>
            <a:ahLst/>
            <a:cxnLst/>
            <a:rect l="l" t="t" r="r" b="b"/>
            <a:pathLst>
              <a:path w="1350645" h="279400">
                <a:moveTo>
                  <a:pt x="0" y="0"/>
                </a:moveTo>
                <a:lnTo>
                  <a:pt x="1350645" y="0"/>
                </a:lnTo>
                <a:lnTo>
                  <a:pt x="1350645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B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4203700" y="2407919"/>
            <a:ext cx="1337945" cy="266065"/>
          </a:xfrm>
          <a:prstGeom prst="rect">
            <a:avLst/>
          </a:prstGeom>
          <a:solidFill>
            <a:srgbClr val="DCEEF4"/>
          </a:solidFill>
        </p:spPr>
        <p:txBody>
          <a:bodyPr wrap="square" lIns="0" tIns="33655" rIns="0" bIns="0" rtlCol="0" vert="horz">
            <a:spAutoFit/>
          </a:bodyPr>
          <a:lstStyle/>
          <a:p>
            <a:pPr marL="268605">
              <a:lnSpc>
                <a:spcPct val="100000"/>
              </a:lnSpc>
              <a:spcBef>
                <a:spcPts val="265"/>
              </a:spcBef>
            </a:pP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OPERACIÓN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968625" y="4512436"/>
            <a:ext cx="1350645" cy="279400"/>
          </a:xfrm>
          <a:custGeom>
            <a:avLst/>
            <a:gdLst/>
            <a:ahLst/>
            <a:cxnLst/>
            <a:rect l="l" t="t" r="r" b="b"/>
            <a:pathLst>
              <a:path w="1350645" h="279400">
                <a:moveTo>
                  <a:pt x="0" y="0"/>
                </a:moveTo>
                <a:lnTo>
                  <a:pt x="1350645" y="0"/>
                </a:lnTo>
                <a:lnTo>
                  <a:pt x="1350645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B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950717" y="4518723"/>
            <a:ext cx="1362710" cy="267335"/>
          </a:xfrm>
          <a:prstGeom prst="rect">
            <a:avLst/>
          </a:prstGeom>
          <a:solidFill>
            <a:srgbClr val="DCEEF4"/>
          </a:solidFill>
        </p:spPr>
        <p:txBody>
          <a:bodyPr wrap="square" lIns="0" tIns="33655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265"/>
              </a:spcBef>
            </a:pP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SOLUCIÓN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143885" y="5843015"/>
            <a:ext cx="1337945" cy="262255"/>
          </a:xfrm>
          <a:prstGeom prst="rect">
            <a:avLst/>
          </a:prstGeom>
          <a:solidFill>
            <a:srgbClr val="DCEEF4"/>
          </a:solidFill>
        </p:spPr>
        <p:txBody>
          <a:bodyPr wrap="square" lIns="0" tIns="29209" rIns="0" bIns="0" rtlCol="0" vert="horz">
            <a:spAutoFit/>
          </a:bodyPr>
          <a:lstStyle/>
          <a:p>
            <a:pPr marL="261620">
              <a:lnSpc>
                <a:spcPct val="100000"/>
              </a:lnSpc>
              <a:spcBef>
                <a:spcPts val="229"/>
              </a:spcBef>
            </a:pPr>
            <a:r>
              <a:rPr dirty="0" sz="1100" spc="-35" b="1">
                <a:solidFill>
                  <a:srgbClr val="FFFFFF"/>
                </a:solidFill>
                <a:latin typeface="Arial"/>
                <a:cs typeface="Arial"/>
              </a:rPr>
              <a:t>ENUNCIADO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2989" y="6997433"/>
            <a:ext cx="1350645" cy="279400"/>
          </a:xfrm>
          <a:custGeom>
            <a:avLst/>
            <a:gdLst/>
            <a:ahLst/>
            <a:cxnLst/>
            <a:rect l="l" t="t" r="r" b="b"/>
            <a:pathLst>
              <a:path w="1350645" h="279400">
                <a:moveTo>
                  <a:pt x="0" y="0"/>
                </a:moveTo>
                <a:lnTo>
                  <a:pt x="1350645" y="0"/>
                </a:lnTo>
                <a:lnTo>
                  <a:pt x="1350645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B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069339" y="7005827"/>
            <a:ext cx="1337945" cy="265430"/>
          </a:xfrm>
          <a:prstGeom prst="rect">
            <a:avLst/>
          </a:prstGeom>
          <a:solidFill>
            <a:srgbClr val="DCEEF4"/>
          </a:solidFill>
        </p:spPr>
        <p:txBody>
          <a:bodyPr wrap="square" lIns="0" tIns="32384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54"/>
              </a:spcBef>
            </a:pPr>
            <a:r>
              <a:rPr dirty="0" sz="1100" spc="-90" b="1">
                <a:solidFill>
                  <a:srgbClr val="FFFFFF"/>
                </a:solidFill>
                <a:latin typeface="Arial"/>
                <a:cs typeface="Arial"/>
              </a:rPr>
              <a:t>DATOS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97350" y="6998068"/>
            <a:ext cx="1350645" cy="279400"/>
          </a:xfrm>
          <a:custGeom>
            <a:avLst/>
            <a:gdLst/>
            <a:ahLst/>
            <a:cxnLst/>
            <a:rect l="l" t="t" r="r" b="b"/>
            <a:pathLst>
              <a:path w="1350645" h="279400">
                <a:moveTo>
                  <a:pt x="0" y="0"/>
                </a:moveTo>
                <a:lnTo>
                  <a:pt x="1350645" y="0"/>
                </a:lnTo>
                <a:lnTo>
                  <a:pt x="1350645" y="279400"/>
                </a:lnTo>
                <a:lnTo>
                  <a:pt x="0" y="2794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B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203700" y="7005827"/>
            <a:ext cx="1337945" cy="265430"/>
          </a:xfrm>
          <a:prstGeom prst="rect">
            <a:avLst/>
          </a:prstGeom>
          <a:solidFill>
            <a:srgbClr val="DCEEF4"/>
          </a:solidFill>
        </p:spPr>
        <p:txBody>
          <a:bodyPr wrap="square" lIns="0" tIns="32384" rIns="0" bIns="0" rtlCol="0" vert="horz">
            <a:spAutoFit/>
          </a:bodyPr>
          <a:lstStyle/>
          <a:p>
            <a:pPr marL="268605">
              <a:lnSpc>
                <a:spcPct val="100000"/>
              </a:lnSpc>
              <a:spcBef>
                <a:spcPts val="254"/>
              </a:spcBef>
            </a:pPr>
            <a:r>
              <a:rPr dirty="0" sz="1100" spc="-45" b="1">
                <a:solidFill>
                  <a:srgbClr val="FFFFFF"/>
                </a:solidFill>
                <a:latin typeface="Arial"/>
                <a:cs typeface="Arial"/>
              </a:rPr>
              <a:t>OPERACIÓN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68625" y="9012922"/>
            <a:ext cx="1350645" cy="279400"/>
          </a:xfrm>
          <a:custGeom>
            <a:avLst/>
            <a:gdLst/>
            <a:ahLst/>
            <a:cxnLst/>
            <a:rect l="l" t="t" r="r" b="b"/>
            <a:pathLst>
              <a:path w="1350645" h="279400">
                <a:moveTo>
                  <a:pt x="0" y="0"/>
                </a:moveTo>
                <a:lnTo>
                  <a:pt x="1350645" y="0"/>
                </a:lnTo>
                <a:lnTo>
                  <a:pt x="1350645" y="279399"/>
                </a:lnTo>
                <a:lnTo>
                  <a:pt x="0" y="2793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B9D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2950717" y="9019152"/>
            <a:ext cx="1362710" cy="267335"/>
          </a:xfrm>
          <a:prstGeom prst="rect">
            <a:avLst/>
          </a:prstGeom>
          <a:solidFill>
            <a:srgbClr val="DCEEF4"/>
          </a:solidFill>
        </p:spPr>
        <p:txBody>
          <a:bodyPr wrap="square" lIns="0" tIns="33655" rIns="0" bIns="0" rtlCol="0" vert="horz">
            <a:spAutoFit/>
          </a:bodyPr>
          <a:lstStyle/>
          <a:p>
            <a:pPr marL="356235">
              <a:lnSpc>
                <a:spcPct val="100000"/>
              </a:lnSpc>
              <a:spcBef>
                <a:spcPts val="265"/>
              </a:spcBef>
            </a:pPr>
            <a:r>
              <a:rPr dirty="0" sz="1100" spc="-70" b="1">
                <a:solidFill>
                  <a:srgbClr val="FFFFFF"/>
                </a:solidFill>
                <a:latin typeface="Arial"/>
                <a:cs typeface="Arial"/>
              </a:rPr>
              <a:t>SOLUCIÓN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638" y="363218"/>
            <a:ext cx="574039" cy="57403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9323" y="109219"/>
            <a:ext cx="1499235" cy="834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85" i="1">
                <a:solidFill>
                  <a:srgbClr val="FFFFFF"/>
                </a:solidFill>
                <a:latin typeface="Trebuchet MS"/>
                <a:cs typeface="Trebuchet MS"/>
              </a:rPr>
              <a:t>Nombre</a:t>
            </a:r>
            <a:endParaRPr sz="2000">
              <a:latin typeface="Trebuchet MS"/>
              <a:cs typeface="Trebuchet MS"/>
            </a:endParaRPr>
          </a:p>
          <a:p>
            <a:pPr marL="768350">
              <a:lnSpc>
                <a:spcPct val="100000"/>
              </a:lnSpc>
              <a:spcBef>
                <a:spcPts val="2045"/>
              </a:spcBef>
            </a:pPr>
            <a:r>
              <a:rPr dirty="0" sz="1600" spc="-290" b="1" i="1">
                <a:latin typeface="Trebuchet MS"/>
                <a:cs typeface="Trebuchet MS"/>
              </a:rPr>
              <a:t>7.</a:t>
            </a:r>
            <a:r>
              <a:rPr dirty="0" sz="1600" spc="275" b="1" i="1">
                <a:latin typeface="Trebuchet MS"/>
                <a:cs typeface="Trebuchet MS"/>
              </a:rPr>
              <a:t> </a:t>
            </a:r>
            <a:r>
              <a:rPr dirty="0" sz="1600" spc="-165" b="1" i="1">
                <a:latin typeface="Trebuchet MS"/>
                <a:cs typeface="Trebuchet MS"/>
              </a:rPr>
              <a:t>Spider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88131" y="1102445"/>
            <a:ext cx="4121785" cy="4121785"/>
            <a:chOff x="1788131" y="1102445"/>
            <a:chExt cx="4121785" cy="41217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8131" y="1102445"/>
              <a:ext cx="4121702" cy="412131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49650" y="2895324"/>
              <a:ext cx="564515" cy="552450"/>
            </a:xfrm>
            <a:custGeom>
              <a:avLst/>
              <a:gdLst/>
              <a:ahLst/>
              <a:cxnLst/>
              <a:rect l="l" t="t" r="r" b="b"/>
              <a:pathLst>
                <a:path w="564514" h="552450">
                  <a:moveTo>
                    <a:pt x="282257" y="0"/>
                  </a:moveTo>
                  <a:lnTo>
                    <a:pt x="236475" y="3615"/>
                  </a:lnTo>
                  <a:lnTo>
                    <a:pt x="193044" y="14082"/>
                  </a:lnTo>
                  <a:lnTo>
                    <a:pt x="152546" y="30832"/>
                  </a:lnTo>
                  <a:lnTo>
                    <a:pt x="115562" y="53296"/>
                  </a:lnTo>
                  <a:lnTo>
                    <a:pt x="82673" y="80905"/>
                  </a:lnTo>
                  <a:lnTo>
                    <a:pt x="54461" y="113091"/>
                  </a:lnTo>
                  <a:lnTo>
                    <a:pt x="31506" y="149284"/>
                  </a:lnTo>
                  <a:lnTo>
                    <a:pt x="14390" y="188917"/>
                  </a:lnTo>
                  <a:lnTo>
                    <a:pt x="3694" y="231420"/>
                  </a:lnTo>
                  <a:lnTo>
                    <a:pt x="0" y="276225"/>
                  </a:lnTo>
                  <a:lnTo>
                    <a:pt x="3694" y="321029"/>
                  </a:lnTo>
                  <a:lnTo>
                    <a:pt x="14390" y="363532"/>
                  </a:lnTo>
                  <a:lnTo>
                    <a:pt x="31506" y="403165"/>
                  </a:lnTo>
                  <a:lnTo>
                    <a:pt x="54461" y="439358"/>
                  </a:lnTo>
                  <a:lnTo>
                    <a:pt x="82673" y="471544"/>
                  </a:lnTo>
                  <a:lnTo>
                    <a:pt x="115562" y="499153"/>
                  </a:lnTo>
                  <a:lnTo>
                    <a:pt x="152546" y="521617"/>
                  </a:lnTo>
                  <a:lnTo>
                    <a:pt x="193044" y="538367"/>
                  </a:lnTo>
                  <a:lnTo>
                    <a:pt x="236475" y="548834"/>
                  </a:lnTo>
                  <a:lnTo>
                    <a:pt x="282257" y="552450"/>
                  </a:lnTo>
                  <a:lnTo>
                    <a:pt x="328042" y="548834"/>
                  </a:lnTo>
                  <a:lnTo>
                    <a:pt x="371474" y="538367"/>
                  </a:lnTo>
                  <a:lnTo>
                    <a:pt x="411973" y="521617"/>
                  </a:lnTo>
                  <a:lnTo>
                    <a:pt x="448957" y="499153"/>
                  </a:lnTo>
                  <a:lnTo>
                    <a:pt x="481845" y="471544"/>
                  </a:lnTo>
                  <a:lnTo>
                    <a:pt x="510057" y="439358"/>
                  </a:lnTo>
                  <a:lnTo>
                    <a:pt x="533011" y="403165"/>
                  </a:lnTo>
                  <a:lnTo>
                    <a:pt x="550125" y="363532"/>
                  </a:lnTo>
                  <a:lnTo>
                    <a:pt x="560820" y="321029"/>
                  </a:lnTo>
                  <a:lnTo>
                    <a:pt x="564515" y="276225"/>
                  </a:lnTo>
                  <a:lnTo>
                    <a:pt x="560820" y="231420"/>
                  </a:lnTo>
                  <a:lnTo>
                    <a:pt x="550125" y="188917"/>
                  </a:lnTo>
                  <a:lnTo>
                    <a:pt x="533011" y="149284"/>
                  </a:lnTo>
                  <a:lnTo>
                    <a:pt x="510057" y="113091"/>
                  </a:lnTo>
                  <a:lnTo>
                    <a:pt x="481845" y="80905"/>
                  </a:lnTo>
                  <a:lnTo>
                    <a:pt x="448957" y="53296"/>
                  </a:lnTo>
                  <a:lnTo>
                    <a:pt x="411973" y="30832"/>
                  </a:lnTo>
                  <a:lnTo>
                    <a:pt x="371475" y="14082"/>
                  </a:lnTo>
                  <a:lnTo>
                    <a:pt x="328042" y="3615"/>
                  </a:lnTo>
                  <a:lnTo>
                    <a:pt x="282257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549650" y="2895324"/>
              <a:ext cx="564515" cy="552450"/>
            </a:xfrm>
            <a:custGeom>
              <a:avLst/>
              <a:gdLst/>
              <a:ahLst/>
              <a:cxnLst/>
              <a:rect l="l" t="t" r="r" b="b"/>
              <a:pathLst>
                <a:path w="564514" h="552450">
                  <a:moveTo>
                    <a:pt x="0" y="276225"/>
                  </a:moveTo>
                  <a:lnTo>
                    <a:pt x="3694" y="231420"/>
                  </a:lnTo>
                  <a:lnTo>
                    <a:pt x="14390" y="188917"/>
                  </a:lnTo>
                  <a:lnTo>
                    <a:pt x="31506" y="149284"/>
                  </a:lnTo>
                  <a:lnTo>
                    <a:pt x="54461" y="113091"/>
                  </a:lnTo>
                  <a:lnTo>
                    <a:pt x="82673" y="80905"/>
                  </a:lnTo>
                  <a:lnTo>
                    <a:pt x="115562" y="53296"/>
                  </a:lnTo>
                  <a:lnTo>
                    <a:pt x="152546" y="30832"/>
                  </a:lnTo>
                  <a:lnTo>
                    <a:pt x="193044" y="14082"/>
                  </a:lnTo>
                  <a:lnTo>
                    <a:pt x="236475" y="3615"/>
                  </a:lnTo>
                  <a:lnTo>
                    <a:pt x="282257" y="0"/>
                  </a:lnTo>
                  <a:lnTo>
                    <a:pt x="328042" y="3615"/>
                  </a:lnTo>
                  <a:lnTo>
                    <a:pt x="371475" y="14082"/>
                  </a:lnTo>
                  <a:lnTo>
                    <a:pt x="411973" y="30832"/>
                  </a:lnTo>
                  <a:lnTo>
                    <a:pt x="448957" y="53296"/>
                  </a:lnTo>
                  <a:lnTo>
                    <a:pt x="481845" y="80905"/>
                  </a:lnTo>
                  <a:lnTo>
                    <a:pt x="510057" y="113091"/>
                  </a:lnTo>
                  <a:lnTo>
                    <a:pt x="533011" y="149284"/>
                  </a:lnTo>
                  <a:lnTo>
                    <a:pt x="550125" y="188917"/>
                  </a:lnTo>
                  <a:lnTo>
                    <a:pt x="560820" y="231420"/>
                  </a:lnTo>
                  <a:lnTo>
                    <a:pt x="564515" y="276225"/>
                  </a:lnTo>
                  <a:lnTo>
                    <a:pt x="560820" y="321029"/>
                  </a:lnTo>
                  <a:lnTo>
                    <a:pt x="550125" y="363532"/>
                  </a:lnTo>
                  <a:lnTo>
                    <a:pt x="533011" y="403165"/>
                  </a:lnTo>
                  <a:lnTo>
                    <a:pt x="510057" y="439358"/>
                  </a:lnTo>
                  <a:lnTo>
                    <a:pt x="481845" y="471544"/>
                  </a:lnTo>
                  <a:lnTo>
                    <a:pt x="448957" y="499153"/>
                  </a:lnTo>
                  <a:lnTo>
                    <a:pt x="411973" y="521617"/>
                  </a:lnTo>
                  <a:lnTo>
                    <a:pt x="371474" y="538367"/>
                  </a:lnTo>
                  <a:lnTo>
                    <a:pt x="328042" y="548834"/>
                  </a:lnTo>
                  <a:lnTo>
                    <a:pt x="282257" y="552450"/>
                  </a:lnTo>
                  <a:lnTo>
                    <a:pt x="236475" y="548834"/>
                  </a:lnTo>
                  <a:lnTo>
                    <a:pt x="193044" y="538367"/>
                  </a:lnTo>
                  <a:lnTo>
                    <a:pt x="152546" y="521617"/>
                  </a:lnTo>
                  <a:lnTo>
                    <a:pt x="115562" y="499153"/>
                  </a:lnTo>
                  <a:lnTo>
                    <a:pt x="82673" y="471544"/>
                  </a:lnTo>
                  <a:lnTo>
                    <a:pt x="54461" y="439358"/>
                  </a:lnTo>
                  <a:lnTo>
                    <a:pt x="31506" y="403165"/>
                  </a:lnTo>
                  <a:lnTo>
                    <a:pt x="14390" y="363532"/>
                  </a:lnTo>
                  <a:lnTo>
                    <a:pt x="3694" y="321029"/>
                  </a:lnTo>
                  <a:lnTo>
                    <a:pt x="0" y="276225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1596909" y="5370819"/>
            <a:ext cx="4716145" cy="4717415"/>
            <a:chOff x="1596909" y="5370819"/>
            <a:chExt cx="4716145" cy="471741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6909" y="5370819"/>
              <a:ext cx="4715578" cy="47171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57600" y="7455061"/>
              <a:ext cx="564515" cy="552450"/>
            </a:xfrm>
            <a:custGeom>
              <a:avLst/>
              <a:gdLst/>
              <a:ahLst/>
              <a:cxnLst/>
              <a:rect l="l" t="t" r="r" b="b"/>
              <a:pathLst>
                <a:path w="564514" h="552450">
                  <a:moveTo>
                    <a:pt x="282257" y="0"/>
                  </a:moveTo>
                  <a:lnTo>
                    <a:pt x="236475" y="3615"/>
                  </a:lnTo>
                  <a:lnTo>
                    <a:pt x="193044" y="14082"/>
                  </a:lnTo>
                  <a:lnTo>
                    <a:pt x="152546" y="30832"/>
                  </a:lnTo>
                  <a:lnTo>
                    <a:pt x="115562" y="53296"/>
                  </a:lnTo>
                  <a:lnTo>
                    <a:pt x="82673" y="80905"/>
                  </a:lnTo>
                  <a:lnTo>
                    <a:pt x="54461" y="113091"/>
                  </a:lnTo>
                  <a:lnTo>
                    <a:pt x="31506" y="149284"/>
                  </a:lnTo>
                  <a:lnTo>
                    <a:pt x="14390" y="188917"/>
                  </a:lnTo>
                  <a:lnTo>
                    <a:pt x="3694" y="231420"/>
                  </a:lnTo>
                  <a:lnTo>
                    <a:pt x="0" y="276224"/>
                  </a:lnTo>
                  <a:lnTo>
                    <a:pt x="3694" y="321029"/>
                  </a:lnTo>
                  <a:lnTo>
                    <a:pt x="14390" y="363532"/>
                  </a:lnTo>
                  <a:lnTo>
                    <a:pt x="31506" y="403165"/>
                  </a:lnTo>
                  <a:lnTo>
                    <a:pt x="54461" y="439358"/>
                  </a:lnTo>
                  <a:lnTo>
                    <a:pt x="82673" y="471544"/>
                  </a:lnTo>
                  <a:lnTo>
                    <a:pt x="115562" y="499153"/>
                  </a:lnTo>
                  <a:lnTo>
                    <a:pt x="152546" y="521617"/>
                  </a:lnTo>
                  <a:lnTo>
                    <a:pt x="193044" y="538367"/>
                  </a:lnTo>
                  <a:lnTo>
                    <a:pt x="236475" y="548834"/>
                  </a:lnTo>
                  <a:lnTo>
                    <a:pt x="282257" y="552449"/>
                  </a:lnTo>
                  <a:lnTo>
                    <a:pt x="328042" y="548834"/>
                  </a:lnTo>
                  <a:lnTo>
                    <a:pt x="371474" y="538367"/>
                  </a:lnTo>
                  <a:lnTo>
                    <a:pt x="411973" y="521617"/>
                  </a:lnTo>
                  <a:lnTo>
                    <a:pt x="448957" y="499153"/>
                  </a:lnTo>
                  <a:lnTo>
                    <a:pt x="481845" y="471544"/>
                  </a:lnTo>
                  <a:lnTo>
                    <a:pt x="510057" y="439358"/>
                  </a:lnTo>
                  <a:lnTo>
                    <a:pt x="533011" y="403165"/>
                  </a:lnTo>
                  <a:lnTo>
                    <a:pt x="550125" y="363532"/>
                  </a:lnTo>
                  <a:lnTo>
                    <a:pt x="560820" y="321029"/>
                  </a:lnTo>
                  <a:lnTo>
                    <a:pt x="564515" y="276224"/>
                  </a:lnTo>
                  <a:lnTo>
                    <a:pt x="560820" y="231420"/>
                  </a:lnTo>
                  <a:lnTo>
                    <a:pt x="550125" y="188917"/>
                  </a:lnTo>
                  <a:lnTo>
                    <a:pt x="533011" y="149284"/>
                  </a:lnTo>
                  <a:lnTo>
                    <a:pt x="510057" y="113091"/>
                  </a:lnTo>
                  <a:lnTo>
                    <a:pt x="481845" y="80905"/>
                  </a:lnTo>
                  <a:lnTo>
                    <a:pt x="448957" y="53296"/>
                  </a:lnTo>
                  <a:lnTo>
                    <a:pt x="411973" y="30832"/>
                  </a:lnTo>
                  <a:lnTo>
                    <a:pt x="371475" y="14082"/>
                  </a:lnTo>
                  <a:lnTo>
                    <a:pt x="328042" y="3615"/>
                  </a:lnTo>
                  <a:lnTo>
                    <a:pt x="282257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657600" y="7455061"/>
              <a:ext cx="564515" cy="552450"/>
            </a:xfrm>
            <a:custGeom>
              <a:avLst/>
              <a:gdLst/>
              <a:ahLst/>
              <a:cxnLst/>
              <a:rect l="l" t="t" r="r" b="b"/>
              <a:pathLst>
                <a:path w="564514" h="552450">
                  <a:moveTo>
                    <a:pt x="0" y="276224"/>
                  </a:moveTo>
                  <a:lnTo>
                    <a:pt x="3694" y="231420"/>
                  </a:lnTo>
                  <a:lnTo>
                    <a:pt x="14390" y="188917"/>
                  </a:lnTo>
                  <a:lnTo>
                    <a:pt x="31506" y="149284"/>
                  </a:lnTo>
                  <a:lnTo>
                    <a:pt x="54461" y="113091"/>
                  </a:lnTo>
                  <a:lnTo>
                    <a:pt x="82673" y="80905"/>
                  </a:lnTo>
                  <a:lnTo>
                    <a:pt x="115562" y="53296"/>
                  </a:lnTo>
                  <a:lnTo>
                    <a:pt x="152546" y="30832"/>
                  </a:lnTo>
                  <a:lnTo>
                    <a:pt x="193044" y="14082"/>
                  </a:lnTo>
                  <a:lnTo>
                    <a:pt x="236475" y="3615"/>
                  </a:lnTo>
                  <a:lnTo>
                    <a:pt x="282257" y="0"/>
                  </a:lnTo>
                  <a:lnTo>
                    <a:pt x="328042" y="3615"/>
                  </a:lnTo>
                  <a:lnTo>
                    <a:pt x="371475" y="14082"/>
                  </a:lnTo>
                  <a:lnTo>
                    <a:pt x="411973" y="30832"/>
                  </a:lnTo>
                  <a:lnTo>
                    <a:pt x="448957" y="53296"/>
                  </a:lnTo>
                  <a:lnTo>
                    <a:pt x="481845" y="80905"/>
                  </a:lnTo>
                  <a:lnTo>
                    <a:pt x="510057" y="113091"/>
                  </a:lnTo>
                  <a:lnTo>
                    <a:pt x="533011" y="149284"/>
                  </a:lnTo>
                  <a:lnTo>
                    <a:pt x="550125" y="188917"/>
                  </a:lnTo>
                  <a:lnTo>
                    <a:pt x="560820" y="231420"/>
                  </a:lnTo>
                  <a:lnTo>
                    <a:pt x="564515" y="276224"/>
                  </a:lnTo>
                  <a:lnTo>
                    <a:pt x="560820" y="321029"/>
                  </a:lnTo>
                  <a:lnTo>
                    <a:pt x="550125" y="363532"/>
                  </a:lnTo>
                  <a:lnTo>
                    <a:pt x="533011" y="403165"/>
                  </a:lnTo>
                  <a:lnTo>
                    <a:pt x="510057" y="439358"/>
                  </a:lnTo>
                  <a:lnTo>
                    <a:pt x="481845" y="471544"/>
                  </a:lnTo>
                  <a:lnTo>
                    <a:pt x="448957" y="499153"/>
                  </a:lnTo>
                  <a:lnTo>
                    <a:pt x="411973" y="521617"/>
                  </a:lnTo>
                  <a:lnTo>
                    <a:pt x="371474" y="538367"/>
                  </a:lnTo>
                  <a:lnTo>
                    <a:pt x="328042" y="548834"/>
                  </a:lnTo>
                  <a:lnTo>
                    <a:pt x="282257" y="552449"/>
                  </a:lnTo>
                  <a:lnTo>
                    <a:pt x="236475" y="548834"/>
                  </a:lnTo>
                  <a:lnTo>
                    <a:pt x="193044" y="538367"/>
                  </a:lnTo>
                  <a:lnTo>
                    <a:pt x="152546" y="521617"/>
                  </a:lnTo>
                  <a:lnTo>
                    <a:pt x="115562" y="499153"/>
                  </a:lnTo>
                  <a:lnTo>
                    <a:pt x="82673" y="471544"/>
                  </a:lnTo>
                  <a:lnTo>
                    <a:pt x="54461" y="439358"/>
                  </a:lnTo>
                  <a:lnTo>
                    <a:pt x="31506" y="403165"/>
                  </a:lnTo>
                  <a:lnTo>
                    <a:pt x="14390" y="363532"/>
                  </a:lnTo>
                  <a:lnTo>
                    <a:pt x="3694" y="321029"/>
                  </a:lnTo>
                  <a:lnTo>
                    <a:pt x="0" y="276224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2564" y="363218"/>
            <a:ext cx="4429125" cy="946785"/>
            <a:chOff x="2662564" y="363218"/>
            <a:chExt cx="4429125" cy="946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2564" y="785588"/>
              <a:ext cx="2395728" cy="52425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33044" y="1414271"/>
            <a:ext cx="6137275" cy="4485640"/>
            <a:chOff x="733044" y="1414271"/>
            <a:chExt cx="6137275" cy="4485640"/>
          </a:xfrm>
        </p:grpSpPr>
        <p:sp>
          <p:nvSpPr>
            <p:cNvPr id="7" name="object 7"/>
            <p:cNvSpPr/>
            <p:nvPr/>
          </p:nvSpPr>
          <p:spPr>
            <a:xfrm>
              <a:off x="1538731" y="2230796"/>
              <a:ext cx="1853564" cy="792480"/>
            </a:xfrm>
            <a:custGeom>
              <a:avLst/>
              <a:gdLst/>
              <a:ahLst/>
              <a:cxnLst/>
              <a:rect l="l" t="t" r="r" b="b"/>
              <a:pathLst>
                <a:path w="1853564" h="792480">
                  <a:moveTo>
                    <a:pt x="1853438" y="0"/>
                  </a:moveTo>
                  <a:lnTo>
                    <a:pt x="0" y="791984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38734" y="2951961"/>
              <a:ext cx="87630" cy="81915"/>
            </a:xfrm>
            <a:custGeom>
              <a:avLst/>
              <a:gdLst/>
              <a:ahLst/>
              <a:cxnLst/>
              <a:rect l="l" t="t" r="r" b="b"/>
              <a:pathLst>
                <a:path w="87630" h="81914">
                  <a:moveTo>
                    <a:pt x="52603" y="0"/>
                  </a:moveTo>
                  <a:lnTo>
                    <a:pt x="0" y="70815"/>
                  </a:lnTo>
                  <a:lnTo>
                    <a:pt x="87541" y="81749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717812" y="2230796"/>
              <a:ext cx="675005" cy="1149350"/>
            </a:xfrm>
            <a:custGeom>
              <a:avLst/>
              <a:gdLst/>
              <a:ahLst/>
              <a:cxnLst/>
              <a:rect l="l" t="t" r="r" b="b"/>
              <a:pathLst>
                <a:path w="675004" h="1149350">
                  <a:moveTo>
                    <a:pt x="674992" y="0"/>
                  </a:moveTo>
                  <a:lnTo>
                    <a:pt x="0" y="1149299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717818" y="3291882"/>
              <a:ext cx="77470" cy="88265"/>
            </a:xfrm>
            <a:custGeom>
              <a:avLst/>
              <a:gdLst/>
              <a:ahLst/>
              <a:cxnLst/>
              <a:rect l="l" t="t" r="r" b="b"/>
              <a:pathLst>
                <a:path w="77469" h="88264">
                  <a:moveTo>
                    <a:pt x="254" y="0"/>
                  </a:moveTo>
                  <a:lnTo>
                    <a:pt x="0" y="88214"/>
                  </a:lnTo>
                  <a:lnTo>
                    <a:pt x="76911" y="45021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2311" y="2837688"/>
              <a:ext cx="886967" cy="8762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810" y="2865170"/>
              <a:ext cx="792479" cy="78167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9811" y="286516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75355" y="3568107"/>
              <a:ext cx="87630" cy="637540"/>
            </a:xfrm>
            <a:custGeom>
              <a:avLst/>
              <a:gdLst/>
              <a:ahLst/>
              <a:cxnLst/>
              <a:rect l="l" t="t" r="r" b="b"/>
              <a:pathLst>
                <a:path w="87630" h="637539">
                  <a:moveTo>
                    <a:pt x="87198" y="0"/>
                  </a:moveTo>
                  <a:lnTo>
                    <a:pt x="0" y="637146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541647" y="4123735"/>
              <a:ext cx="88265" cy="81915"/>
            </a:xfrm>
            <a:custGeom>
              <a:avLst/>
              <a:gdLst/>
              <a:ahLst/>
              <a:cxnLst/>
              <a:rect l="l" t="t" r="r" b="b"/>
              <a:pathLst>
                <a:path w="88264" h="81914">
                  <a:moveTo>
                    <a:pt x="0" y="0"/>
                  </a:moveTo>
                  <a:lnTo>
                    <a:pt x="33705" y="81521"/>
                  </a:lnTo>
                  <a:lnTo>
                    <a:pt x="88074" y="12052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68132" y="3568107"/>
              <a:ext cx="1642745" cy="730885"/>
            </a:xfrm>
            <a:custGeom>
              <a:avLst/>
              <a:gdLst/>
              <a:ahLst/>
              <a:cxnLst/>
              <a:rect l="l" t="t" r="r" b="b"/>
              <a:pathLst>
                <a:path w="1642745" h="730885">
                  <a:moveTo>
                    <a:pt x="1642681" y="0"/>
                  </a:moveTo>
                  <a:lnTo>
                    <a:pt x="0" y="730859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68124" y="4227372"/>
              <a:ext cx="88265" cy="81280"/>
            </a:xfrm>
            <a:custGeom>
              <a:avLst/>
              <a:gdLst/>
              <a:ahLst/>
              <a:cxnLst/>
              <a:rect l="l" t="t" r="r" b="b"/>
              <a:pathLst>
                <a:path w="88265" h="81279">
                  <a:moveTo>
                    <a:pt x="51549" y="0"/>
                  </a:moveTo>
                  <a:lnTo>
                    <a:pt x="0" y="71589"/>
                  </a:lnTo>
                  <a:lnTo>
                    <a:pt x="87693" y="81216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344667" y="2178092"/>
              <a:ext cx="130175" cy="1130300"/>
            </a:xfrm>
            <a:custGeom>
              <a:avLst/>
              <a:gdLst/>
              <a:ahLst/>
              <a:cxnLst/>
              <a:rect l="l" t="t" r="r" b="b"/>
              <a:pathLst>
                <a:path w="130175" h="1130300">
                  <a:moveTo>
                    <a:pt x="0" y="0"/>
                  </a:moveTo>
                  <a:lnTo>
                    <a:pt x="130009" y="1129868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421812" y="3227186"/>
              <a:ext cx="88900" cy="81280"/>
            </a:xfrm>
            <a:custGeom>
              <a:avLst/>
              <a:gdLst/>
              <a:ahLst/>
              <a:cxnLst/>
              <a:rect l="l" t="t" r="r" b="b"/>
              <a:pathLst>
                <a:path w="88900" h="81279">
                  <a:moveTo>
                    <a:pt x="88315" y="0"/>
                  </a:moveTo>
                  <a:lnTo>
                    <a:pt x="52857" y="80784"/>
                  </a:lnTo>
                  <a:lnTo>
                    <a:pt x="0" y="10160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344667" y="2178092"/>
              <a:ext cx="1424940" cy="786765"/>
            </a:xfrm>
            <a:custGeom>
              <a:avLst/>
              <a:gdLst/>
              <a:ahLst/>
              <a:cxnLst/>
              <a:rect l="l" t="t" r="r" b="b"/>
              <a:pathLst>
                <a:path w="1424939" h="786764">
                  <a:moveTo>
                    <a:pt x="0" y="0"/>
                  </a:moveTo>
                  <a:lnTo>
                    <a:pt x="1424724" y="786409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81202" y="2888755"/>
              <a:ext cx="88265" cy="78105"/>
            </a:xfrm>
            <a:custGeom>
              <a:avLst/>
              <a:gdLst/>
              <a:ahLst/>
              <a:cxnLst/>
              <a:rect l="l" t="t" r="r" b="b"/>
              <a:pathLst>
                <a:path w="88264" h="78105">
                  <a:moveTo>
                    <a:pt x="42964" y="0"/>
                  </a:moveTo>
                  <a:lnTo>
                    <a:pt x="88188" y="75742"/>
                  </a:lnTo>
                  <a:lnTo>
                    <a:pt x="0" y="77825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76600" y="1414271"/>
              <a:ext cx="1223759" cy="123596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23844" y="1441703"/>
              <a:ext cx="1129029" cy="114109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323844" y="1441703"/>
              <a:ext cx="1129030" cy="1141095"/>
            </a:xfrm>
            <a:custGeom>
              <a:avLst/>
              <a:gdLst/>
              <a:ahLst/>
              <a:cxnLst/>
              <a:rect l="l" t="t" r="r" b="b"/>
              <a:pathLst>
                <a:path w="1129029" h="1141095">
                  <a:moveTo>
                    <a:pt x="0" y="570547"/>
                  </a:moveTo>
                  <a:lnTo>
                    <a:pt x="2072" y="521319"/>
                  </a:lnTo>
                  <a:lnTo>
                    <a:pt x="8175" y="473253"/>
                  </a:lnTo>
                  <a:lnTo>
                    <a:pt x="18140" y="426521"/>
                  </a:lnTo>
                  <a:lnTo>
                    <a:pt x="31798" y="381295"/>
                  </a:lnTo>
                  <a:lnTo>
                    <a:pt x="48978" y="337745"/>
                  </a:lnTo>
                  <a:lnTo>
                    <a:pt x="69512" y="296043"/>
                  </a:lnTo>
                  <a:lnTo>
                    <a:pt x="93230" y="256361"/>
                  </a:lnTo>
                  <a:lnTo>
                    <a:pt x="119962" y="218868"/>
                  </a:lnTo>
                  <a:lnTo>
                    <a:pt x="149540" y="183737"/>
                  </a:lnTo>
                  <a:lnTo>
                    <a:pt x="181793" y="151139"/>
                  </a:lnTo>
                  <a:lnTo>
                    <a:pt x="216552" y="121245"/>
                  </a:lnTo>
                  <a:lnTo>
                    <a:pt x="253648" y="94227"/>
                  </a:lnTo>
                  <a:lnTo>
                    <a:pt x="292911" y="70256"/>
                  </a:lnTo>
                  <a:lnTo>
                    <a:pt x="334173" y="49502"/>
                  </a:lnTo>
                  <a:lnTo>
                    <a:pt x="377262" y="32138"/>
                  </a:lnTo>
                  <a:lnTo>
                    <a:pt x="422010" y="18334"/>
                  </a:lnTo>
                  <a:lnTo>
                    <a:pt x="468248" y="8262"/>
                  </a:lnTo>
                  <a:lnTo>
                    <a:pt x="515806" y="2094"/>
                  </a:lnTo>
                  <a:lnTo>
                    <a:pt x="564515" y="0"/>
                  </a:lnTo>
                  <a:lnTo>
                    <a:pt x="613223" y="2094"/>
                  </a:lnTo>
                  <a:lnTo>
                    <a:pt x="660781" y="8262"/>
                  </a:lnTo>
                  <a:lnTo>
                    <a:pt x="707019" y="18334"/>
                  </a:lnTo>
                  <a:lnTo>
                    <a:pt x="751767" y="32138"/>
                  </a:lnTo>
                  <a:lnTo>
                    <a:pt x="794856" y="49502"/>
                  </a:lnTo>
                  <a:lnTo>
                    <a:pt x="836118" y="70256"/>
                  </a:lnTo>
                  <a:lnTo>
                    <a:pt x="875381" y="94227"/>
                  </a:lnTo>
                  <a:lnTo>
                    <a:pt x="912477" y="121245"/>
                  </a:lnTo>
                  <a:lnTo>
                    <a:pt x="947236" y="151139"/>
                  </a:lnTo>
                  <a:lnTo>
                    <a:pt x="979489" y="183737"/>
                  </a:lnTo>
                  <a:lnTo>
                    <a:pt x="1009067" y="218868"/>
                  </a:lnTo>
                  <a:lnTo>
                    <a:pt x="1035799" y="256361"/>
                  </a:lnTo>
                  <a:lnTo>
                    <a:pt x="1059517" y="296043"/>
                  </a:lnTo>
                  <a:lnTo>
                    <a:pt x="1080051" y="337745"/>
                  </a:lnTo>
                  <a:lnTo>
                    <a:pt x="1097231" y="381295"/>
                  </a:lnTo>
                  <a:lnTo>
                    <a:pt x="1110889" y="426521"/>
                  </a:lnTo>
                  <a:lnTo>
                    <a:pt x="1120854" y="473253"/>
                  </a:lnTo>
                  <a:lnTo>
                    <a:pt x="1126957" y="521319"/>
                  </a:lnTo>
                  <a:lnTo>
                    <a:pt x="1129030" y="570547"/>
                  </a:lnTo>
                  <a:lnTo>
                    <a:pt x="1126957" y="619775"/>
                  </a:lnTo>
                  <a:lnTo>
                    <a:pt x="1120854" y="667841"/>
                  </a:lnTo>
                  <a:lnTo>
                    <a:pt x="1110889" y="714573"/>
                  </a:lnTo>
                  <a:lnTo>
                    <a:pt x="1097231" y="759799"/>
                  </a:lnTo>
                  <a:lnTo>
                    <a:pt x="1080051" y="803349"/>
                  </a:lnTo>
                  <a:lnTo>
                    <a:pt x="1059517" y="845051"/>
                  </a:lnTo>
                  <a:lnTo>
                    <a:pt x="1035799" y="884733"/>
                  </a:lnTo>
                  <a:lnTo>
                    <a:pt x="1009067" y="922226"/>
                  </a:lnTo>
                  <a:lnTo>
                    <a:pt x="979489" y="957357"/>
                  </a:lnTo>
                  <a:lnTo>
                    <a:pt x="947236" y="989955"/>
                  </a:lnTo>
                  <a:lnTo>
                    <a:pt x="912477" y="1019849"/>
                  </a:lnTo>
                  <a:lnTo>
                    <a:pt x="875381" y="1046867"/>
                  </a:lnTo>
                  <a:lnTo>
                    <a:pt x="836118" y="1070838"/>
                  </a:lnTo>
                  <a:lnTo>
                    <a:pt x="794856" y="1091592"/>
                  </a:lnTo>
                  <a:lnTo>
                    <a:pt x="751767" y="1108956"/>
                  </a:lnTo>
                  <a:lnTo>
                    <a:pt x="707019" y="1122760"/>
                  </a:lnTo>
                  <a:lnTo>
                    <a:pt x="660781" y="1132832"/>
                  </a:lnTo>
                  <a:lnTo>
                    <a:pt x="613223" y="1139000"/>
                  </a:lnTo>
                  <a:lnTo>
                    <a:pt x="564515" y="1141094"/>
                  </a:lnTo>
                  <a:lnTo>
                    <a:pt x="515806" y="1139000"/>
                  </a:lnTo>
                  <a:lnTo>
                    <a:pt x="468248" y="1132832"/>
                  </a:lnTo>
                  <a:lnTo>
                    <a:pt x="422010" y="1122760"/>
                  </a:lnTo>
                  <a:lnTo>
                    <a:pt x="377262" y="1108956"/>
                  </a:lnTo>
                  <a:lnTo>
                    <a:pt x="334173" y="1091592"/>
                  </a:lnTo>
                  <a:lnTo>
                    <a:pt x="292911" y="1070838"/>
                  </a:lnTo>
                  <a:lnTo>
                    <a:pt x="253648" y="1046867"/>
                  </a:lnTo>
                  <a:lnTo>
                    <a:pt x="216552" y="1019849"/>
                  </a:lnTo>
                  <a:lnTo>
                    <a:pt x="181793" y="989955"/>
                  </a:lnTo>
                  <a:lnTo>
                    <a:pt x="149540" y="957357"/>
                  </a:lnTo>
                  <a:lnTo>
                    <a:pt x="119962" y="922226"/>
                  </a:lnTo>
                  <a:lnTo>
                    <a:pt x="93230" y="884733"/>
                  </a:lnTo>
                  <a:lnTo>
                    <a:pt x="69512" y="845051"/>
                  </a:lnTo>
                  <a:lnTo>
                    <a:pt x="48978" y="803349"/>
                  </a:lnTo>
                  <a:lnTo>
                    <a:pt x="31798" y="759799"/>
                  </a:lnTo>
                  <a:lnTo>
                    <a:pt x="18140" y="714573"/>
                  </a:lnTo>
                  <a:lnTo>
                    <a:pt x="8175" y="667841"/>
                  </a:lnTo>
                  <a:lnTo>
                    <a:pt x="2072" y="619775"/>
                  </a:lnTo>
                  <a:lnTo>
                    <a:pt x="0" y="570547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71344" y="2798064"/>
              <a:ext cx="888491" cy="8762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9350" y="2825787"/>
              <a:ext cx="792480" cy="78168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419350" y="282579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666959" y="3568107"/>
              <a:ext cx="809625" cy="725805"/>
            </a:xfrm>
            <a:custGeom>
              <a:avLst/>
              <a:gdLst/>
              <a:ahLst/>
              <a:cxnLst/>
              <a:rect l="l" t="t" r="r" b="b"/>
              <a:pathLst>
                <a:path w="809625" h="725804">
                  <a:moveTo>
                    <a:pt x="809155" y="0"/>
                  </a:moveTo>
                  <a:lnTo>
                    <a:pt x="0" y="725665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666956" y="4209806"/>
              <a:ext cx="86995" cy="84455"/>
            </a:xfrm>
            <a:custGeom>
              <a:avLst/>
              <a:gdLst/>
              <a:ahLst/>
              <a:cxnLst/>
              <a:rect l="l" t="t" r="r" b="b"/>
              <a:pathLst>
                <a:path w="86995" h="84454">
                  <a:moveTo>
                    <a:pt x="27050" y="0"/>
                  </a:moveTo>
                  <a:lnTo>
                    <a:pt x="0" y="83972"/>
                  </a:lnTo>
                  <a:lnTo>
                    <a:pt x="86410" y="66179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476750" y="3568107"/>
              <a:ext cx="405765" cy="639445"/>
            </a:xfrm>
            <a:custGeom>
              <a:avLst/>
              <a:gdLst/>
              <a:ahLst/>
              <a:cxnLst/>
              <a:rect l="l" t="t" r="r" b="b"/>
              <a:pathLst>
                <a:path w="405764" h="639445">
                  <a:moveTo>
                    <a:pt x="0" y="0"/>
                  </a:moveTo>
                  <a:lnTo>
                    <a:pt x="405384" y="638987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803778" y="4118941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75069" y="0"/>
                  </a:moveTo>
                  <a:lnTo>
                    <a:pt x="78346" y="88150"/>
                  </a:lnTo>
                  <a:lnTo>
                    <a:pt x="0" y="47625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476750" y="3568107"/>
              <a:ext cx="1457325" cy="555625"/>
            </a:xfrm>
            <a:custGeom>
              <a:avLst/>
              <a:gdLst/>
              <a:ahLst/>
              <a:cxnLst/>
              <a:rect l="l" t="t" r="r" b="b"/>
              <a:pathLst>
                <a:path w="1457325" h="555625">
                  <a:moveTo>
                    <a:pt x="0" y="0"/>
                  </a:moveTo>
                  <a:lnTo>
                    <a:pt x="1457007" y="555586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846725" y="4055013"/>
              <a:ext cx="87630" cy="83185"/>
            </a:xfrm>
            <a:custGeom>
              <a:avLst/>
              <a:gdLst/>
              <a:ahLst/>
              <a:cxnLst/>
              <a:rect l="l" t="t" r="r" b="b"/>
              <a:pathLst>
                <a:path w="87629" h="83185">
                  <a:moveTo>
                    <a:pt x="31673" y="0"/>
                  </a:moveTo>
                  <a:lnTo>
                    <a:pt x="87033" y="68681"/>
                  </a:lnTo>
                  <a:lnTo>
                    <a:pt x="0" y="83058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15740" y="2798064"/>
              <a:ext cx="886967" cy="87629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63365" y="2825787"/>
              <a:ext cx="792477" cy="781685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4063363" y="282579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92852" y="2798064"/>
              <a:ext cx="886967" cy="8762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9715" y="2825787"/>
              <a:ext cx="792477" cy="781685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339713" y="282579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184285" y="4688883"/>
              <a:ext cx="1320165" cy="601980"/>
            </a:xfrm>
            <a:custGeom>
              <a:avLst/>
              <a:gdLst/>
              <a:ahLst/>
              <a:cxnLst/>
              <a:rect l="l" t="t" r="r" b="b"/>
              <a:pathLst>
                <a:path w="1320164" h="601979">
                  <a:moveTo>
                    <a:pt x="1320152" y="0"/>
                  </a:moveTo>
                  <a:lnTo>
                    <a:pt x="0" y="601840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184286" y="5218669"/>
              <a:ext cx="88265" cy="81280"/>
            </a:xfrm>
            <a:custGeom>
              <a:avLst/>
              <a:gdLst/>
              <a:ahLst/>
              <a:cxnLst/>
              <a:rect l="l" t="t" r="r" b="b"/>
              <a:pathLst>
                <a:path w="88265" h="81279">
                  <a:moveTo>
                    <a:pt x="50888" y="0"/>
                  </a:moveTo>
                  <a:lnTo>
                    <a:pt x="0" y="72059"/>
                  </a:lnTo>
                  <a:lnTo>
                    <a:pt x="87769" y="80886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380653" y="4688883"/>
              <a:ext cx="124460" cy="593725"/>
            </a:xfrm>
            <a:custGeom>
              <a:avLst/>
              <a:gdLst/>
              <a:ahLst/>
              <a:cxnLst/>
              <a:rect l="l" t="t" r="r" b="b"/>
              <a:pathLst>
                <a:path w="124460" h="593725">
                  <a:moveTo>
                    <a:pt x="124421" y="0"/>
                  </a:moveTo>
                  <a:lnTo>
                    <a:pt x="0" y="593483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352780" y="5198669"/>
              <a:ext cx="87630" cy="83820"/>
            </a:xfrm>
            <a:custGeom>
              <a:avLst/>
              <a:gdLst/>
              <a:ahLst/>
              <a:cxnLst/>
              <a:rect l="l" t="t" r="r" b="b"/>
              <a:pathLst>
                <a:path w="87630" h="83820">
                  <a:moveTo>
                    <a:pt x="0" y="0"/>
                  </a:moveTo>
                  <a:lnTo>
                    <a:pt x="27876" y="83693"/>
                  </a:lnTo>
                  <a:lnTo>
                    <a:pt x="87007" y="18237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85444" y="3973067"/>
              <a:ext cx="886967" cy="87629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2179" y="3999915"/>
              <a:ext cx="792479" cy="781672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932178" y="3999907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25980" y="3973067"/>
              <a:ext cx="886967" cy="876299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73605" y="3999915"/>
              <a:ext cx="792477" cy="781672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2173603" y="3999907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610557" y="4688883"/>
              <a:ext cx="1278255" cy="600710"/>
            </a:xfrm>
            <a:custGeom>
              <a:avLst/>
              <a:gdLst/>
              <a:ahLst/>
              <a:cxnLst/>
              <a:rect l="l" t="t" r="r" b="b"/>
              <a:pathLst>
                <a:path w="1278254" h="600710">
                  <a:moveTo>
                    <a:pt x="1277670" y="0"/>
                  </a:moveTo>
                  <a:lnTo>
                    <a:pt x="0" y="600443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3610561" y="5216683"/>
              <a:ext cx="88265" cy="80645"/>
            </a:xfrm>
            <a:custGeom>
              <a:avLst/>
              <a:gdLst/>
              <a:ahLst/>
              <a:cxnLst/>
              <a:rect l="l" t="t" r="r" b="b"/>
              <a:pathLst>
                <a:path w="88264" h="80645">
                  <a:moveTo>
                    <a:pt x="50050" y="0"/>
                  </a:moveTo>
                  <a:lnTo>
                    <a:pt x="0" y="72644"/>
                  </a:lnTo>
                  <a:lnTo>
                    <a:pt x="87871" y="80454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4572191" y="4688883"/>
              <a:ext cx="316230" cy="594360"/>
            </a:xfrm>
            <a:custGeom>
              <a:avLst/>
              <a:gdLst/>
              <a:ahLst/>
              <a:cxnLst/>
              <a:rect l="l" t="t" r="r" b="b"/>
              <a:pathLst>
                <a:path w="316229" h="594360">
                  <a:moveTo>
                    <a:pt x="316039" y="0"/>
                  </a:moveTo>
                  <a:lnTo>
                    <a:pt x="0" y="594055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568733" y="5194788"/>
              <a:ext cx="78740" cy="88265"/>
            </a:xfrm>
            <a:custGeom>
              <a:avLst/>
              <a:gdLst/>
              <a:ahLst/>
              <a:cxnLst/>
              <a:rect l="l" t="t" r="r" b="b"/>
              <a:pathLst>
                <a:path w="78739" h="88264">
                  <a:moveTo>
                    <a:pt x="0" y="0"/>
                  </a:moveTo>
                  <a:lnTo>
                    <a:pt x="3454" y="88150"/>
                  </a:lnTo>
                  <a:lnTo>
                    <a:pt x="78486" y="41744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265932" y="3976115"/>
              <a:ext cx="886967" cy="87629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312795" y="4003712"/>
              <a:ext cx="792467" cy="78168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3312793" y="4003718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5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93691" y="3976115"/>
              <a:ext cx="888491" cy="8762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41825" y="4003712"/>
              <a:ext cx="792479" cy="78168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4441825" y="4003718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5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577762" y="4604429"/>
              <a:ext cx="447675" cy="680720"/>
            </a:xfrm>
            <a:custGeom>
              <a:avLst/>
              <a:gdLst/>
              <a:ahLst/>
              <a:cxnLst/>
              <a:rect l="l" t="t" r="r" b="b"/>
              <a:pathLst>
                <a:path w="447675" h="680720">
                  <a:moveTo>
                    <a:pt x="447116" y="0"/>
                  </a:moveTo>
                  <a:lnTo>
                    <a:pt x="0" y="680377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577757" y="5196709"/>
              <a:ext cx="79375" cy="88265"/>
            </a:xfrm>
            <a:custGeom>
              <a:avLst/>
              <a:gdLst/>
              <a:ahLst/>
              <a:cxnLst/>
              <a:rect l="l" t="t" r="r" b="b"/>
              <a:pathLst>
                <a:path w="79375" h="88264">
                  <a:moveTo>
                    <a:pt x="4699" y="0"/>
                  </a:moveTo>
                  <a:lnTo>
                    <a:pt x="0" y="88087"/>
                  </a:lnTo>
                  <a:lnTo>
                    <a:pt x="78994" y="48818"/>
                  </a:lnTo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945503" y="4688883"/>
              <a:ext cx="563880" cy="621665"/>
            </a:xfrm>
            <a:custGeom>
              <a:avLst/>
              <a:gdLst/>
              <a:ahLst/>
              <a:cxnLst/>
              <a:rect l="l" t="t" r="r" b="b"/>
              <a:pathLst>
                <a:path w="563879" h="621664">
                  <a:moveTo>
                    <a:pt x="0" y="0"/>
                  </a:moveTo>
                  <a:lnTo>
                    <a:pt x="563689" y="621245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6425072" y="5223824"/>
              <a:ext cx="84455" cy="86360"/>
            </a:xfrm>
            <a:custGeom>
              <a:avLst/>
              <a:gdLst/>
              <a:ahLst/>
              <a:cxnLst/>
              <a:rect l="l" t="t" r="r" b="b"/>
              <a:pathLst>
                <a:path w="84454" h="86360">
                  <a:moveTo>
                    <a:pt x="65836" y="0"/>
                  </a:moveTo>
                  <a:lnTo>
                    <a:pt x="84112" y="86296"/>
                  </a:lnTo>
                  <a:lnTo>
                    <a:pt x="0" y="59740"/>
                  </a:lnTo>
                </a:path>
              </a:pathLst>
            </a:custGeom>
            <a:ln w="12699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8967" y="3976115"/>
              <a:ext cx="886967" cy="876299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506086" y="4003712"/>
              <a:ext cx="792478" cy="78168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506084" y="4003718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5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33044" y="5023103"/>
              <a:ext cx="886967" cy="876299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80415" y="5050192"/>
              <a:ext cx="792479" cy="781685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780413" y="5050197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917191" y="5021580"/>
              <a:ext cx="888491" cy="87782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65325" y="5049570"/>
              <a:ext cx="792480" cy="78167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965325" y="504956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60776" y="5021580"/>
              <a:ext cx="886967" cy="8778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208016" y="5049570"/>
              <a:ext cx="792480" cy="781672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3208018" y="504956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42232" y="5021580"/>
              <a:ext cx="888491" cy="87782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190365" y="5049570"/>
              <a:ext cx="792477" cy="781672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4190363" y="504956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105400" y="5021580"/>
              <a:ext cx="886967" cy="87782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153025" y="5049570"/>
              <a:ext cx="792479" cy="781672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5153025" y="504956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83223" y="5021580"/>
              <a:ext cx="886967" cy="877823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029961" y="5049570"/>
              <a:ext cx="792478" cy="781672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029959" y="5049563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5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5" name="object 85"/>
          <p:cNvGrpSpPr/>
          <p:nvPr/>
        </p:nvGrpSpPr>
        <p:grpSpPr>
          <a:xfrm>
            <a:off x="865632" y="6082283"/>
            <a:ext cx="5849620" cy="3409315"/>
            <a:chOff x="865632" y="6082283"/>
            <a:chExt cx="5849620" cy="3409315"/>
          </a:xfrm>
        </p:grpSpPr>
        <p:sp>
          <p:nvSpPr>
            <p:cNvPr id="86" name="object 86"/>
            <p:cNvSpPr/>
            <p:nvPr/>
          </p:nvSpPr>
          <p:spPr>
            <a:xfrm>
              <a:off x="1532253" y="6834546"/>
              <a:ext cx="1778000" cy="62230"/>
            </a:xfrm>
            <a:custGeom>
              <a:avLst/>
              <a:gdLst/>
              <a:ahLst/>
              <a:cxnLst/>
              <a:rect l="l" t="t" r="r" b="b"/>
              <a:pathLst>
                <a:path w="1778000" h="62229">
                  <a:moveTo>
                    <a:pt x="1778000" y="0"/>
                  </a:moveTo>
                  <a:lnTo>
                    <a:pt x="0" y="6223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637663" y="6788829"/>
              <a:ext cx="1542415" cy="1136650"/>
            </a:xfrm>
            <a:custGeom>
              <a:avLst/>
              <a:gdLst/>
              <a:ahLst/>
              <a:cxnLst/>
              <a:rect l="l" t="t" r="r" b="b"/>
              <a:pathLst>
                <a:path w="1542414" h="1136650">
                  <a:moveTo>
                    <a:pt x="1542414" y="0"/>
                  </a:moveTo>
                  <a:lnTo>
                    <a:pt x="0" y="113665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572261" y="8224561"/>
              <a:ext cx="680720" cy="541655"/>
            </a:xfrm>
            <a:custGeom>
              <a:avLst/>
              <a:gdLst/>
              <a:ahLst/>
              <a:cxnLst/>
              <a:rect l="l" t="t" r="r" b="b"/>
              <a:pathLst>
                <a:path w="680719" h="541654">
                  <a:moveTo>
                    <a:pt x="0" y="0"/>
                  </a:moveTo>
                  <a:lnTo>
                    <a:pt x="680720" y="54165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330325" y="8224561"/>
              <a:ext cx="307340" cy="508634"/>
            </a:xfrm>
            <a:custGeom>
              <a:avLst/>
              <a:gdLst/>
              <a:ahLst/>
              <a:cxnLst/>
              <a:rect l="l" t="t" r="r" b="b"/>
              <a:pathLst>
                <a:path w="307339" h="508634">
                  <a:moveTo>
                    <a:pt x="307340" y="0"/>
                  </a:moveTo>
                  <a:lnTo>
                    <a:pt x="0" y="50863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65632" y="8552687"/>
              <a:ext cx="886967" cy="87629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13130" y="8580170"/>
              <a:ext cx="792478" cy="781672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913128" y="8580161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766316" y="8552687"/>
              <a:ext cx="886967" cy="87629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813561" y="8580170"/>
              <a:ext cx="792478" cy="78167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1813561" y="8580161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117092" y="7470647"/>
              <a:ext cx="886967" cy="877823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64590" y="7498765"/>
              <a:ext cx="792479" cy="781672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1164588" y="7498757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4107813" y="6788829"/>
              <a:ext cx="781685" cy="47625"/>
            </a:xfrm>
            <a:custGeom>
              <a:avLst/>
              <a:gdLst/>
              <a:ahLst/>
              <a:cxnLst/>
              <a:rect l="l" t="t" r="r" b="b"/>
              <a:pathLst>
                <a:path w="781685" h="47625">
                  <a:moveTo>
                    <a:pt x="781685" y="4762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4147186" y="6788829"/>
              <a:ext cx="685800" cy="874394"/>
            </a:xfrm>
            <a:custGeom>
              <a:avLst/>
              <a:gdLst/>
              <a:ahLst/>
              <a:cxnLst/>
              <a:rect l="l" t="t" r="r" b="b"/>
              <a:pathLst>
                <a:path w="685800" h="874395">
                  <a:moveTo>
                    <a:pt x="685800" y="874394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5529578" y="6836454"/>
              <a:ext cx="437515" cy="0"/>
            </a:xfrm>
            <a:custGeom>
              <a:avLst/>
              <a:gdLst/>
              <a:ahLst/>
              <a:cxnLst/>
              <a:rect l="l" t="t" r="r" b="b"/>
              <a:pathLst>
                <a:path w="437514" h="0">
                  <a:moveTo>
                    <a:pt x="437514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5503542" y="6836452"/>
              <a:ext cx="518795" cy="1195705"/>
            </a:xfrm>
            <a:custGeom>
              <a:avLst/>
              <a:gdLst/>
              <a:ahLst/>
              <a:cxnLst/>
              <a:rect l="l" t="t" r="r" b="b"/>
              <a:pathLst>
                <a:path w="518795" h="1195704">
                  <a:moveTo>
                    <a:pt x="518795" y="1195705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5503542" y="6836452"/>
              <a:ext cx="368300" cy="2240280"/>
            </a:xfrm>
            <a:custGeom>
              <a:avLst/>
              <a:gdLst/>
              <a:ahLst/>
              <a:cxnLst/>
              <a:rect l="l" t="t" r="r" b="b"/>
              <a:pathLst>
                <a:path w="368300" h="2240279">
                  <a:moveTo>
                    <a:pt x="368300" y="22402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92396" y="7415783"/>
              <a:ext cx="886967" cy="87629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39640" y="7442885"/>
              <a:ext cx="792477" cy="781685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4739638" y="7442879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692396" y="6358127"/>
              <a:ext cx="886967" cy="876299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739640" y="6385610"/>
              <a:ext cx="792477" cy="781685"/>
            </a:xfrm>
            <a:prstGeom prst="rect">
              <a:avLst/>
            </a:prstGeom>
          </p:spPr>
        </p:pic>
        <p:sp>
          <p:nvSpPr>
            <p:cNvPr id="109" name="object 109"/>
            <p:cNvSpPr/>
            <p:nvPr/>
          </p:nvSpPr>
          <p:spPr>
            <a:xfrm>
              <a:off x="4739638" y="6385604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3206750" y="8223293"/>
              <a:ext cx="822960" cy="423545"/>
            </a:xfrm>
            <a:custGeom>
              <a:avLst/>
              <a:gdLst/>
              <a:ahLst/>
              <a:cxnLst/>
              <a:rect l="l" t="t" r="r" b="b"/>
              <a:pathLst>
                <a:path w="822960" h="423545">
                  <a:moveTo>
                    <a:pt x="0" y="423545"/>
                  </a:moveTo>
                  <a:lnTo>
                    <a:pt x="82296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3921761" y="8162332"/>
              <a:ext cx="188595" cy="483870"/>
            </a:xfrm>
            <a:custGeom>
              <a:avLst/>
              <a:gdLst/>
              <a:ahLst/>
              <a:cxnLst/>
              <a:rect l="l" t="t" r="r" b="b"/>
              <a:pathLst>
                <a:path w="188595" h="483870">
                  <a:moveTo>
                    <a:pt x="188595" y="48386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712720" y="8552687"/>
              <a:ext cx="886967" cy="87629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759722" y="8580170"/>
              <a:ext cx="792467" cy="781672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2759711" y="8580161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5" name="object 11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3627120" y="8552687"/>
              <a:ext cx="886967" cy="876299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674122" y="8580170"/>
              <a:ext cx="792467" cy="781672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3674111" y="8580161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73523" y="8552687"/>
              <a:ext cx="888491" cy="87629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621529" y="8580170"/>
              <a:ext cx="792477" cy="781672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4621528" y="8580161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962911" y="7172367"/>
              <a:ext cx="637540" cy="330200"/>
            </a:xfrm>
            <a:custGeom>
              <a:avLst/>
              <a:gdLst/>
              <a:ahLst/>
              <a:cxnLst/>
              <a:rect l="l" t="t" r="r" b="b"/>
              <a:pathLst>
                <a:path w="637539" h="330200">
                  <a:moveTo>
                    <a:pt x="0" y="330200"/>
                  </a:moveTo>
                  <a:lnTo>
                    <a:pt x="63754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3600450" y="7172367"/>
              <a:ext cx="398780" cy="330200"/>
            </a:xfrm>
            <a:custGeom>
              <a:avLst/>
              <a:gdLst/>
              <a:ahLst/>
              <a:cxnLst/>
              <a:rect l="l" t="t" r="r" b="b"/>
              <a:pathLst>
                <a:path w="398779" h="330200">
                  <a:moveTo>
                    <a:pt x="398779" y="3302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3964938" y="8281079"/>
              <a:ext cx="887730" cy="365760"/>
            </a:xfrm>
            <a:custGeom>
              <a:avLst/>
              <a:gdLst/>
              <a:ahLst/>
              <a:cxnLst/>
              <a:rect l="l" t="t" r="r" b="b"/>
              <a:pathLst>
                <a:path w="887729" h="365759">
                  <a:moveTo>
                    <a:pt x="887730" y="365759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56132" y="6365760"/>
              <a:ext cx="886967" cy="87628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1103630" y="6393217"/>
              <a:ext cx="792479" cy="781685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1103628" y="6393221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80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3003804" y="6082283"/>
              <a:ext cx="1223771" cy="1235963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1048" y="6109715"/>
              <a:ext cx="1129029" cy="1141094"/>
            </a:xfrm>
            <a:prstGeom prst="rect">
              <a:avLst/>
            </a:prstGeom>
          </p:spPr>
        </p:pic>
        <p:sp>
          <p:nvSpPr>
            <p:cNvPr id="129" name="object 129"/>
            <p:cNvSpPr/>
            <p:nvPr/>
          </p:nvSpPr>
          <p:spPr>
            <a:xfrm>
              <a:off x="3051048" y="6109717"/>
              <a:ext cx="1129030" cy="1141095"/>
            </a:xfrm>
            <a:custGeom>
              <a:avLst/>
              <a:gdLst/>
              <a:ahLst/>
              <a:cxnLst/>
              <a:rect l="l" t="t" r="r" b="b"/>
              <a:pathLst>
                <a:path w="1129029" h="1141095">
                  <a:moveTo>
                    <a:pt x="0" y="570547"/>
                  </a:moveTo>
                  <a:lnTo>
                    <a:pt x="2072" y="521319"/>
                  </a:lnTo>
                  <a:lnTo>
                    <a:pt x="8175" y="473253"/>
                  </a:lnTo>
                  <a:lnTo>
                    <a:pt x="18140" y="426521"/>
                  </a:lnTo>
                  <a:lnTo>
                    <a:pt x="31798" y="381295"/>
                  </a:lnTo>
                  <a:lnTo>
                    <a:pt x="48978" y="337745"/>
                  </a:lnTo>
                  <a:lnTo>
                    <a:pt x="69512" y="296043"/>
                  </a:lnTo>
                  <a:lnTo>
                    <a:pt x="93230" y="256361"/>
                  </a:lnTo>
                  <a:lnTo>
                    <a:pt x="119962" y="218868"/>
                  </a:lnTo>
                  <a:lnTo>
                    <a:pt x="149540" y="183737"/>
                  </a:lnTo>
                  <a:lnTo>
                    <a:pt x="181793" y="151139"/>
                  </a:lnTo>
                  <a:lnTo>
                    <a:pt x="216552" y="121245"/>
                  </a:lnTo>
                  <a:lnTo>
                    <a:pt x="253648" y="94227"/>
                  </a:lnTo>
                  <a:lnTo>
                    <a:pt x="292911" y="70256"/>
                  </a:lnTo>
                  <a:lnTo>
                    <a:pt x="334173" y="49502"/>
                  </a:lnTo>
                  <a:lnTo>
                    <a:pt x="377262" y="32138"/>
                  </a:lnTo>
                  <a:lnTo>
                    <a:pt x="422010" y="18334"/>
                  </a:lnTo>
                  <a:lnTo>
                    <a:pt x="468248" y="8262"/>
                  </a:lnTo>
                  <a:lnTo>
                    <a:pt x="515806" y="2094"/>
                  </a:lnTo>
                  <a:lnTo>
                    <a:pt x="564515" y="0"/>
                  </a:lnTo>
                  <a:lnTo>
                    <a:pt x="613223" y="2094"/>
                  </a:lnTo>
                  <a:lnTo>
                    <a:pt x="660781" y="8262"/>
                  </a:lnTo>
                  <a:lnTo>
                    <a:pt x="707019" y="18334"/>
                  </a:lnTo>
                  <a:lnTo>
                    <a:pt x="751767" y="32138"/>
                  </a:lnTo>
                  <a:lnTo>
                    <a:pt x="794856" y="49502"/>
                  </a:lnTo>
                  <a:lnTo>
                    <a:pt x="836118" y="70256"/>
                  </a:lnTo>
                  <a:lnTo>
                    <a:pt x="875381" y="94227"/>
                  </a:lnTo>
                  <a:lnTo>
                    <a:pt x="912477" y="121245"/>
                  </a:lnTo>
                  <a:lnTo>
                    <a:pt x="947236" y="151139"/>
                  </a:lnTo>
                  <a:lnTo>
                    <a:pt x="979489" y="183737"/>
                  </a:lnTo>
                  <a:lnTo>
                    <a:pt x="1009067" y="218868"/>
                  </a:lnTo>
                  <a:lnTo>
                    <a:pt x="1035799" y="256361"/>
                  </a:lnTo>
                  <a:lnTo>
                    <a:pt x="1059517" y="296043"/>
                  </a:lnTo>
                  <a:lnTo>
                    <a:pt x="1080051" y="337745"/>
                  </a:lnTo>
                  <a:lnTo>
                    <a:pt x="1097231" y="381295"/>
                  </a:lnTo>
                  <a:lnTo>
                    <a:pt x="1110889" y="426521"/>
                  </a:lnTo>
                  <a:lnTo>
                    <a:pt x="1120854" y="473253"/>
                  </a:lnTo>
                  <a:lnTo>
                    <a:pt x="1126957" y="521319"/>
                  </a:lnTo>
                  <a:lnTo>
                    <a:pt x="1129030" y="570547"/>
                  </a:lnTo>
                  <a:lnTo>
                    <a:pt x="1126957" y="619775"/>
                  </a:lnTo>
                  <a:lnTo>
                    <a:pt x="1120854" y="667841"/>
                  </a:lnTo>
                  <a:lnTo>
                    <a:pt x="1110889" y="714573"/>
                  </a:lnTo>
                  <a:lnTo>
                    <a:pt x="1097231" y="759799"/>
                  </a:lnTo>
                  <a:lnTo>
                    <a:pt x="1080051" y="803349"/>
                  </a:lnTo>
                  <a:lnTo>
                    <a:pt x="1059517" y="845051"/>
                  </a:lnTo>
                  <a:lnTo>
                    <a:pt x="1035799" y="884733"/>
                  </a:lnTo>
                  <a:lnTo>
                    <a:pt x="1009067" y="922226"/>
                  </a:lnTo>
                  <a:lnTo>
                    <a:pt x="979489" y="957357"/>
                  </a:lnTo>
                  <a:lnTo>
                    <a:pt x="947236" y="989955"/>
                  </a:lnTo>
                  <a:lnTo>
                    <a:pt x="912477" y="1019849"/>
                  </a:lnTo>
                  <a:lnTo>
                    <a:pt x="875381" y="1046867"/>
                  </a:lnTo>
                  <a:lnTo>
                    <a:pt x="836118" y="1070838"/>
                  </a:lnTo>
                  <a:lnTo>
                    <a:pt x="794856" y="1091592"/>
                  </a:lnTo>
                  <a:lnTo>
                    <a:pt x="751767" y="1108956"/>
                  </a:lnTo>
                  <a:lnTo>
                    <a:pt x="707019" y="1122760"/>
                  </a:lnTo>
                  <a:lnTo>
                    <a:pt x="660781" y="1132832"/>
                  </a:lnTo>
                  <a:lnTo>
                    <a:pt x="613223" y="1139000"/>
                  </a:lnTo>
                  <a:lnTo>
                    <a:pt x="564515" y="1141095"/>
                  </a:lnTo>
                  <a:lnTo>
                    <a:pt x="515806" y="1139000"/>
                  </a:lnTo>
                  <a:lnTo>
                    <a:pt x="468248" y="1132832"/>
                  </a:lnTo>
                  <a:lnTo>
                    <a:pt x="422010" y="1122760"/>
                  </a:lnTo>
                  <a:lnTo>
                    <a:pt x="377262" y="1108956"/>
                  </a:lnTo>
                  <a:lnTo>
                    <a:pt x="334173" y="1091592"/>
                  </a:lnTo>
                  <a:lnTo>
                    <a:pt x="292911" y="1070838"/>
                  </a:lnTo>
                  <a:lnTo>
                    <a:pt x="253648" y="1046867"/>
                  </a:lnTo>
                  <a:lnTo>
                    <a:pt x="216552" y="1019849"/>
                  </a:lnTo>
                  <a:lnTo>
                    <a:pt x="181793" y="989955"/>
                  </a:lnTo>
                  <a:lnTo>
                    <a:pt x="149540" y="957357"/>
                  </a:lnTo>
                  <a:lnTo>
                    <a:pt x="119962" y="922226"/>
                  </a:lnTo>
                  <a:lnTo>
                    <a:pt x="93230" y="884733"/>
                  </a:lnTo>
                  <a:lnTo>
                    <a:pt x="69512" y="845051"/>
                  </a:lnTo>
                  <a:lnTo>
                    <a:pt x="48978" y="803349"/>
                  </a:lnTo>
                  <a:lnTo>
                    <a:pt x="31798" y="759799"/>
                  </a:lnTo>
                  <a:lnTo>
                    <a:pt x="18140" y="714573"/>
                  </a:lnTo>
                  <a:lnTo>
                    <a:pt x="8175" y="667841"/>
                  </a:lnTo>
                  <a:lnTo>
                    <a:pt x="2072" y="619775"/>
                  </a:lnTo>
                  <a:lnTo>
                    <a:pt x="0" y="570547"/>
                  </a:lnTo>
                  <a:close/>
                </a:path>
              </a:pathLst>
            </a:custGeom>
            <a:ln w="9525">
              <a:solidFill>
                <a:srgbClr val="97B85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511552" y="7470647"/>
              <a:ext cx="888491" cy="877823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559697" y="7498765"/>
              <a:ext cx="792467" cy="781672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2559686" y="7498757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3" name="object 133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505200" y="7470647"/>
              <a:ext cx="886967" cy="877823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3552825" y="7498765"/>
              <a:ext cx="792479" cy="781672"/>
            </a:xfrm>
            <a:prstGeom prst="rect">
              <a:avLst/>
            </a:prstGeom>
          </p:spPr>
        </p:pic>
        <p:sp>
          <p:nvSpPr>
            <p:cNvPr id="135" name="object 135"/>
            <p:cNvSpPr/>
            <p:nvPr/>
          </p:nvSpPr>
          <p:spPr>
            <a:xfrm>
              <a:off x="3552825" y="7498757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5827776" y="6358127"/>
              <a:ext cx="886967" cy="876299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75020" y="6385610"/>
              <a:ext cx="792476" cy="781685"/>
            </a:xfrm>
            <a:prstGeom prst="rect">
              <a:avLst/>
            </a:prstGeom>
          </p:spPr>
        </p:pic>
        <p:sp>
          <p:nvSpPr>
            <p:cNvPr id="138" name="object 138"/>
            <p:cNvSpPr/>
            <p:nvPr/>
          </p:nvSpPr>
          <p:spPr>
            <a:xfrm>
              <a:off x="5875018" y="6385604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827776" y="7414259"/>
              <a:ext cx="886967" cy="876299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5875020" y="7440967"/>
              <a:ext cx="792476" cy="781684"/>
            </a:xfrm>
            <a:prstGeom prst="rect">
              <a:avLst/>
            </a:prstGeom>
          </p:spPr>
        </p:pic>
        <p:sp>
          <p:nvSpPr>
            <p:cNvPr id="141" name="object 141"/>
            <p:cNvSpPr/>
            <p:nvPr/>
          </p:nvSpPr>
          <p:spPr>
            <a:xfrm>
              <a:off x="5875018" y="7440971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5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827776" y="8615184"/>
              <a:ext cx="886967" cy="876286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875020" y="8643035"/>
              <a:ext cx="792476" cy="781679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5875018" y="8643029"/>
              <a:ext cx="792480" cy="781685"/>
            </a:xfrm>
            <a:custGeom>
              <a:avLst/>
              <a:gdLst/>
              <a:ahLst/>
              <a:cxnLst/>
              <a:rect l="l" t="t" r="r" b="b"/>
              <a:pathLst>
                <a:path w="792479" h="781684">
                  <a:moveTo>
                    <a:pt x="0" y="390842"/>
                  </a:moveTo>
                  <a:lnTo>
                    <a:pt x="3087" y="341814"/>
                  </a:lnTo>
                  <a:lnTo>
                    <a:pt x="12101" y="294605"/>
                  </a:lnTo>
                  <a:lnTo>
                    <a:pt x="26671" y="249578"/>
                  </a:lnTo>
                  <a:lnTo>
                    <a:pt x="46426" y="207103"/>
                  </a:lnTo>
                  <a:lnTo>
                    <a:pt x="70993" y="167543"/>
                  </a:lnTo>
                  <a:lnTo>
                    <a:pt x="100003" y="131266"/>
                  </a:lnTo>
                  <a:lnTo>
                    <a:pt x="133082" y="98637"/>
                  </a:lnTo>
                  <a:lnTo>
                    <a:pt x="169861" y="70024"/>
                  </a:lnTo>
                  <a:lnTo>
                    <a:pt x="209967" y="45792"/>
                  </a:lnTo>
                  <a:lnTo>
                    <a:pt x="253029" y="26307"/>
                  </a:lnTo>
                  <a:lnTo>
                    <a:pt x="298676" y="11936"/>
                  </a:lnTo>
                  <a:lnTo>
                    <a:pt x="346537" y="3045"/>
                  </a:lnTo>
                  <a:lnTo>
                    <a:pt x="396240" y="0"/>
                  </a:lnTo>
                  <a:lnTo>
                    <a:pt x="445942" y="3045"/>
                  </a:lnTo>
                  <a:lnTo>
                    <a:pt x="493803" y="11936"/>
                  </a:lnTo>
                  <a:lnTo>
                    <a:pt x="539450" y="26307"/>
                  </a:lnTo>
                  <a:lnTo>
                    <a:pt x="582512" y="45792"/>
                  </a:lnTo>
                  <a:lnTo>
                    <a:pt x="622618" y="70024"/>
                  </a:lnTo>
                  <a:lnTo>
                    <a:pt x="659397" y="98637"/>
                  </a:lnTo>
                  <a:lnTo>
                    <a:pt x="692476" y="131266"/>
                  </a:lnTo>
                  <a:lnTo>
                    <a:pt x="721486" y="167543"/>
                  </a:lnTo>
                  <a:lnTo>
                    <a:pt x="746053" y="207103"/>
                  </a:lnTo>
                  <a:lnTo>
                    <a:pt x="765808" y="249578"/>
                  </a:lnTo>
                  <a:lnTo>
                    <a:pt x="780378" y="294605"/>
                  </a:lnTo>
                  <a:lnTo>
                    <a:pt x="789392" y="341814"/>
                  </a:lnTo>
                  <a:lnTo>
                    <a:pt x="792480" y="390842"/>
                  </a:lnTo>
                  <a:lnTo>
                    <a:pt x="789392" y="439870"/>
                  </a:lnTo>
                  <a:lnTo>
                    <a:pt x="780378" y="487079"/>
                  </a:lnTo>
                  <a:lnTo>
                    <a:pt x="765808" y="532106"/>
                  </a:lnTo>
                  <a:lnTo>
                    <a:pt x="746053" y="574581"/>
                  </a:lnTo>
                  <a:lnTo>
                    <a:pt x="721486" y="614141"/>
                  </a:lnTo>
                  <a:lnTo>
                    <a:pt x="692476" y="650418"/>
                  </a:lnTo>
                  <a:lnTo>
                    <a:pt x="659397" y="683047"/>
                  </a:lnTo>
                  <a:lnTo>
                    <a:pt x="622618" y="711660"/>
                  </a:lnTo>
                  <a:lnTo>
                    <a:pt x="582512" y="735892"/>
                  </a:lnTo>
                  <a:lnTo>
                    <a:pt x="539450" y="755377"/>
                  </a:lnTo>
                  <a:lnTo>
                    <a:pt x="493803" y="769748"/>
                  </a:lnTo>
                  <a:lnTo>
                    <a:pt x="445942" y="778639"/>
                  </a:lnTo>
                  <a:lnTo>
                    <a:pt x="396240" y="781684"/>
                  </a:lnTo>
                  <a:lnTo>
                    <a:pt x="346537" y="778639"/>
                  </a:lnTo>
                  <a:lnTo>
                    <a:pt x="298676" y="769748"/>
                  </a:lnTo>
                  <a:lnTo>
                    <a:pt x="253029" y="755377"/>
                  </a:lnTo>
                  <a:lnTo>
                    <a:pt x="209967" y="735892"/>
                  </a:lnTo>
                  <a:lnTo>
                    <a:pt x="169861" y="711660"/>
                  </a:lnTo>
                  <a:lnTo>
                    <a:pt x="133082" y="683047"/>
                  </a:lnTo>
                  <a:lnTo>
                    <a:pt x="100003" y="650418"/>
                  </a:lnTo>
                  <a:lnTo>
                    <a:pt x="70993" y="614141"/>
                  </a:lnTo>
                  <a:lnTo>
                    <a:pt x="46426" y="574581"/>
                  </a:lnTo>
                  <a:lnTo>
                    <a:pt x="26671" y="532106"/>
                  </a:lnTo>
                  <a:lnTo>
                    <a:pt x="12101" y="487079"/>
                  </a:lnTo>
                  <a:lnTo>
                    <a:pt x="3087" y="439870"/>
                  </a:lnTo>
                  <a:lnTo>
                    <a:pt x="0" y="390842"/>
                  </a:lnTo>
                  <a:close/>
                </a:path>
              </a:pathLst>
            </a:custGeom>
            <a:ln w="9525">
              <a:solidFill>
                <a:srgbClr val="46AAC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71264" y="363218"/>
            <a:ext cx="3720465" cy="1078865"/>
            <a:chOff x="3371264" y="363218"/>
            <a:chExt cx="3720465" cy="1078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1264" y="917398"/>
              <a:ext cx="856488" cy="52425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07199" y="5667314"/>
            <a:ext cx="5909945" cy="3552190"/>
            <a:chOff x="807199" y="5667314"/>
            <a:chExt cx="5909945" cy="355219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199" y="5667314"/>
              <a:ext cx="5909425" cy="35518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364228" y="7043276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5">
                  <a:moveTo>
                    <a:pt x="405130" y="0"/>
                  </a:moveTo>
                  <a:lnTo>
                    <a:pt x="357883" y="2667"/>
                  </a:lnTo>
                  <a:lnTo>
                    <a:pt x="312236" y="10473"/>
                  </a:lnTo>
                  <a:lnTo>
                    <a:pt x="268495" y="23118"/>
                  </a:lnTo>
                  <a:lnTo>
                    <a:pt x="226963" y="40306"/>
                  </a:lnTo>
                  <a:lnTo>
                    <a:pt x="187943" y="61739"/>
                  </a:lnTo>
                  <a:lnTo>
                    <a:pt x="151741" y="87119"/>
                  </a:lnTo>
                  <a:lnTo>
                    <a:pt x="118659" y="116149"/>
                  </a:lnTo>
                  <a:lnTo>
                    <a:pt x="89002" y="148531"/>
                  </a:lnTo>
                  <a:lnTo>
                    <a:pt x="63073" y="183968"/>
                  </a:lnTo>
                  <a:lnTo>
                    <a:pt x="41177" y="222162"/>
                  </a:lnTo>
                  <a:lnTo>
                    <a:pt x="23618" y="262815"/>
                  </a:lnTo>
                  <a:lnTo>
                    <a:pt x="10699" y="305630"/>
                  </a:lnTo>
                  <a:lnTo>
                    <a:pt x="2725" y="350310"/>
                  </a:lnTo>
                  <a:lnTo>
                    <a:pt x="0" y="396557"/>
                  </a:lnTo>
                  <a:lnTo>
                    <a:pt x="2725" y="442804"/>
                  </a:lnTo>
                  <a:lnTo>
                    <a:pt x="10699" y="487484"/>
                  </a:lnTo>
                  <a:lnTo>
                    <a:pt x="23618" y="530299"/>
                  </a:lnTo>
                  <a:lnTo>
                    <a:pt x="41177" y="570952"/>
                  </a:lnTo>
                  <a:lnTo>
                    <a:pt x="63073" y="609146"/>
                  </a:lnTo>
                  <a:lnTo>
                    <a:pt x="89002" y="644583"/>
                  </a:lnTo>
                  <a:lnTo>
                    <a:pt x="118659" y="676965"/>
                  </a:lnTo>
                  <a:lnTo>
                    <a:pt x="151741" y="705995"/>
                  </a:lnTo>
                  <a:lnTo>
                    <a:pt x="187943" y="731375"/>
                  </a:lnTo>
                  <a:lnTo>
                    <a:pt x="226963" y="752808"/>
                  </a:lnTo>
                  <a:lnTo>
                    <a:pt x="268495" y="769996"/>
                  </a:lnTo>
                  <a:lnTo>
                    <a:pt x="312236" y="782641"/>
                  </a:lnTo>
                  <a:lnTo>
                    <a:pt x="357883" y="790447"/>
                  </a:lnTo>
                  <a:lnTo>
                    <a:pt x="405130" y="793115"/>
                  </a:lnTo>
                  <a:lnTo>
                    <a:pt x="452376" y="790447"/>
                  </a:lnTo>
                  <a:lnTo>
                    <a:pt x="498023" y="782641"/>
                  </a:lnTo>
                  <a:lnTo>
                    <a:pt x="541764" y="769996"/>
                  </a:lnTo>
                  <a:lnTo>
                    <a:pt x="583296" y="752808"/>
                  </a:lnTo>
                  <a:lnTo>
                    <a:pt x="622316" y="731375"/>
                  </a:lnTo>
                  <a:lnTo>
                    <a:pt x="658518" y="705995"/>
                  </a:lnTo>
                  <a:lnTo>
                    <a:pt x="691600" y="676965"/>
                  </a:lnTo>
                  <a:lnTo>
                    <a:pt x="721257" y="644583"/>
                  </a:lnTo>
                  <a:lnTo>
                    <a:pt x="747186" y="609146"/>
                  </a:lnTo>
                  <a:lnTo>
                    <a:pt x="769082" y="570952"/>
                  </a:lnTo>
                  <a:lnTo>
                    <a:pt x="786641" y="530299"/>
                  </a:lnTo>
                  <a:lnTo>
                    <a:pt x="799560" y="487484"/>
                  </a:lnTo>
                  <a:lnTo>
                    <a:pt x="807534" y="442804"/>
                  </a:lnTo>
                  <a:lnTo>
                    <a:pt x="810260" y="396557"/>
                  </a:lnTo>
                  <a:lnTo>
                    <a:pt x="807534" y="350310"/>
                  </a:lnTo>
                  <a:lnTo>
                    <a:pt x="799560" y="305630"/>
                  </a:lnTo>
                  <a:lnTo>
                    <a:pt x="786641" y="262815"/>
                  </a:lnTo>
                  <a:lnTo>
                    <a:pt x="769082" y="222162"/>
                  </a:lnTo>
                  <a:lnTo>
                    <a:pt x="747186" y="183968"/>
                  </a:lnTo>
                  <a:lnTo>
                    <a:pt x="721257" y="148531"/>
                  </a:lnTo>
                  <a:lnTo>
                    <a:pt x="691600" y="116149"/>
                  </a:lnTo>
                  <a:lnTo>
                    <a:pt x="658518" y="87119"/>
                  </a:lnTo>
                  <a:lnTo>
                    <a:pt x="622316" y="61739"/>
                  </a:lnTo>
                  <a:lnTo>
                    <a:pt x="583296" y="40306"/>
                  </a:lnTo>
                  <a:lnTo>
                    <a:pt x="541764" y="23118"/>
                  </a:lnTo>
                  <a:lnTo>
                    <a:pt x="498023" y="10473"/>
                  </a:lnTo>
                  <a:lnTo>
                    <a:pt x="452376" y="2667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364228" y="7043276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5">
                  <a:moveTo>
                    <a:pt x="0" y="396557"/>
                  </a:moveTo>
                  <a:lnTo>
                    <a:pt x="2725" y="350310"/>
                  </a:lnTo>
                  <a:lnTo>
                    <a:pt x="10699" y="305630"/>
                  </a:lnTo>
                  <a:lnTo>
                    <a:pt x="23618" y="262815"/>
                  </a:lnTo>
                  <a:lnTo>
                    <a:pt x="41177" y="222162"/>
                  </a:lnTo>
                  <a:lnTo>
                    <a:pt x="63073" y="183968"/>
                  </a:lnTo>
                  <a:lnTo>
                    <a:pt x="89002" y="148531"/>
                  </a:lnTo>
                  <a:lnTo>
                    <a:pt x="118659" y="116149"/>
                  </a:lnTo>
                  <a:lnTo>
                    <a:pt x="151741" y="87119"/>
                  </a:lnTo>
                  <a:lnTo>
                    <a:pt x="187943" y="61739"/>
                  </a:lnTo>
                  <a:lnTo>
                    <a:pt x="226963" y="40306"/>
                  </a:lnTo>
                  <a:lnTo>
                    <a:pt x="268495" y="23118"/>
                  </a:lnTo>
                  <a:lnTo>
                    <a:pt x="312236" y="10473"/>
                  </a:lnTo>
                  <a:lnTo>
                    <a:pt x="357883" y="2667"/>
                  </a:lnTo>
                  <a:lnTo>
                    <a:pt x="405130" y="0"/>
                  </a:lnTo>
                  <a:lnTo>
                    <a:pt x="452376" y="2667"/>
                  </a:lnTo>
                  <a:lnTo>
                    <a:pt x="498023" y="10473"/>
                  </a:lnTo>
                  <a:lnTo>
                    <a:pt x="541764" y="23118"/>
                  </a:lnTo>
                  <a:lnTo>
                    <a:pt x="583296" y="40306"/>
                  </a:lnTo>
                  <a:lnTo>
                    <a:pt x="622316" y="61739"/>
                  </a:lnTo>
                  <a:lnTo>
                    <a:pt x="658518" y="87119"/>
                  </a:lnTo>
                  <a:lnTo>
                    <a:pt x="691600" y="116149"/>
                  </a:lnTo>
                  <a:lnTo>
                    <a:pt x="721257" y="148531"/>
                  </a:lnTo>
                  <a:lnTo>
                    <a:pt x="747186" y="183968"/>
                  </a:lnTo>
                  <a:lnTo>
                    <a:pt x="769082" y="222162"/>
                  </a:lnTo>
                  <a:lnTo>
                    <a:pt x="786641" y="262815"/>
                  </a:lnTo>
                  <a:lnTo>
                    <a:pt x="799560" y="305630"/>
                  </a:lnTo>
                  <a:lnTo>
                    <a:pt x="807534" y="350310"/>
                  </a:lnTo>
                  <a:lnTo>
                    <a:pt x="810260" y="396557"/>
                  </a:lnTo>
                  <a:lnTo>
                    <a:pt x="807534" y="442804"/>
                  </a:lnTo>
                  <a:lnTo>
                    <a:pt x="799560" y="487484"/>
                  </a:lnTo>
                  <a:lnTo>
                    <a:pt x="786641" y="530299"/>
                  </a:lnTo>
                  <a:lnTo>
                    <a:pt x="769082" y="570952"/>
                  </a:lnTo>
                  <a:lnTo>
                    <a:pt x="747186" y="609146"/>
                  </a:lnTo>
                  <a:lnTo>
                    <a:pt x="721257" y="644583"/>
                  </a:lnTo>
                  <a:lnTo>
                    <a:pt x="691600" y="676965"/>
                  </a:lnTo>
                  <a:lnTo>
                    <a:pt x="658518" y="705995"/>
                  </a:lnTo>
                  <a:lnTo>
                    <a:pt x="622316" y="731375"/>
                  </a:lnTo>
                  <a:lnTo>
                    <a:pt x="583296" y="752808"/>
                  </a:lnTo>
                  <a:lnTo>
                    <a:pt x="541764" y="769996"/>
                  </a:lnTo>
                  <a:lnTo>
                    <a:pt x="498023" y="782641"/>
                  </a:lnTo>
                  <a:lnTo>
                    <a:pt x="452376" y="790447"/>
                  </a:lnTo>
                  <a:lnTo>
                    <a:pt x="405130" y="793115"/>
                  </a:lnTo>
                  <a:lnTo>
                    <a:pt x="357883" y="790447"/>
                  </a:lnTo>
                  <a:lnTo>
                    <a:pt x="312236" y="782641"/>
                  </a:lnTo>
                  <a:lnTo>
                    <a:pt x="268495" y="769996"/>
                  </a:lnTo>
                  <a:lnTo>
                    <a:pt x="226963" y="752808"/>
                  </a:lnTo>
                  <a:lnTo>
                    <a:pt x="187943" y="731375"/>
                  </a:lnTo>
                  <a:lnTo>
                    <a:pt x="151741" y="705995"/>
                  </a:lnTo>
                  <a:lnTo>
                    <a:pt x="118659" y="676965"/>
                  </a:lnTo>
                  <a:lnTo>
                    <a:pt x="89002" y="644583"/>
                  </a:lnTo>
                  <a:lnTo>
                    <a:pt x="63073" y="609146"/>
                  </a:lnTo>
                  <a:lnTo>
                    <a:pt x="41177" y="570952"/>
                  </a:lnTo>
                  <a:lnTo>
                    <a:pt x="23618" y="530299"/>
                  </a:lnTo>
                  <a:lnTo>
                    <a:pt x="10699" y="487484"/>
                  </a:lnTo>
                  <a:lnTo>
                    <a:pt x="2725" y="442804"/>
                  </a:lnTo>
                  <a:lnTo>
                    <a:pt x="0" y="396557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1019945" y="1715524"/>
            <a:ext cx="5513705" cy="3314700"/>
            <a:chOff x="1019945" y="1715524"/>
            <a:chExt cx="5513705" cy="331470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945" y="1715524"/>
              <a:ext cx="5513644" cy="331429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63592" y="2957342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4">
                  <a:moveTo>
                    <a:pt x="405130" y="0"/>
                  </a:moveTo>
                  <a:lnTo>
                    <a:pt x="357883" y="2667"/>
                  </a:lnTo>
                  <a:lnTo>
                    <a:pt x="312236" y="10473"/>
                  </a:lnTo>
                  <a:lnTo>
                    <a:pt x="268495" y="23118"/>
                  </a:lnTo>
                  <a:lnTo>
                    <a:pt x="226963" y="40306"/>
                  </a:lnTo>
                  <a:lnTo>
                    <a:pt x="187943" y="61739"/>
                  </a:lnTo>
                  <a:lnTo>
                    <a:pt x="151741" y="87119"/>
                  </a:lnTo>
                  <a:lnTo>
                    <a:pt x="118659" y="116149"/>
                  </a:lnTo>
                  <a:lnTo>
                    <a:pt x="89002" y="148531"/>
                  </a:lnTo>
                  <a:lnTo>
                    <a:pt x="63073" y="183968"/>
                  </a:lnTo>
                  <a:lnTo>
                    <a:pt x="41177" y="222162"/>
                  </a:lnTo>
                  <a:lnTo>
                    <a:pt x="23618" y="262815"/>
                  </a:lnTo>
                  <a:lnTo>
                    <a:pt x="10699" y="305630"/>
                  </a:lnTo>
                  <a:lnTo>
                    <a:pt x="2725" y="350310"/>
                  </a:lnTo>
                  <a:lnTo>
                    <a:pt x="0" y="396557"/>
                  </a:lnTo>
                  <a:lnTo>
                    <a:pt x="2725" y="442804"/>
                  </a:lnTo>
                  <a:lnTo>
                    <a:pt x="10699" y="487484"/>
                  </a:lnTo>
                  <a:lnTo>
                    <a:pt x="23618" y="530299"/>
                  </a:lnTo>
                  <a:lnTo>
                    <a:pt x="41177" y="570952"/>
                  </a:lnTo>
                  <a:lnTo>
                    <a:pt x="63073" y="609146"/>
                  </a:lnTo>
                  <a:lnTo>
                    <a:pt x="89002" y="644583"/>
                  </a:lnTo>
                  <a:lnTo>
                    <a:pt x="118659" y="676965"/>
                  </a:lnTo>
                  <a:lnTo>
                    <a:pt x="151741" y="705995"/>
                  </a:lnTo>
                  <a:lnTo>
                    <a:pt x="187943" y="731375"/>
                  </a:lnTo>
                  <a:lnTo>
                    <a:pt x="226963" y="752808"/>
                  </a:lnTo>
                  <a:lnTo>
                    <a:pt x="268495" y="769996"/>
                  </a:lnTo>
                  <a:lnTo>
                    <a:pt x="312236" y="782641"/>
                  </a:lnTo>
                  <a:lnTo>
                    <a:pt x="357883" y="790447"/>
                  </a:lnTo>
                  <a:lnTo>
                    <a:pt x="405130" y="793115"/>
                  </a:lnTo>
                  <a:lnTo>
                    <a:pt x="452376" y="790447"/>
                  </a:lnTo>
                  <a:lnTo>
                    <a:pt x="498023" y="782641"/>
                  </a:lnTo>
                  <a:lnTo>
                    <a:pt x="541764" y="769996"/>
                  </a:lnTo>
                  <a:lnTo>
                    <a:pt x="583296" y="752808"/>
                  </a:lnTo>
                  <a:lnTo>
                    <a:pt x="622316" y="731375"/>
                  </a:lnTo>
                  <a:lnTo>
                    <a:pt x="658518" y="705995"/>
                  </a:lnTo>
                  <a:lnTo>
                    <a:pt x="691600" y="676965"/>
                  </a:lnTo>
                  <a:lnTo>
                    <a:pt x="721257" y="644583"/>
                  </a:lnTo>
                  <a:lnTo>
                    <a:pt x="747186" y="609146"/>
                  </a:lnTo>
                  <a:lnTo>
                    <a:pt x="769082" y="570952"/>
                  </a:lnTo>
                  <a:lnTo>
                    <a:pt x="786641" y="530299"/>
                  </a:lnTo>
                  <a:lnTo>
                    <a:pt x="799560" y="487484"/>
                  </a:lnTo>
                  <a:lnTo>
                    <a:pt x="807534" y="442804"/>
                  </a:lnTo>
                  <a:lnTo>
                    <a:pt x="810260" y="396557"/>
                  </a:lnTo>
                  <a:lnTo>
                    <a:pt x="807534" y="350310"/>
                  </a:lnTo>
                  <a:lnTo>
                    <a:pt x="799560" y="305630"/>
                  </a:lnTo>
                  <a:lnTo>
                    <a:pt x="786641" y="262815"/>
                  </a:lnTo>
                  <a:lnTo>
                    <a:pt x="769082" y="222162"/>
                  </a:lnTo>
                  <a:lnTo>
                    <a:pt x="747186" y="183968"/>
                  </a:lnTo>
                  <a:lnTo>
                    <a:pt x="721257" y="148531"/>
                  </a:lnTo>
                  <a:lnTo>
                    <a:pt x="691600" y="116149"/>
                  </a:lnTo>
                  <a:lnTo>
                    <a:pt x="658518" y="87119"/>
                  </a:lnTo>
                  <a:lnTo>
                    <a:pt x="622316" y="61739"/>
                  </a:lnTo>
                  <a:lnTo>
                    <a:pt x="583296" y="40306"/>
                  </a:lnTo>
                  <a:lnTo>
                    <a:pt x="541764" y="23118"/>
                  </a:lnTo>
                  <a:lnTo>
                    <a:pt x="498023" y="10473"/>
                  </a:lnTo>
                  <a:lnTo>
                    <a:pt x="452376" y="2667"/>
                  </a:lnTo>
                  <a:lnTo>
                    <a:pt x="405130" y="0"/>
                  </a:lnTo>
                  <a:close/>
                </a:path>
              </a:pathLst>
            </a:custGeom>
            <a:solidFill>
              <a:srgbClr val="FFF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363592" y="2957342"/>
              <a:ext cx="810260" cy="793115"/>
            </a:xfrm>
            <a:custGeom>
              <a:avLst/>
              <a:gdLst/>
              <a:ahLst/>
              <a:cxnLst/>
              <a:rect l="l" t="t" r="r" b="b"/>
              <a:pathLst>
                <a:path w="810260" h="793114">
                  <a:moveTo>
                    <a:pt x="0" y="396557"/>
                  </a:moveTo>
                  <a:lnTo>
                    <a:pt x="2725" y="350310"/>
                  </a:lnTo>
                  <a:lnTo>
                    <a:pt x="10699" y="305630"/>
                  </a:lnTo>
                  <a:lnTo>
                    <a:pt x="23618" y="262815"/>
                  </a:lnTo>
                  <a:lnTo>
                    <a:pt x="41177" y="222162"/>
                  </a:lnTo>
                  <a:lnTo>
                    <a:pt x="63073" y="183968"/>
                  </a:lnTo>
                  <a:lnTo>
                    <a:pt x="89002" y="148531"/>
                  </a:lnTo>
                  <a:lnTo>
                    <a:pt x="118659" y="116149"/>
                  </a:lnTo>
                  <a:lnTo>
                    <a:pt x="151741" y="87119"/>
                  </a:lnTo>
                  <a:lnTo>
                    <a:pt x="187943" y="61739"/>
                  </a:lnTo>
                  <a:lnTo>
                    <a:pt x="226963" y="40306"/>
                  </a:lnTo>
                  <a:lnTo>
                    <a:pt x="268495" y="23118"/>
                  </a:lnTo>
                  <a:lnTo>
                    <a:pt x="312236" y="10473"/>
                  </a:lnTo>
                  <a:lnTo>
                    <a:pt x="357883" y="2667"/>
                  </a:lnTo>
                  <a:lnTo>
                    <a:pt x="405130" y="0"/>
                  </a:lnTo>
                  <a:lnTo>
                    <a:pt x="452376" y="2667"/>
                  </a:lnTo>
                  <a:lnTo>
                    <a:pt x="498023" y="10473"/>
                  </a:lnTo>
                  <a:lnTo>
                    <a:pt x="541764" y="23118"/>
                  </a:lnTo>
                  <a:lnTo>
                    <a:pt x="583296" y="40306"/>
                  </a:lnTo>
                  <a:lnTo>
                    <a:pt x="622316" y="61739"/>
                  </a:lnTo>
                  <a:lnTo>
                    <a:pt x="658518" y="87119"/>
                  </a:lnTo>
                  <a:lnTo>
                    <a:pt x="691600" y="116149"/>
                  </a:lnTo>
                  <a:lnTo>
                    <a:pt x="721257" y="148531"/>
                  </a:lnTo>
                  <a:lnTo>
                    <a:pt x="747186" y="183968"/>
                  </a:lnTo>
                  <a:lnTo>
                    <a:pt x="769082" y="222162"/>
                  </a:lnTo>
                  <a:lnTo>
                    <a:pt x="786641" y="262815"/>
                  </a:lnTo>
                  <a:lnTo>
                    <a:pt x="799560" y="305630"/>
                  </a:lnTo>
                  <a:lnTo>
                    <a:pt x="807534" y="350310"/>
                  </a:lnTo>
                  <a:lnTo>
                    <a:pt x="810260" y="396557"/>
                  </a:lnTo>
                  <a:lnTo>
                    <a:pt x="807534" y="442804"/>
                  </a:lnTo>
                  <a:lnTo>
                    <a:pt x="799560" y="487484"/>
                  </a:lnTo>
                  <a:lnTo>
                    <a:pt x="786641" y="530299"/>
                  </a:lnTo>
                  <a:lnTo>
                    <a:pt x="769082" y="570952"/>
                  </a:lnTo>
                  <a:lnTo>
                    <a:pt x="747186" y="609146"/>
                  </a:lnTo>
                  <a:lnTo>
                    <a:pt x="721257" y="644583"/>
                  </a:lnTo>
                  <a:lnTo>
                    <a:pt x="691600" y="676965"/>
                  </a:lnTo>
                  <a:lnTo>
                    <a:pt x="658518" y="705995"/>
                  </a:lnTo>
                  <a:lnTo>
                    <a:pt x="622316" y="731375"/>
                  </a:lnTo>
                  <a:lnTo>
                    <a:pt x="583296" y="752808"/>
                  </a:lnTo>
                  <a:lnTo>
                    <a:pt x="541764" y="769996"/>
                  </a:lnTo>
                  <a:lnTo>
                    <a:pt x="498023" y="782641"/>
                  </a:lnTo>
                  <a:lnTo>
                    <a:pt x="452376" y="790447"/>
                  </a:lnTo>
                  <a:lnTo>
                    <a:pt x="405130" y="793115"/>
                  </a:lnTo>
                  <a:lnTo>
                    <a:pt x="357883" y="790447"/>
                  </a:lnTo>
                  <a:lnTo>
                    <a:pt x="312236" y="782641"/>
                  </a:lnTo>
                  <a:lnTo>
                    <a:pt x="268495" y="769996"/>
                  </a:lnTo>
                  <a:lnTo>
                    <a:pt x="226963" y="752808"/>
                  </a:lnTo>
                  <a:lnTo>
                    <a:pt x="187943" y="731375"/>
                  </a:lnTo>
                  <a:lnTo>
                    <a:pt x="151741" y="705995"/>
                  </a:lnTo>
                  <a:lnTo>
                    <a:pt x="118659" y="676965"/>
                  </a:lnTo>
                  <a:lnTo>
                    <a:pt x="89002" y="644583"/>
                  </a:lnTo>
                  <a:lnTo>
                    <a:pt x="63073" y="609146"/>
                  </a:lnTo>
                  <a:lnTo>
                    <a:pt x="41177" y="570952"/>
                  </a:lnTo>
                  <a:lnTo>
                    <a:pt x="23618" y="530299"/>
                  </a:lnTo>
                  <a:lnTo>
                    <a:pt x="10699" y="487484"/>
                  </a:lnTo>
                  <a:lnTo>
                    <a:pt x="2725" y="442804"/>
                  </a:lnTo>
                  <a:lnTo>
                    <a:pt x="0" y="396557"/>
                  </a:lnTo>
                  <a:close/>
                </a:path>
              </a:pathLst>
            </a:custGeom>
            <a:ln w="254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447009" y="363218"/>
            <a:ext cx="4645025" cy="929640"/>
            <a:chOff x="2447009" y="363218"/>
            <a:chExt cx="4645025" cy="929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009" y="884845"/>
              <a:ext cx="2589609" cy="40799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7115" y="1673637"/>
            <a:ext cx="5856375" cy="16992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1316" y="4061678"/>
            <a:ext cx="5843203" cy="184562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2863" y="6616700"/>
            <a:ext cx="5891110" cy="25820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19327" y="1874519"/>
          <a:ext cx="190055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59664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59023" y="1874519"/>
          <a:ext cx="190055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59664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20055" y="1874519"/>
          <a:ext cx="190055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59664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327" y="4991099"/>
          <a:ext cx="190055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61188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859023" y="4991099"/>
          <a:ext cx="190055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6118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020055" y="4991099"/>
          <a:ext cx="1900555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6118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9327" y="8107679"/>
          <a:ext cx="1900555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61188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859023" y="8107679"/>
          <a:ext cx="1900555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6118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020055" y="8107679"/>
          <a:ext cx="1900555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7995"/>
                <a:gridCol w="467995"/>
                <a:gridCol w="469265"/>
                <a:gridCol w="467994"/>
              </a:tblGrid>
              <a:tr h="361188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8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754378" y="1025524"/>
            <a:ext cx="1861185" cy="836294"/>
            <a:chOff x="754378" y="1025524"/>
            <a:chExt cx="1861185" cy="836294"/>
          </a:xfrm>
        </p:grpSpPr>
        <p:sp>
          <p:nvSpPr>
            <p:cNvPr id="13" name="object 13"/>
            <p:cNvSpPr/>
            <p:nvPr/>
          </p:nvSpPr>
          <p:spPr>
            <a:xfrm>
              <a:off x="767078" y="1038224"/>
              <a:ext cx="1835785" cy="810895"/>
            </a:xfrm>
            <a:custGeom>
              <a:avLst/>
              <a:gdLst/>
              <a:ahLst/>
              <a:cxnLst/>
              <a:rect l="l" t="t" r="r" b="b"/>
              <a:pathLst>
                <a:path w="1835785" h="810894">
                  <a:moveTo>
                    <a:pt x="917892" y="0"/>
                  </a:moveTo>
                  <a:lnTo>
                    <a:pt x="0" y="810895"/>
                  </a:lnTo>
                  <a:lnTo>
                    <a:pt x="1835785" y="810895"/>
                  </a:lnTo>
                  <a:lnTo>
                    <a:pt x="91789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67078" y="1038224"/>
              <a:ext cx="1835785" cy="810895"/>
            </a:xfrm>
            <a:custGeom>
              <a:avLst/>
              <a:gdLst/>
              <a:ahLst/>
              <a:cxnLst/>
              <a:rect l="l" t="t" r="r" b="b"/>
              <a:pathLst>
                <a:path w="1835785" h="810894">
                  <a:moveTo>
                    <a:pt x="0" y="810895"/>
                  </a:moveTo>
                  <a:lnTo>
                    <a:pt x="917892" y="0"/>
                  </a:lnTo>
                  <a:lnTo>
                    <a:pt x="1835785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2678381" y="363218"/>
            <a:ext cx="4413885" cy="1498600"/>
            <a:chOff x="2678381" y="363218"/>
            <a:chExt cx="4413885" cy="149860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17768" y="1038224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4">
                  <a:moveTo>
                    <a:pt x="932497" y="0"/>
                  </a:moveTo>
                  <a:lnTo>
                    <a:pt x="0" y="810895"/>
                  </a:lnTo>
                  <a:lnTo>
                    <a:pt x="1864995" y="810895"/>
                  </a:lnTo>
                  <a:lnTo>
                    <a:pt x="93249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5017768" y="1038224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4">
                  <a:moveTo>
                    <a:pt x="0" y="810895"/>
                  </a:moveTo>
                  <a:lnTo>
                    <a:pt x="932497" y="0"/>
                  </a:lnTo>
                  <a:lnTo>
                    <a:pt x="1864995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866388" y="1038224"/>
              <a:ext cx="1858010" cy="810895"/>
            </a:xfrm>
            <a:custGeom>
              <a:avLst/>
              <a:gdLst/>
              <a:ahLst/>
              <a:cxnLst/>
              <a:rect l="l" t="t" r="r" b="b"/>
              <a:pathLst>
                <a:path w="1858010" h="810894">
                  <a:moveTo>
                    <a:pt x="929005" y="0"/>
                  </a:moveTo>
                  <a:lnTo>
                    <a:pt x="0" y="810895"/>
                  </a:lnTo>
                  <a:lnTo>
                    <a:pt x="1858010" y="810895"/>
                  </a:lnTo>
                  <a:lnTo>
                    <a:pt x="92900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866388" y="1038224"/>
              <a:ext cx="1858010" cy="810895"/>
            </a:xfrm>
            <a:custGeom>
              <a:avLst/>
              <a:gdLst/>
              <a:ahLst/>
              <a:cxnLst/>
              <a:rect l="l" t="t" r="r" b="b"/>
              <a:pathLst>
                <a:path w="1858010" h="810894">
                  <a:moveTo>
                    <a:pt x="0" y="810895"/>
                  </a:moveTo>
                  <a:lnTo>
                    <a:pt x="929005" y="0"/>
                  </a:lnTo>
                  <a:lnTo>
                    <a:pt x="185801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78381" y="564147"/>
              <a:ext cx="2395728" cy="524255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723263" y="4144552"/>
            <a:ext cx="1890395" cy="836294"/>
            <a:chOff x="723263" y="4144552"/>
            <a:chExt cx="1890395" cy="836294"/>
          </a:xfrm>
        </p:grpSpPr>
        <p:sp>
          <p:nvSpPr>
            <p:cNvPr id="23" name="object 23"/>
            <p:cNvSpPr/>
            <p:nvPr/>
          </p:nvSpPr>
          <p:spPr>
            <a:xfrm>
              <a:off x="735963" y="4157252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5">
                  <a:moveTo>
                    <a:pt x="932497" y="0"/>
                  </a:moveTo>
                  <a:lnTo>
                    <a:pt x="0" y="810895"/>
                  </a:lnTo>
                  <a:lnTo>
                    <a:pt x="1864995" y="810895"/>
                  </a:lnTo>
                  <a:lnTo>
                    <a:pt x="93249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35963" y="4157252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5">
                  <a:moveTo>
                    <a:pt x="0" y="810895"/>
                  </a:moveTo>
                  <a:lnTo>
                    <a:pt x="932497" y="0"/>
                  </a:lnTo>
                  <a:lnTo>
                    <a:pt x="1864995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5005701" y="4149281"/>
            <a:ext cx="1890395" cy="836294"/>
            <a:chOff x="5005701" y="4149281"/>
            <a:chExt cx="1890395" cy="836294"/>
          </a:xfrm>
        </p:grpSpPr>
        <p:sp>
          <p:nvSpPr>
            <p:cNvPr id="26" name="object 26"/>
            <p:cNvSpPr/>
            <p:nvPr/>
          </p:nvSpPr>
          <p:spPr>
            <a:xfrm>
              <a:off x="5018401" y="4161981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5">
                  <a:moveTo>
                    <a:pt x="932497" y="0"/>
                  </a:moveTo>
                  <a:lnTo>
                    <a:pt x="0" y="810894"/>
                  </a:lnTo>
                  <a:lnTo>
                    <a:pt x="1864995" y="810894"/>
                  </a:lnTo>
                  <a:lnTo>
                    <a:pt x="93249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5018401" y="4161981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5">
                  <a:moveTo>
                    <a:pt x="0" y="810894"/>
                  </a:moveTo>
                  <a:lnTo>
                    <a:pt x="932497" y="0"/>
                  </a:lnTo>
                  <a:lnTo>
                    <a:pt x="1864995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2854325" y="4149281"/>
            <a:ext cx="1882775" cy="836294"/>
            <a:chOff x="2854325" y="4149281"/>
            <a:chExt cx="1882775" cy="836294"/>
          </a:xfrm>
        </p:grpSpPr>
        <p:sp>
          <p:nvSpPr>
            <p:cNvPr id="29" name="object 29"/>
            <p:cNvSpPr/>
            <p:nvPr/>
          </p:nvSpPr>
          <p:spPr>
            <a:xfrm>
              <a:off x="2867025" y="4161981"/>
              <a:ext cx="1857375" cy="810895"/>
            </a:xfrm>
            <a:custGeom>
              <a:avLst/>
              <a:gdLst/>
              <a:ahLst/>
              <a:cxnLst/>
              <a:rect l="l" t="t" r="r" b="b"/>
              <a:pathLst>
                <a:path w="1857375" h="810895">
                  <a:moveTo>
                    <a:pt x="928687" y="0"/>
                  </a:moveTo>
                  <a:lnTo>
                    <a:pt x="0" y="810894"/>
                  </a:lnTo>
                  <a:lnTo>
                    <a:pt x="1857375" y="810894"/>
                  </a:lnTo>
                  <a:lnTo>
                    <a:pt x="92868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867025" y="4161981"/>
              <a:ext cx="1857375" cy="810895"/>
            </a:xfrm>
            <a:custGeom>
              <a:avLst/>
              <a:gdLst/>
              <a:ahLst/>
              <a:cxnLst/>
              <a:rect l="l" t="t" r="r" b="b"/>
              <a:pathLst>
                <a:path w="1857375" h="810895">
                  <a:moveTo>
                    <a:pt x="0" y="810894"/>
                  </a:moveTo>
                  <a:lnTo>
                    <a:pt x="928687" y="0"/>
                  </a:lnTo>
                  <a:lnTo>
                    <a:pt x="1857375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/>
          <p:cNvGrpSpPr/>
          <p:nvPr/>
        </p:nvGrpSpPr>
        <p:grpSpPr>
          <a:xfrm>
            <a:off x="701038" y="7261692"/>
            <a:ext cx="1912620" cy="836294"/>
            <a:chOff x="701038" y="7261692"/>
            <a:chExt cx="1912620" cy="836294"/>
          </a:xfrm>
        </p:grpSpPr>
        <p:sp>
          <p:nvSpPr>
            <p:cNvPr id="32" name="object 32"/>
            <p:cNvSpPr/>
            <p:nvPr/>
          </p:nvSpPr>
          <p:spPr>
            <a:xfrm>
              <a:off x="713738" y="7274392"/>
              <a:ext cx="1887220" cy="810895"/>
            </a:xfrm>
            <a:custGeom>
              <a:avLst/>
              <a:gdLst/>
              <a:ahLst/>
              <a:cxnLst/>
              <a:rect l="l" t="t" r="r" b="b"/>
              <a:pathLst>
                <a:path w="1887220" h="810895">
                  <a:moveTo>
                    <a:pt x="943610" y="0"/>
                  </a:moveTo>
                  <a:lnTo>
                    <a:pt x="0" y="810894"/>
                  </a:lnTo>
                  <a:lnTo>
                    <a:pt x="1887220" y="810894"/>
                  </a:lnTo>
                  <a:lnTo>
                    <a:pt x="943610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13738" y="7274392"/>
              <a:ext cx="1887220" cy="810895"/>
            </a:xfrm>
            <a:custGeom>
              <a:avLst/>
              <a:gdLst/>
              <a:ahLst/>
              <a:cxnLst/>
              <a:rect l="l" t="t" r="r" b="b"/>
              <a:pathLst>
                <a:path w="1887220" h="810895">
                  <a:moveTo>
                    <a:pt x="0" y="810894"/>
                  </a:moveTo>
                  <a:lnTo>
                    <a:pt x="943610" y="0"/>
                  </a:lnTo>
                  <a:lnTo>
                    <a:pt x="1887220" y="810894"/>
                  </a:lnTo>
                  <a:lnTo>
                    <a:pt x="0" y="810894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/>
          <p:cNvGrpSpPr/>
          <p:nvPr/>
        </p:nvGrpSpPr>
        <p:grpSpPr>
          <a:xfrm>
            <a:off x="5005701" y="7266138"/>
            <a:ext cx="1890395" cy="836294"/>
            <a:chOff x="5005701" y="7266138"/>
            <a:chExt cx="1890395" cy="836294"/>
          </a:xfrm>
        </p:grpSpPr>
        <p:sp>
          <p:nvSpPr>
            <p:cNvPr id="35" name="object 35"/>
            <p:cNvSpPr/>
            <p:nvPr/>
          </p:nvSpPr>
          <p:spPr>
            <a:xfrm>
              <a:off x="5018401" y="7278838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5">
                  <a:moveTo>
                    <a:pt x="932497" y="0"/>
                  </a:moveTo>
                  <a:lnTo>
                    <a:pt x="0" y="810894"/>
                  </a:lnTo>
                  <a:lnTo>
                    <a:pt x="1864995" y="810894"/>
                  </a:lnTo>
                  <a:lnTo>
                    <a:pt x="932497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018401" y="7278838"/>
              <a:ext cx="1864995" cy="810895"/>
            </a:xfrm>
            <a:custGeom>
              <a:avLst/>
              <a:gdLst/>
              <a:ahLst/>
              <a:cxnLst/>
              <a:rect l="l" t="t" r="r" b="b"/>
              <a:pathLst>
                <a:path w="1864995" h="810895">
                  <a:moveTo>
                    <a:pt x="0" y="810894"/>
                  </a:moveTo>
                  <a:lnTo>
                    <a:pt x="932497" y="0"/>
                  </a:lnTo>
                  <a:lnTo>
                    <a:pt x="1864995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7" name="object 37"/>
          <p:cNvGrpSpPr/>
          <p:nvPr/>
        </p:nvGrpSpPr>
        <p:grpSpPr>
          <a:xfrm>
            <a:off x="2861942" y="7258518"/>
            <a:ext cx="1875789" cy="836294"/>
            <a:chOff x="2861942" y="7258518"/>
            <a:chExt cx="1875789" cy="836294"/>
          </a:xfrm>
        </p:grpSpPr>
        <p:sp>
          <p:nvSpPr>
            <p:cNvPr id="38" name="object 38"/>
            <p:cNvSpPr/>
            <p:nvPr/>
          </p:nvSpPr>
          <p:spPr>
            <a:xfrm>
              <a:off x="2874642" y="7271218"/>
              <a:ext cx="1850389" cy="810895"/>
            </a:xfrm>
            <a:custGeom>
              <a:avLst/>
              <a:gdLst/>
              <a:ahLst/>
              <a:cxnLst/>
              <a:rect l="l" t="t" r="r" b="b"/>
              <a:pathLst>
                <a:path w="1850389" h="810895">
                  <a:moveTo>
                    <a:pt x="925194" y="0"/>
                  </a:moveTo>
                  <a:lnTo>
                    <a:pt x="0" y="810895"/>
                  </a:lnTo>
                  <a:lnTo>
                    <a:pt x="1850389" y="810895"/>
                  </a:lnTo>
                  <a:lnTo>
                    <a:pt x="925194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874642" y="7271218"/>
              <a:ext cx="1850389" cy="810895"/>
            </a:xfrm>
            <a:custGeom>
              <a:avLst/>
              <a:gdLst/>
              <a:ahLst/>
              <a:cxnLst/>
              <a:rect l="l" t="t" r="r" b="b"/>
              <a:pathLst>
                <a:path w="1850389" h="810895">
                  <a:moveTo>
                    <a:pt x="0" y="810895"/>
                  </a:moveTo>
                  <a:lnTo>
                    <a:pt x="925194" y="0"/>
                  </a:lnTo>
                  <a:lnTo>
                    <a:pt x="1850389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7638" y="363218"/>
            <a:ext cx="574039" cy="574039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19327" y="1757171"/>
          <a:ext cx="2976880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690"/>
                <a:gridCol w="743585"/>
                <a:gridCol w="754380"/>
                <a:gridCol w="755650"/>
              </a:tblGrid>
              <a:tr h="359664">
                <a:tc>
                  <a:txBody>
                    <a:bodyPr/>
                    <a:lstStyle/>
                    <a:p>
                      <a:pPr marL="135255">
                        <a:lnSpc>
                          <a:spcPts val="260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825240" y="1758695"/>
          <a:ext cx="2976880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690"/>
                <a:gridCol w="743585"/>
                <a:gridCol w="754380"/>
                <a:gridCol w="755650"/>
              </a:tblGrid>
              <a:tr h="361188">
                <a:tc>
                  <a:txBody>
                    <a:bodyPr/>
                    <a:lstStyle/>
                    <a:p>
                      <a:pPr marL="133985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19327" y="5044439"/>
          <a:ext cx="2976880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690"/>
                <a:gridCol w="743585"/>
                <a:gridCol w="754380"/>
                <a:gridCol w="755650"/>
              </a:tblGrid>
              <a:tr h="359664">
                <a:tc>
                  <a:txBody>
                    <a:bodyPr/>
                    <a:lstStyle/>
                    <a:p>
                      <a:pPr marL="135255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825240" y="5044439"/>
          <a:ext cx="2976880" cy="209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690"/>
                <a:gridCol w="743585"/>
                <a:gridCol w="754380"/>
                <a:gridCol w="755650"/>
              </a:tblGrid>
              <a:tr h="359664">
                <a:tc>
                  <a:txBody>
                    <a:bodyPr/>
                    <a:lstStyle/>
                    <a:p>
                      <a:pPr marL="133985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719327" y="8161019"/>
          <a:ext cx="2976880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690"/>
                <a:gridCol w="743585"/>
                <a:gridCol w="754380"/>
                <a:gridCol w="755650"/>
              </a:tblGrid>
              <a:tr h="361188">
                <a:tc>
                  <a:txBody>
                    <a:bodyPr/>
                    <a:lstStyle/>
                    <a:p>
                      <a:pPr marL="135255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825240" y="8161019"/>
          <a:ext cx="2976880" cy="1750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690"/>
                <a:gridCol w="743585"/>
                <a:gridCol w="754380"/>
                <a:gridCol w="755650"/>
              </a:tblGrid>
              <a:tr h="361188">
                <a:tc>
                  <a:txBody>
                    <a:bodyPr/>
                    <a:lstStyle/>
                    <a:p>
                      <a:pPr marL="133985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727075" y="665021"/>
            <a:ext cx="6075680" cy="1104900"/>
            <a:chOff x="727075" y="665021"/>
            <a:chExt cx="6075680" cy="1104900"/>
          </a:xfrm>
        </p:grpSpPr>
        <p:sp>
          <p:nvSpPr>
            <p:cNvPr id="11" name="object 11"/>
            <p:cNvSpPr/>
            <p:nvPr/>
          </p:nvSpPr>
          <p:spPr>
            <a:xfrm>
              <a:off x="739775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39775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24603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24603" y="946149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4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7907" y="665021"/>
              <a:ext cx="1553040" cy="33985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27075" y="4194385"/>
            <a:ext cx="2990850" cy="836294"/>
            <a:chOff x="727075" y="4194385"/>
            <a:chExt cx="2990850" cy="836294"/>
          </a:xfrm>
        </p:grpSpPr>
        <p:sp>
          <p:nvSpPr>
            <p:cNvPr id="17" name="object 17"/>
            <p:cNvSpPr/>
            <p:nvPr/>
          </p:nvSpPr>
          <p:spPr>
            <a:xfrm>
              <a:off x="739775" y="4207085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39775" y="4207085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3811903" y="4191772"/>
            <a:ext cx="2990850" cy="836294"/>
            <a:chOff x="3811903" y="4191772"/>
            <a:chExt cx="2990850" cy="836294"/>
          </a:xfrm>
        </p:grpSpPr>
        <p:sp>
          <p:nvSpPr>
            <p:cNvPr id="20" name="object 20"/>
            <p:cNvSpPr/>
            <p:nvPr/>
          </p:nvSpPr>
          <p:spPr>
            <a:xfrm>
              <a:off x="3824603" y="4204472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824603" y="4204472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3814443" y="7328672"/>
            <a:ext cx="2990850" cy="836294"/>
            <a:chOff x="3814443" y="7328672"/>
            <a:chExt cx="2990850" cy="836294"/>
          </a:xfrm>
        </p:grpSpPr>
        <p:sp>
          <p:nvSpPr>
            <p:cNvPr id="23" name="object 23"/>
            <p:cNvSpPr/>
            <p:nvPr/>
          </p:nvSpPr>
          <p:spPr>
            <a:xfrm>
              <a:off x="3827143" y="7341372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4"/>
                  </a:lnTo>
                  <a:lnTo>
                    <a:pt x="2965450" y="810894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827143" y="7341372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4"/>
                  </a:moveTo>
                  <a:lnTo>
                    <a:pt x="1482725" y="0"/>
                  </a:lnTo>
                  <a:lnTo>
                    <a:pt x="2965450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727075" y="7328035"/>
            <a:ext cx="2990850" cy="836294"/>
            <a:chOff x="727075" y="7328035"/>
            <a:chExt cx="2990850" cy="836294"/>
          </a:xfrm>
        </p:grpSpPr>
        <p:sp>
          <p:nvSpPr>
            <p:cNvPr id="26" name="object 26"/>
            <p:cNvSpPr/>
            <p:nvPr/>
          </p:nvSpPr>
          <p:spPr>
            <a:xfrm>
              <a:off x="739775" y="7340735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1482725" y="0"/>
                  </a:moveTo>
                  <a:lnTo>
                    <a:pt x="0" y="810895"/>
                  </a:lnTo>
                  <a:lnTo>
                    <a:pt x="2965450" y="810895"/>
                  </a:lnTo>
                  <a:lnTo>
                    <a:pt x="148272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39775" y="7340735"/>
              <a:ext cx="2965450" cy="810895"/>
            </a:xfrm>
            <a:custGeom>
              <a:avLst/>
              <a:gdLst/>
              <a:ahLst/>
              <a:cxnLst/>
              <a:rect l="l" t="t" r="r" b="b"/>
              <a:pathLst>
                <a:path w="2965450" h="810895">
                  <a:moveTo>
                    <a:pt x="0" y="810895"/>
                  </a:moveTo>
                  <a:lnTo>
                    <a:pt x="1482725" y="0"/>
                  </a:lnTo>
                  <a:lnTo>
                    <a:pt x="2965450" y="810895"/>
                  </a:lnTo>
                  <a:lnTo>
                    <a:pt x="0" y="810895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323" y="109219"/>
            <a:ext cx="78232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0" i="1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000" spc="-175" i="1">
                <a:solidFill>
                  <a:srgbClr val="FFFFFF"/>
                </a:solidFill>
                <a:latin typeface="Trebuchet MS"/>
                <a:cs typeface="Trebuchet MS"/>
              </a:rPr>
              <a:t>om</a:t>
            </a:r>
            <a:r>
              <a:rPr dirty="0" sz="2000" spc="-140" i="1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000" spc="-20" i="1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000" spc="-340" i="1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27711" y="363218"/>
            <a:ext cx="6363970" cy="1659255"/>
            <a:chOff x="727711" y="363218"/>
            <a:chExt cx="6363970" cy="16592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17638" y="363218"/>
              <a:ext cx="574039" cy="5740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5263" y="579965"/>
              <a:ext cx="1249072" cy="27323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40411" y="1198566"/>
              <a:ext cx="6069330" cy="810895"/>
            </a:xfrm>
            <a:custGeom>
              <a:avLst/>
              <a:gdLst/>
              <a:ahLst/>
              <a:cxnLst/>
              <a:rect l="l" t="t" r="r" b="b"/>
              <a:pathLst>
                <a:path w="6069330" h="810894">
                  <a:moveTo>
                    <a:pt x="3034665" y="0"/>
                  </a:moveTo>
                  <a:lnTo>
                    <a:pt x="0" y="810895"/>
                  </a:lnTo>
                  <a:lnTo>
                    <a:pt x="6069330" y="810895"/>
                  </a:lnTo>
                  <a:lnTo>
                    <a:pt x="3034665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40411" y="1198566"/>
              <a:ext cx="6069330" cy="810895"/>
            </a:xfrm>
            <a:custGeom>
              <a:avLst/>
              <a:gdLst/>
              <a:ahLst/>
              <a:cxnLst/>
              <a:rect l="l" t="t" r="r" b="b"/>
              <a:pathLst>
                <a:path w="6069330" h="810894">
                  <a:moveTo>
                    <a:pt x="0" y="810895"/>
                  </a:moveTo>
                  <a:lnTo>
                    <a:pt x="3034665" y="0"/>
                  </a:lnTo>
                  <a:lnTo>
                    <a:pt x="6069330" y="810895"/>
                  </a:lnTo>
                  <a:lnTo>
                    <a:pt x="0" y="810895"/>
                  </a:lnTo>
                  <a:close/>
                </a:path>
              </a:pathLst>
            </a:custGeom>
            <a:ln w="25399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10544" y="866513"/>
              <a:ext cx="1592265" cy="348426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719327" y="2046731"/>
          <a:ext cx="6080760" cy="1767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15"/>
                <a:gridCol w="876299"/>
                <a:gridCol w="882650"/>
                <a:gridCol w="883919"/>
                <a:gridCol w="2553970"/>
              </a:tblGrid>
              <a:tr h="361188">
                <a:tc>
                  <a:txBody>
                    <a:bodyPr/>
                    <a:lstStyle/>
                    <a:p>
                      <a:pPr marL="214629">
                        <a:lnSpc>
                          <a:spcPts val="261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61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Descomposición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Ampliada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1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19327" y="5010911"/>
          <a:ext cx="6080760" cy="1766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15"/>
                <a:gridCol w="876299"/>
                <a:gridCol w="882650"/>
                <a:gridCol w="883919"/>
                <a:gridCol w="2553970"/>
              </a:tblGrid>
              <a:tr h="359663">
                <a:tc>
                  <a:txBody>
                    <a:bodyPr/>
                    <a:lstStyle/>
                    <a:p>
                      <a:pPr marL="214629">
                        <a:lnSpc>
                          <a:spcPts val="260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Descomposición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Ampliada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1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19327" y="7973567"/>
          <a:ext cx="6080760" cy="17678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615"/>
                <a:gridCol w="876299"/>
                <a:gridCol w="882650"/>
                <a:gridCol w="883919"/>
                <a:gridCol w="2553970"/>
              </a:tblGrid>
              <a:tr h="359663">
                <a:tc>
                  <a:txBody>
                    <a:bodyPr/>
                    <a:lstStyle/>
                    <a:p>
                      <a:pPr marL="214629">
                        <a:lnSpc>
                          <a:spcPts val="2600"/>
                        </a:lnSpc>
                      </a:pPr>
                      <a:r>
                        <a:rPr dirty="0" sz="2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UM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E4B8B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600"/>
                        </a:lnSpc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600" spc="-5" b="1">
                          <a:latin typeface="Calibri"/>
                          <a:cs typeface="Calibri"/>
                        </a:rPr>
                        <a:t>Descomposición</a:t>
                      </a:r>
                      <a:r>
                        <a:rPr dirty="0" sz="16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Ampliada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728978" y="4168290"/>
            <a:ext cx="6029325" cy="836294"/>
            <a:chOff x="728978" y="4168290"/>
            <a:chExt cx="6029325" cy="836294"/>
          </a:xfrm>
        </p:grpSpPr>
        <p:sp>
          <p:nvSpPr>
            <p:cNvPr id="13" name="object 13"/>
            <p:cNvSpPr/>
            <p:nvPr/>
          </p:nvSpPr>
          <p:spPr>
            <a:xfrm>
              <a:off x="741678" y="4180990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3001962" y="0"/>
                  </a:moveTo>
                  <a:lnTo>
                    <a:pt x="0" y="810894"/>
                  </a:lnTo>
                  <a:lnTo>
                    <a:pt x="6003925" y="810894"/>
                  </a:lnTo>
                  <a:lnTo>
                    <a:pt x="300196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41678" y="4180990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0" y="810894"/>
                  </a:moveTo>
                  <a:lnTo>
                    <a:pt x="3001962" y="0"/>
                  </a:lnTo>
                  <a:lnTo>
                    <a:pt x="6003925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728978" y="7127384"/>
            <a:ext cx="6029325" cy="836294"/>
            <a:chOff x="728978" y="7127384"/>
            <a:chExt cx="6029325" cy="836294"/>
          </a:xfrm>
        </p:grpSpPr>
        <p:sp>
          <p:nvSpPr>
            <p:cNvPr id="16" name="object 16"/>
            <p:cNvSpPr/>
            <p:nvPr/>
          </p:nvSpPr>
          <p:spPr>
            <a:xfrm>
              <a:off x="741678" y="7140084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3001962" y="0"/>
                  </a:moveTo>
                  <a:lnTo>
                    <a:pt x="0" y="810894"/>
                  </a:lnTo>
                  <a:lnTo>
                    <a:pt x="6003925" y="810894"/>
                  </a:lnTo>
                  <a:lnTo>
                    <a:pt x="3001962" y="0"/>
                  </a:lnTo>
                  <a:close/>
                </a:path>
              </a:pathLst>
            </a:custGeom>
            <a:solidFill>
              <a:srgbClr val="FCE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1678" y="7140084"/>
              <a:ext cx="6003925" cy="810895"/>
            </a:xfrm>
            <a:custGeom>
              <a:avLst/>
              <a:gdLst/>
              <a:ahLst/>
              <a:cxnLst/>
              <a:rect l="l" t="t" r="r" b="b"/>
              <a:pathLst>
                <a:path w="6003925" h="810895">
                  <a:moveTo>
                    <a:pt x="0" y="810894"/>
                  </a:moveTo>
                  <a:lnTo>
                    <a:pt x="3001962" y="0"/>
                  </a:lnTo>
                  <a:lnTo>
                    <a:pt x="6003925" y="810894"/>
                  </a:lnTo>
                  <a:lnTo>
                    <a:pt x="0" y="810894"/>
                  </a:lnTo>
                  <a:close/>
                </a:path>
              </a:pathLst>
            </a:custGeom>
            <a:ln w="254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2024-01-17T16:42:08Z</dcterms:created>
  <dcterms:modified xsi:type="dcterms:W3CDTF">2024-01-17T16:42:08Z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2024-01-17T00:00:00Z</vt:filetime>
  </property>
</Properties>
</file>