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8" r:id="rId3"/>
    <p:sldId id="269" r:id="rId4"/>
    <p:sldId id="272" r:id="rId5"/>
    <p:sldId id="273" r:id="rId6"/>
    <p:sldId id="276" r:id="rId7"/>
    <p:sldId id="277" r:id="rId8"/>
    <p:sldId id="270" r:id="rId9"/>
    <p:sldId id="271" r:id="rId10"/>
    <p:sldId id="274" r:id="rId11"/>
    <p:sldId id="275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11F"/>
    <a:srgbClr val="00CAAD"/>
    <a:srgbClr val="FF8010"/>
    <a:srgbClr val="8F9DCC"/>
    <a:srgbClr val="FA3E2A"/>
    <a:srgbClr val="FF7D99"/>
    <a:srgbClr val="FBBB0A"/>
    <a:srgbClr val="CB8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73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487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33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66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88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09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0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804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6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24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980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8EA5-15D0-4295-BF90-E36013BA1143}" type="datetimeFigureOut">
              <a:rPr lang="es-MX" smtClean="0"/>
              <a:t>22/01/2024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779A3-625F-465F-AE61-0995C31289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96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26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07003B5D-0473-1F58-904B-3356027A9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52B45B0-4249-81C6-EF53-22A15BEF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343" y="2450720"/>
            <a:ext cx="471871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8E6F3C98-E420-616F-E1E4-419C118BF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6D967E5-73E5-D181-CA6F-5AE52DDF2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 descr="Forma&#10;&#10;Descripción generada automáticamente">
            <a:extLst>
              <a:ext uri="{FF2B5EF4-FFF2-40B4-BE49-F238E27FC236}">
                <a16:creationId xmlns:a16="http://schemas.microsoft.com/office/drawing/2014/main" id="{428AA855-9A3B-5DD5-B68F-F9C2B1B7F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85F7F3-5392-B149-3231-5C7C5BF23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687" y="2217810"/>
            <a:ext cx="4891314" cy="46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5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71F49C-0DBA-F6D6-9A56-C922C498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5EE3AF-0623-B5D4-BACE-0BA07EE8C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343" y="2450720"/>
            <a:ext cx="471871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E0F274B6-B3AB-B6B5-5243-5EAF5503A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C7A67C-B811-EA03-8732-F5C3AF983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87" y="2217810"/>
            <a:ext cx="4891314" cy="46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5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D2EA4A76-768E-5D34-3BA2-D0C150D23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93FE27-8A6D-C935-62E7-EFAC1CE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343" y="2450720"/>
            <a:ext cx="471871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 con confianza media">
            <a:extLst>
              <a:ext uri="{FF2B5EF4-FFF2-40B4-BE49-F238E27FC236}">
                <a16:creationId xmlns:a16="http://schemas.microsoft.com/office/drawing/2014/main" id="{997F0E10-8437-441D-62E3-230B1B0CF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B2F5C4-DD11-2B75-AD2B-EBBFC8B52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87" y="2217810"/>
            <a:ext cx="4891314" cy="46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8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Círculo&#10;&#10;Descripción generada automáticamente">
            <a:extLst>
              <a:ext uri="{FF2B5EF4-FFF2-40B4-BE49-F238E27FC236}">
                <a16:creationId xmlns:a16="http://schemas.microsoft.com/office/drawing/2014/main" id="{B0B8665A-C0F2-4E5C-612C-E3DB8A42F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2F11C6-FC7D-4DF2-C569-A8F62602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343" y="2450720"/>
            <a:ext cx="471871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D0389D86-637A-34C1-FE74-4F70A115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630C1B-B528-39BB-954E-321AC027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87" y="2217810"/>
            <a:ext cx="4891314" cy="46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Círculo&#10;&#10;Descripción generada automáticamente">
            <a:extLst>
              <a:ext uri="{FF2B5EF4-FFF2-40B4-BE49-F238E27FC236}">
                <a16:creationId xmlns:a16="http://schemas.microsoft.com/office/drawing/2014/main" id="{51011249-4849-5BD8-E129-893B91993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3A63FD-3738-5DA5-D6EC-0F070ED0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343" y="2450720"/>
            <a:ext cx="471871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1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26B9B9C0-4843-EDA4-DA8F-162552FE8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14B704-CD64-BEDF-9800-926E17740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87" y="2217810"/>
            <a:ext cx="4891314" cy="46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17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</TotalTime>
  <Words>0</Words>
  <Application>Microsoft Office PowerPoint</Application>
  <PresentationFormat>Carta (216 x 279 mm)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Airam de la Fuente Chavez</dc:creator>
  <cp:lastModifiedBy>Martha Airam de la Fuente Chavez</cp:lastModifiedBy>
  <cp:revision>2</cp:revision>
  <dcterms:created xsi:type="dcterms:W3CDTF">2024-01-22T15:43:35Z</dcterms:created>
  <dcterms:modified xsi:type="dcterms:W3CDTF">2024-01-22T16:20:57Z</dcterms:modified>
</cp:coreProperties>
</file>