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"/>
  </p:notesMasterIdLst>
  <p:sldIdLst>
    <p:sldId id="617" r:id="rId2"/>
  </p:sldIdLst>
  <p:sldSz cx="18000663" cy="27000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FF"/>
    <a:srgbClr val="008C27"/>
    <a:srgbClr val="FFF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/>
    <p:restoredTop sz="96327"/>
  </p:normalViewPr>
  <p:slideViewPr>
    <p:cSldViewPr snapToGrid="0">
      <p:cViewPr varScale="1">
        <p:scale>
          <a:sx n="32" d="100"/>
          <a:sy n="32" d="100"/>
        </p:scale>
        <p:origin x="2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AD98-1148-624D-BB8F-400A5EAC1712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C0C1-AEDB-7D49-B8E8-0E259B28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00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1pPr>
    <a:lvl2pPr marL="1337173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2pPr>
    <a:lvl3pPr marL="2674346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3pPr>
    <a:lvl4pPr marL="4011519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4pPr>
    <a:lvl5pPr marL="5348691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5pPr>
    <a:lvl6pPr marL="6685864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6pPr>
    <a:lvl7pPr marL="8023037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7pPr>
    <a:lvl8pPr marL="9360210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8pPr>
    <a:lvl9pPr marL="10697383" algn="l" defTabSz="2674346" rtl="0" eaLnBrk="1" latinLnBrk="0" hangingPunct="1">
      <a:defRPr sz="35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418785"/>
            <a:ext cx="15300564" cy="9400070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4181357"/>
            <a:ext cx="13500497" cy="6518796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43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1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437511"/>
            <a:ext cx="3881393" cy="2288142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437511"/>
            <a:ext cx="11419171" cy="2288142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05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1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731308"/>
            <a:ext cx="15525572" cy="11231331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8068892"/>
            <a:ext cx="15525572" cy="5906292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06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7187553"/>
            <a:ext cx="7650282" cy="171313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7187553"/>
            <a:ext cx="7650282" cy="171313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61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437516"/>
            <a:ext cx="15525572" cy="521879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618801"/>
            <a:ext cx="7615123" cy="3243772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862573"/>
            <a:ext cx="7615123" cy="1450635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618801"/>
            <a:ext cx="7652626" cy="3243772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862573"/>
            <a:ext cx="7652626" cy="1450635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1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04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84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800013"/>
            <a:ext cx="5805682" cy="6300047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887535"/>
            <a:ext cx="9112836" cy="19187642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100060"/>
            <a:ext cx="5805682" cy="1500636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087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800013"/>
            <a:ext cx="5805682" cy="6300047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887535"/>
            <a:ext cx="9112836" cy="19187642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100060"/>
            <a:ext cx="5805682" cy="1500636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90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437516"/>
            <a:ext cx="15525572" cy="521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7187553"/>
            <a:ext cx="15525572" cy="1713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5025191"/>
            <a:ext cx="4050149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45F8-10D3-BC48-9271-A0593E0824FB}" type="datetimeFigureOut">
              <a:rPr lang="es-MX" smtClean="0"/>
              <a:t>20/01/24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5025191"/>
            <a:ext cx="6075224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5025191"/>
            <a:ext cx="4050149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1B99-B1FB-6E41-80CA-8DEB80685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66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206F56-7132-E767-E866-76D84EAF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" y="53562"/>
            <a:ext cx="17960182" cy="269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aleta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D6FF"/>
      </a:accent1>
      <a:accent2>
        <a:srgbClr val="FF70A6"/>
      </a:accent2>
      <a:accent3>
        <a:srgbClr val="FF9770"/>
      </a:accent3>
      <a:accent4>
        <a:srgbClr val="FFD670"/>
      </a:accent4>
      <a:accent5>
        <a:srgbClr val="E9FF70"/>
      </a:accent5>
      <a:accent6>
        <a:srgbClr val="63F8FF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8228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Arisbeth Hernandez</dc:creator>
  <cp:lastModifiedBy>Microsoft Office User</cp:lastModifiedBy>
  <cp:revision>59</cp:revision>
  <cp:lastPrinted>2023-01-18T18:47:13Z</cp:lastPrinted>
  <dcterms:created xsi:type="dcterms:W3CDTF">2022-11-16T16:58:13Z</dcterms:created>
  <dcterms:modified xsi:type="dcterms:W3CDTF">2024-01-20T08:56:36Z</dcterms:modified>
</cp:coreProperties>
</file>