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2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932" userDrawn="1">
          <p15:clr>
            <a:srgbClr val="A4A3A4"/>
          </p15:clr>
        </p15:guide>
        <p15:guide id="4" orient="horz" pos="2440" userDrawn="1">
          <p15:clr>
            <a:srgbClr val="A4A3A4"/>
          </p15:clr>
        </p15:guide>
        <p15:guide id="5" orient="horz" pos="3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6AD"/>
    <a:srgbClr val="C5CF93"/>
    <a:srgbClr val="668A04"/>
    <a:srgbClr val="01A110"/>
    <a:srgbClr val="E3E6EB"/>
    <a:srgbClr val="B18CEC"/>
    <a:srgbClr val="FBB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592" y="48"/>
      </p:cViewPr>
      <p:guideLst>
        <p:guide orient="horz" pos="3052"/>
        <p:guide pos="2160"/>
        <p:guide orient="horz" pos="5932"/>
        <p:guide orient="horz" pos="2440"/>
        <p:guide orient="horz" pos="32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62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555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02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983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85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752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542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49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902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55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885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DEFFC-1A1C-4662-8C2B-1A7AF8F3B3D7}" type="datetimeFigureOut">
              <a:rPr lang="es-ES" smtClean="0"/>
              <a:t>02/01/2024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2EC86-9F5F-4D6F-A842-A17D6E190D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91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881122"/>
              </p:ext>
            </p:extLst>
          </p:nvPr>
        </p:nvGraphicFramePr>
        <p:xfrm>
          <a:off x="225137" y="3859634"/>
          <a:ext cx="6407726" cy="55753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99705">
                <a:tc gridSpan="7"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ENERO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4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  <a:tr h="386223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845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D643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89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877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877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89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9D6CDE08-E9A4-9EB5-0018-79295F5FE407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3358783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493838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OCTUBRE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F5933B36-0023-543C-8A7C-9F9FABC08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295977"/>
              </p:ext>
            </p:extLst>
          </p:nvPr>
        </p:nvGraphicFramePr>
        <p:xfrm>
          <a:off x="225137" y="4823021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918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207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918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918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918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885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0CAB103E-4089-0EF0-8B9F-AC287032F67A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28982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320547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NOVIEMBRE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4F9F69DF-04C3-9E61-44C4-C96455AD2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15482"/>
              </p:ext>
            </p:extLst>
          </p:nvPr>
        </p:nvGraphicFramePr>
        <p:xfrm>
          <a:off x="225138" y="4845050"/>
          <a:ext cx="6407725" cy="4571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919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162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24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216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216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24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4E2E1177-8106-3BC8-B866-8F27163E0466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2072940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347548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DICIEMBRE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D3835A5C-E6F0-B23B-2354-60219A246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685755"/>
              </p:ext>
            </p:extLst>
          </p:nvPr>
        </p:nvGraphicFramePr>
        <p:xfrm>
          <a:off x="225136" y="4823020"/>
          <a:ext cx="6407726" cy="45940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3768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570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0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437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437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258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258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96983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6DD48CF4-24FA-D572-6A98-08F3BAF163C3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203799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371277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FEBRER0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D81EF415-47BD-1550-C035-16A12D81D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22575"/>
              </p:ext>
            </p:extLst>
          </p:nvPr>
        </p:nvGraphicFramePr>
        <p:xfrm>
          <a:off x="225138" y="4823020"/>
          <a:ext cx="6407725" cy="45940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778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331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210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250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250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7210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E56B61FC-8877-913C-4444-B49F4BB6DE1B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34255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16377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chemeClr val="tx1"/>
                          </a:solidFill>
                          <a:latin typeface="KAMake" pitchFamily="2" charset="0"/>
                          <a:cs typeface="Lucida Sans Unicode"/>
                        </a:rPr>
                        <a:t>MARZO</a:t>
                      </a:r>
                      <a:endParaRPr sz="6000" dirty="0">
                        <a:solidFill>
                          <a:schemeClr val="tx1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C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55654742-B0D4-A261-D0D4-BFCC97AD9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385580"/>
              </p:ext>
            </p:extLst>
          </p:nvPr>
        </p:nvGraphicFramePr>
        <p:xfrm>
          <a:off x="225137" y="4823021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8359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449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426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938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938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5920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C85CFDAB-3E75-4EAE-2CF8-201C935E8365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33107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65294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ABRIL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4AD1B008-B698-CC78-2E98-A6C5F51AF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743432"/>
              </p:ext>
            </p:extLst>
          </p:nvPr>
        </p:nvGraphicFramePr>
        <p:xfrm>
          <a:off x="225137" y="4823020"/>
          <a:ext cx="6407727" cy="45940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48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456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D643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502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479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479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6629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2714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2691A2BE-F851-7E57-3BB3-882FB799FD4A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10146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465872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MAYO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59CAFCD8-6FF6-20A8-B531-BABF28494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53907"/>
              </p:ext>
            </p:extLst>
          </p:nvPr>
        </p:nvGraphicFramePr>
        <p:xfrm>
          <a:off x="225137" y="4823020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690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610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850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231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231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204"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AF851F34-C794-D83A-EFCB-96D56F28ED08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275500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663689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JUNIO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0543809A-0558-38D8-F78C-93AC6B4BCC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467349"/>
              </p:ext>
            </p:extLst>
          </p:nvPr>
        </p:nvGraphicFramePr>
        <p:xfrm>
          <a:off x="225138" y="4845050"/>
          <a:ext cx="6407725" cy="4571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919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162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24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216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216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24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6B9D5F07-F99E-8B25-E6C5-E61FC8120E35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199388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098535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JULIO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2021102B-F0A8-7F83-131A-7186C57EF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768179"/>
              </p:ext>
            </p:extLst>
          </p:nvPr>
        </p:nvGraphicFramePr>
        <p:xfrm>
          <a:off x="225137" y="4823020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3418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35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D643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1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927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9927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0904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</a:p>
                  </a:txBody>
                  <a:tcPr marL="0" marR="0" marT="2714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65B6E356-1AC5-FFCE-5FFB-68721F5AB61D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326349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691817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AGOSTO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22899371-68B0-E546-3CB1-B3062808B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11235"/>
              </p:ext>
            </p:extLst>
          </p:nvPr>
        </p:nvGraphicFramePr>
        <p:xfrm>
          <a:off x="225137" y="4823020"/>
          <a:ext cx="6407727" cy="45940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5835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27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61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444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444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418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69707182-CBCE-D5B0-2527-317852080740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3277586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5FB08822-ACA5-FC5C-68AD-B7C43EE56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671454"/>
              </p:ext>
            </p:extLst>
          </p:nvPr>
        </p:nvGraphicFramePr>
        <p:xfrm>
          <a:off x="225137" y="3859634"/>
          <a:ext cx="6407726" cy="963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192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lang="es-ES" sz="6000" dirty="0">
                          <a:solidFill>
                            <a:srgbClr val="002060"/>
                          </a:solidFill>
                          <a:latin typeface="KAMake" pitchFamily="2" charset="0"/>
                          <a:cs typeface="Lucida Sans Unicode"/>
                        </a:rPr>
                        <a:t>SEPTIEMBRE</a:t>
                      </a:r>
                      <a:endParaRPr sz="6000" dirty="0">
                        <a:solidFill>
                          <a:srgbClr val="002060"/>
                        </a:solidFill>
                        <a:latin typeface="KAMake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92152"/>
                  </a:ext>
                </a:extLst>
              </a:tr>
            </a:tbl>
          </a:graphicData>
        </a:graphic>
      </p:graphicFrame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22FFFC2B-BC05-7184-B304-E817042AC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437559"/>
              </p:ext>
            </p:extLst>
          </p:nvPr>
        </p:nvGraphicFramePr>
        <p:xfrm>
          <a:off x="225137" y="4823021"/>
          <a:ext cx="6407727" cy="4594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3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2368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2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4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35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BDD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6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140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112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302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894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1436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005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E34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005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82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EB5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8CE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345E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836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0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823"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4400" kern="12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55E5FF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6333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4400" kern="12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71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96983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50959792-A63D-A7A0-881F-344039D1B261}"/>
              </a:ext>
            </a:extLst>
          </p:cNvPr>
          <p:cNvSpPr/>
          <p:nvPr/>
        </p:nvSpPr>
        <p:spPr>
          <a:xfrm>
            <a:off x="225137" y="166255"/>
            <a:ext cx="6407726" cy="36933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PON AQUÍ LA IMAGEN QUE QUIERAS</a:t>
            </a:r>
          </a:p>
        </p:txBody>
      </p:sp>
    </p:spTree>
    <p:extLst>
      <p:ext uri="{BB962C8B-B14F-4D97-AF65-F5344CB8AC3E}">
        <p14:creationId xmlns:p14="http://schemas.microsoft.com/office/powerpoint/2010/main" val="3110839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221</TotalTime>
  <Words>534</Words>
  <Application>Microsoft Office PowerPoint</Application>
  <PresentationFormat>A4 (210 x 297 mm)</PresentationFormat>
  <Paragraphs>474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KAMake</vt:lpstr>
      <vt:lpstr>KG Blank Space Solid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5</cp:revision>
  <dcterms:created xsi:type="dcterms:W3CDTF">2023-12-27T16:40:40Z</dcterms:created>
  <dcterms:modified xsi:type="dcterms:W3CDTF">2024-01-02T09:46:59Z</dcterms:modified>
</cp:coreProperties>
</file>