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4" r:id="rId2"/>
    <p:sldId id="446" r:id="rId3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81FF"/>
    <a:srgbClr val="00FD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6405"/>
  </p:normalViewPr>
  <p:slideViewPr>
    <p:cSldViewPr snapToGrid="0">
      <p:cViewPr varScale="1">
        <p:scale>
          <a:sx n="152" d="100"/>
          <a:sy n="152" d="100"/>
        </p:scale>
        <p:origin x="1392" y="1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6DF-CC12-FC41-BF7F-3F5A8EFEC813}" type="datetimeFigureOut">
              <a:rPr lang="es-ES" smtClean="0"/>
              <a:t>30/1/24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0E24-9D9E-1647-8EA3-77F1E0662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72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750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0185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227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716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621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50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446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14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097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09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2183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271D-FFA8-4132-8B04-FB55204E7662}" type="datetimeFigureOut">
              <a:rPr lang="es-AR" smtClean="0"/>
              <a:t>30/1/24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7B21F-B183-4C03-95B8-69121A464F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98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es.wikipedia.org/wiki/Gianni_Rodar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CDACB94-515C-D941-8E0D-A3BF9450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1901" y="-1491417"/>
            <a:ext cx="6746172" cy="984997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9799" y="645977"/>
            <a:ext cx="79264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Mi Libro</a:t>
            </a:r>
          </a:p>
          <a:p>
            <a:pPr algn="ctr"/>
            <a:r>
              <a:rPr lang="es-E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de  </a:t>
            </a:r>
          </a:p>
          <a:p>
            <a:pPr algn="ctr"/>
            <a:r>
              <a:rPr lang="es-E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ESCRITURA CREATIVA</a:t>
            </a:r>
          </a:p>
          <a:p>
            <a:endParaRPr lang="es-AR" dirty="0"/>
          </a:p>
        </p:txBody>
      </p:sp>
      <p:pic>
        <p:nvPicPr>
          <p:cNvPr id="16" name="Picture 4" descr="Orientación Andújar » Recursos educativos digitales">
            <a:extLst>
              <a:ext uri="{FF2B5EF4-FFF2-40B4-BE49-F238E27FC236}">
                <a16:creationId xmlns:a16="http://schemas.microsoft.com/office/drawing/2014/main" id="{A113E686-9736-3B4E-BC8B-A62C2390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17" y="5859637"/>
            <a:ext cx="665591" cy="6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A5DBE9E-FA7C-5A4D-BE5B-F12D99CE592A}"/>
              </a:ext>
            </a:extLst>
          </p:cNvPr>
          <p:cNvSpPr/>
          <p:nvPr/>
        </p:nvSpPr>
        <p:spPr>
          <a:xfrm>
            <a:off x="3271514" y="5755068"/>
            <a:ext cx="329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ESPECIAL Gianni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BigDeal" panose="02000603000000000000" pitchFamily="2" charset="0"/>
                <a:ea typeface="HelloBigDeal" panose="02000603000000000000" pitchFamily="2" charset="0"/>
              </a:rPr>
              <a:t>Rodari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BigDeal" panose="02000603000000000000" pitchFamily="2" charset="0"/>
              <a:ea typeface="HelloBigDeal" panose="02000603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868F2F-95DD-0246-B329-95346AC1477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4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6" y="596144"/>
            <a:ext cx="7389160" cy="47662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118403-B596-BE48-B4D5-C3461BFCF426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2" y="596144"/>
            <a:ext cx="1775484" cy="11452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14F1A8-BD77-4949-B6C1-471F246EB78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00" y="1292625"/>
            <a:ext cx="2262948" cy="16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6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CDACB94-515C-D941-8E0D-A3BF94506A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1901" y="-1491417"/>
            <a:ext cx="6746172" cy="9849973"/>
          </a:xfrm>
          <a:prstGeom prst="rect">
            <a:avLst/>
          </a:prstGeom>
        </p:spPr>
      </p:pic>
      <p:pic>
        <p:nvPicPr>
          <p:cNvPr id="16" name="Picture 4" descr="Orientación Andújar » Recursos educativos digitales">
            <a:extLst>
              <a:ext uri="{FF2B5EF4-FFF2-40B4-BE49-F238E27FC236}">
                <a16:creationId xmlns:a16="http://schemas.microsoft.com/office/drawing/2014/main" id="{A113E686-9736-3B4E-BC8B-A62C2390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17" y="5859637"/>
            <a:ext cx="665591" cy="66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0C83E08-7C91-9C42-B711-88783217E6F7}"/>
              </a:ext>
            </a:extLst>
          </p:cNvPr>
          <p:cNvSpPr txBox="1"/>
          <p:nvPr/>
        </p:nvSpPr>
        <p:spPr>
          <a:xfrm>
            <a:off x="1322642" y="469794"/>
            <a:ext cx="696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Escolar1" panose="00000400000000000000" pitchFamily="2" charset="0"/>
              </a:rPr>
              <a:t>BINOMIO FANTÁSTICO EN IMÁGENES  </a:t>
            </a:r>
            <a:endParaRPr lang="es-AR" sz="3600" dirty="0">
              <a:latin typeface="Escolar1" panose="000004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E0BFA69-C94A-054F-B286-30574446F30B}"/>
              </a:ext>
            </a:extLst>
          </p:cNvPr>
          <p:cNvSpPr/>
          <p:nvPr/>
        </p:nvSpPr>
        <p:spPr>
          <a:xfrm>
            <a:off x="966141" y="1265656"/>
            <a:ext cx="787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CHOLACOCACOLA" panose="02000603000000000000" pitchFamily="2" charset="0"/>
                <a:ea typeface="CCHOLACOCACOLA" panose="02000603000000000000" pitchFamily="2" charset="0"/>
              </a:rPr>
              <a:t>ESCRIBE TRES FRASES QUE CONTENGA CADA UNA DE LAS DOS PALABRAS QUE PRESENTAMOS EN ESTAS IMÁGENES</a:t>
            </a:r>
            <a:endParaRPr lang="es-ES" dirty="0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4FD596E3-967C-9142-8A19-AD8A435B68DD}"/>
              </a:ext>
            </a:extLst>
          </p:cNvPr>
          <p:cNvSpPr/>
          <p:nvPr/>
        </p:nvSpPr>
        <p:spPr>
          <a:xfrm>
            <a:off x="1135129" y="4263315"/>
            <a:ext cx="7154983" cy="21462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CCHOLACOCACOLA" panose="02000603000000000000" pitchFamily="2" charset="0"/>
                <a:cs typeface="Arial" panose="020B0604020202020204" pitchFamily="34" charset="0"/>
              </a:rPr>
              <a:t>1.- _________________________________________</a:t>
            </a: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ea typeface="CCHOLACOCACOLA" panose="02000603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CCHOLACOCACOLA" panose="02000603000000000000" pitchFamily="2" charset="0"/>
                <a:cs typeface="Arial" panose="020B0604020202020204" pitchFamily="34" charset="0"/>
              </a:rPr>
              <a:t>2.- _________________________________________</a:t>
            </a: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ea typeface="CCHOLACOCACOLA" panose="02000603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ea typeface="CCHOLACOCACOLA" panose="02000603000000000000" pitchFamily="2" charset="0"/>
                <a:cs typeface="Arial" panose="020B0604020202020204" pitchFamily="34" charset="0"/>
              </a:rPr>
              <a:t>3.- _________________________________________</a:t>
            </a: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ea typeface="CCHOLACOCACOLA" panose="02000603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5C2784E-A232-A445-B5EC-5CAF22070AE8}"/>
              </a:ext>
            </a:extLst>
          </p:cNvPr>
          <p:cNvGrpSpPr>
            <a:grpSpLocks noChangeAspect="1"/>
          </p:cNvGrpSpPr>
          <p:nvPr/>
        </p:nvGrpSpPr>
        <p:grpSpPr>
          <a:xfrm>
            <a:off x="2401137" y="1995967"/>
            <a:ext cx="5231095" cy="1980000"/>
            <a:chOff x="2955674" y="2250340"/>
            <a:chExt cx="3994652" cy="1512000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A960CD91-B1F7-CF40-B18D-C1E1A1C756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5674" y="2250340"/>
              <a:ext cx="1607718" cy="1512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5EE60807-AA45-FA49-8C80-2AFB67681F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2608" y="2250340"/>
              <a:ext cx="1607718" cy="1512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DE9CEDD7-0CF7-5D48-932B-ED7C500E4600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4563392" y="3006340"/>
              <a:ext cx="7792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111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27976</TotalTime>
  <Words>37</Words>
  <Application>Microsoft Macintosh PowerPoint</Application>
  <PresentationFormat>A4 (210 x 297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CCHOLACOCACOLA</vt:lpstr>
      <vt:lpstr>Escolar1</vt:lpstr>
      <vt:lpstr>HelloBigDeal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Microsoft Office User</cp:lastModifiedBy>
  <cp:revision>147</cp:revision>
  <dcterms:created xsi:type="dcterms:W3CDTF">2021-04-04T14:39:01Z</dcterms:created>
  <dcterms:modified xsi:type="dcterms:W3CDTF">2024-01-30T17:03:19Z</dcterms:modified>
</cp:coreProperties>
</file>