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56" autoAdjust="0"/>
  </p:normalViewPr>
  <p:slideViewPr>
    <p:cSldViewPr>
      <p:cViewPr varScale="1">
        <p:scale>
          <a:sx n="54" d="100"/>
          <a:sy n="54" d="100"/>
        </p:scale>
        <p:origin x="2477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3118104"/>
            <a:ext cx="6611937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5632704"/>
            <a:ext cx="5445125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2313432"/>
            <a:ext cx="3383756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2313432"/>
            <a:ext cx="3383756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937" y="402336"/>
            <a:ext cx="7000875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937" y="2313432"/>
            <a:ext cx="7000875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4775" y="9354312"/>
            <a:ext cx="2489200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9354312"/>
            <a:ext cx="178911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9354312"/>
            <a:ext cx="178911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0"/>
            <a:ext cx="7772400" cy="10058400"/>
          </a:xfrm>
          <a:custGeom>
            <a:avLst/>
            <a:gdLst/>
            <a:ahLst/>
            <a:cxnLst/>
            <a:rect l="l" t="t" r="r" b="b"/>
            <a:pathLst>
              <a:path w="7772400" h="10058400">
                <a:moveTo>
                  <a:pt x="7772400" y="10058396"/>
                </a:moveTo>
                <a:lnTo>
                  <a:pt x="7772400" y="0"/>
                </a:lnTo>
                <a:lnTo>
                  <a:pt x="0" y="0"/>
                </a:lnTo>
                <a:lnTo>
                  <a:pt x="0" y="10058396"/>
                </a:lnTo>
                <a:lnTo>
                  <a:pt x="7772400" y="10058396"/>
                </a:lnTo>
                <a:close/>
              </a:path>
            </a:pathLst>
          </a:custGeom>
          <a:solidFill>
            <a:srgbClr val="00B050">
              <a:alpha val="50195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2076" y="232524"/>
            <a:ext cx="7367849" cy="9539227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859276" y="2012454"/>
            <a:ext cx="16764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dirty="0">
                <a:latin typeface="Calibri"/>
                <a:cs typeface="Calibri"/>
              </a:rPr>
              <a:t>0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16828" y="2587079"/>
            <a:ext cx="16764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dirty="0">
                <a:latin typeface="Calibri"/>
                <a:cs typeface="Calibri"/>
              </a:rPr>
              <a:t>1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23177" y="3977601"/>
            <a:ext cx="16764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dirty="0">
                <a:latin typeface="Calibri"/>
                <a:cs typeface="Calibri"/>
              </a:rPr>
              <a:t>2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23177" y="5762637"/>
            <a:ext cx="16764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dirty="0">
                <a:latin typeface="Calibri"/>
                <a:cs typeface="Calibri"/>
              </a:rPr>
              <a:t>3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70652" y="7277112"/>
            <a:ext cx="16764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dirty="0">
                <a:latin typeface="Calibri"/>
                <a:cs typeface="Calibri"/>
              </a:rPr>
              <a:t>4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04792" y="7725930"/>
            <a:ext cx="16764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dirty="0">
                <a:latin typeface="Calibri"/>
                <a:cs typeface="Calibri"/>
              </a:rPr>
              <a:t>5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38807" y="2518041"/>
            <a:ext cx="16764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dirty="0">
                <a:latin typeface="Calibri"/>
                <a:cs typeface="Calibri"/>
              </a:rPr>
              <a:t>9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8301" y="3923119"/>
            <a:ext cx="16764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dirty="0">
                <a:latin typeface="Calibri"/>
                <a:cs typeface="Calibri"/>
              </a:rPr>
              <a:t>8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83780" y="5581789"/>
            <a:ext cx="16764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dirty="0">
                <a:latin typeface="Calibri"/>
                <a:cs typeface="Calibri"/>
              </a:rPr>
              <a:t>7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138807" y="7185418"/>
            <a:ext cx="16764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dirty="0">
                <a:latin typeface="Calibri"/>
                <a:cs typeface="Calibri"/>
              </a:rPr>
              <a:t>6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053477" y="480822"/>
            <a:ext cx="6096241" cy="1221867"/>
            <a:chOff x="1053477" y="480822"/>
            <a:chExt cx="6096241" cy="1221867"/>
          </a:xfrm>
        </p:grpSpPr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3477" y="480822"/>
              <a:ext cx="2895473" cy="1221867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91787" y="480822"/>
              <a:ext cx="3257931" cy="1221867"/>
            </a:xfrm>
            <a:prstGeom prst="rect">
              <a:avLst/>
            </a:prstGeom>
          </p:spPr>
        </p:pic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49006842-E819-62AF-6AF1-9D0F937BE26C}"/>
              </a:ext>
            </a:extLst>
          </p:cNvPr>
          <p:cNvSpPr txBox="1"/>
          <p:nvPr/>
        </p:nvSpPr>
        <p:spPr>
          <a:xfrm>
            <a:off x="702058" y="9025658"/>
            <a:ext cx="7161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latin typeface="TeachersDilemma" panose="02000603000000000000" pitchFamily="2" charset="0"/>
                <a:ea typeface="TeachersDilemma" panose="02000603000000000000" pitchFamily="2" charset="0"/>
              </a:rPr>
              <a:t>PRACTICAMOS LA TABLA DEL_______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4647</TotalTime>
  <Words>15</Words>
  <Application>Microsoft Office PowerPoint</Application>
  <PresentationFormat>Personalizado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Calibri</vt:lpstr>
      <vt:lpstr>TeachersDilemma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 Ciudad Real</dc:creator>
  <cp:lastModifiedBy>Gines Ciudad Real</cp:lastModifiedBy>
  <cp:revision>3</cp:revision>
  <dcterms:created xsi:type="dcterms:W3CDTF">2024-01-18T08:44:44Z</dcterms:created>
  <dcterms:modified xsi:type="dcterms:W3CDTF">2024-01-22T08:44:35Z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2024-01-18T00:00:00Z</vt:filetime>
  </property>
</Properties>
</file>