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7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96AA0-6A05-0295-33EB-0E0BD4E02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6D5479-C3BA-0F78-48DC-27D50674E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D8AF53-9B46-A1F8-BD98-98652F623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109563-1909-084A-7C0E-FA7DF804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B6A2CA-487B-D12A-20B0-47A042AD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45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DF4A6-2FC2-271A-5A1E-B73B37BE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CEA016-51F2-78AB-3BC4-73CA01B84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849EE5-DAB3-F8F3-1F40-87AEE2D7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E6A161-0F35-E62B-0017-548E5EC8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70B3EA-DA25-1A16-88F9-E05AD083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58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17A986-291C-B3FD-739E-669C27585E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C516AD-0EC4-602C-355D-19198BB6F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8F0A37-1AD0-8D04-CF77-E34F974F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352EA-A69B-4392-1855-10BF1055B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5660F3-008A-879F-5DFB-D71F821D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14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8D234-2393-222B-E41A-BD0B6300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8E4F92-961C-DEE0-54D2-30303A547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0201E0-1EB9-201C-A63D-7CC82FA0B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38293C-012A-DBCE-E895-F27C0A50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6491FF-A38F-CAFD-A1CA-0B4E9CC0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342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C05E5-20CD-5901-0E36-6A7C6E39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84C192-C151-B4D5-EEFD-A6595E912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D71375-91AD-A63E-619E-CC9561E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BAA32A-6AAF-CBA5-4491-832E9F7C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0B2F6A-3FC3-0D53-285B-F7ED471E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98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77924-971D-37E8-17DB-25B6CFD5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6A0E0F-216D-27AB-CCAC-20429D50F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91A04C-7DA3-E486-E4E0-656F3DF17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A7A3D3-998F-9B4E-7227-172AA4C84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EA74BC-F95C-4C67-D04D-680F07F4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E4F964-602D-2BF3-0C37-250E9D05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3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E8C33-6380-EC96-475F-F5004425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09CDE0-8639-993B-FC78-EB9414B16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D71AE5-AE98-4302-F769-35228A6AD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51CEFD-C5E7-8609-383E-A489EFCCC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0AD7BE-A660-3031-BEB6-EAA38600E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865B15-2FED-DDE6-C180-F8F138230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8AEE214-92EC-014B-86FA-F6EB20EE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3BB889A-F86F-CEB0-DA36-978BD2FE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54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696D3-12AF-FDB8-D408-53E056D23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275C7C-1D7E-FC61-41DF-0144B53CB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A625C1-59DC-0FB8-91C8-41B84BCA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7C834-8714-A5C9-121C-5E9FAB70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15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1DAB4F-A2EF-3573-93E0-1E692239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43CC60-F269-C42E-81E3-E8A530A2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DFC194-14B9-CADD-8467-AE337A55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664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0753F8-65F2-5771-BE1C-2CC17A53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B8DF8C-C7D4-368D-0453-68053F752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50CF96-6D8A-3D79-D09E-191C309A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3A59AB-319A-AE7F-41B7-F55B9BA5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17B7FD-3611-956A-BC0A-548072B6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9A0208-A8DF-65FE-8A14-5B23FCD3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04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67B75-1B04-2676-5470-91C2E7ED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C8A955-8786-102A-BC18-0921EC56D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A9E7A7-AE40-4B0C-8404-6C3BE640B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CF991C-283E-0B3F-10CD-21630A90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60E269-7B58-6EFD-1356-3850D4C9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0E3E77-2A86-D20F-6D66-B48DF184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83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A388B-1D8F-B752-2BAB-14179D211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3E8130-83A8-54BE-BA41-27354BFC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7C77B0-2415-FC28-C2F5-EDE8EFC91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214603-BEBC-DE29-7465-2661948E7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6EA818-8E78-52B0-036E-B5ACD60B6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8581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26)">
            <a:extLst>
              <a:ext uri="{FF2B5EF4-FFF2-40B4-BE49-F238E27FC236}">
                <a16:creationId xmlns:a16="http://schemas.microsoft.com/office/drawing/2014/main" id="{DAB8E10A-CFD1-D2F4-953D-8D08B781C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4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6)">
            <a:extLst>
              <a:ext uri="{FF2B5EF4-FFF2-40B4-BE49-F238E27FC236}">
                <a16:creationId xmlns:a16="http://schemas.microsoft.com/office/drawing/2014/main" id="{385A212C-1C43-EF40-CB26-23F6733905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24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7)">
            <a:extLst>
              <a:ext uri="{FF2B5EF4-FFF2-40B4-BE49-F238E27FC236}">
                <a16:creationId xmlns:a16="http://schemas.microsoft.com/office/drawing/2014/main" id="{8E7DE235-533D-F9EE-C4E5-12942F0905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8)">
            <a:extLst>
              <a:ext uri="{FF2B5EF4-FFF2-40B4-BE49-F238E27FC236}">
                <a16:creationId xmlns:a16="http://schemas.microsoft.com/office/drawing/2014/main" id="{9E5F7A0D-5219-C8B9-9031-17F32BEFCD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4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27)">
            <a:extLst>
              <a:ext uri="{FF2B5EF4-FFF2-40B4-BE49-F238E27FC236}">
                <a16:creationId xmlns:a16="http://schemas.microsoft.com/office/drawing/2014/main" id="{D4375537-6F23-C3CF-225C-51193D409E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80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29)">
            <a:extLst>
              <a:ext uri="{FF2B5EF4-FFF2-40B4-BE49-F238E27FC236}">
                <a16:creationId xmlns:a16="http://schemas.microsoft.com/office/drawing/2014/main" id="{821A4F4E-B7E4-66AF-C116-728973D201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0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0)">
            <a:extLst>
              <a:ext uri="{FF2B5EF4-FFF2-40B4-BE49-F238E27FC236}">
                <a16:creationId xmlns:a16="http://schemas.microsoft.com/office/drawing/2014/main" id="{24B05E03-3B4B-A394-0E4D-BDC231D5B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57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1)">
            <a:extLst>
              <a:ext uri="{FF2B5EF4-FFF2-40B4-BE49-F238E27FC236}">
                <a16:creationId xmlns:a16="http://schemas.microsoft.com/office/drawing/2014/main" id="{09C7E80F-D738-7090-CA80-8B12BF1986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2)">
            <a:extLst>
              <a:ext uri="{FF2B5EF4-FFF2-40B4-BE49-F238E27FC236}">
                <a16:creationId xmlns:a16="http://schemas.microsoft.com/office/drawing/2014/main" id="{B88DBDD8-B9D1-BD8F-BFD7-7A33BA640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00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3)">
            <a:extLst>
              <a:ext uri="{FF2B5EF4-FFF2-40B4-BE49-F238E27FC236}">
                <a16:creationId xmlns:a16="http://schemas.microsoft.com/office/drawing/2014/main" id="{6B763D79-5B4D-B8C9-BE80-F912F8AF92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77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4)">
            <a:extLst>
              <a:ext uri="{FF2B5EF4-FFF2-40B4-BE49-F238E27FC236}">
                <a16:creationId xmlns:a16="http://schemas.microsoft.com/office/drawing/2014/main" id="{E3B0F1DB-2771-E14A-6551-1E64F1C147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62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5)">
            <a:extLst>
              <a:ext uri="{FF2B5EF4-FFF2-40B4-BE49-F238E27FC236}">
                <a16:creationId xmlns:a16="http://schemas.microsoft.com/office/drawing/2014/main" id="{6C9D56FE-8B5A-0D74-B6A5-12AA54C539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204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Gines Ciudad Real</dc:creator>
  <cp:lastModifiedBy>Gines Ciudad Real</cp:lastModifiedBy>
  <cp:revision>2</cp:revision>
  <dcterms:created xsi:type="dcterms:W3CDTF">2024-01-02T09:56:30Z</dcterms:created>
  <dcterms:modified xsi:type="dcterms:W3CDTF">2024-01-02T09:58:50Z</dcterms:modified>
</cp:coreProperties>
</file>