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96AA0-6A05-0295-33EB-0E0BD4E02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6D5479-C3BA-0F78-48DC-27D50674E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D8AF53-9B46-A1F8-BD98-98652F623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109563-1909-084A-7C0E-FA7DF804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B6A2CA-487B-D12A-20B0-47A042AD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45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DF4A6-2FC2-271A-5A1E-B73B37BE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CEA016-51F2-78AB-3BC4-73CA01B8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849EE5-DAB3-F8F3-1F40-87AEE2D7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E6A161-0F35-E62B-0017-548E5EC8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70B3EA-DA25-1A16-88F9-E05AD08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58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17A986-291C-B3FD-739E-669C27585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C516AD-0EC4-602C-355D-19198BB6F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8F0A37-1AD0-8D04-CF77-E34F974F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352EA-A69B-4392-1855-10BF1055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660F3-008A-879F-5DFB-D71F821D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14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8D234-2393-222B-E41A-BD0B6300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8E4F92-961C-DEE0-54D2-30303A547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0201E0-1EB9-201C-A63D-7CC82FA0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38293C-012A-DBCE-E895-F27C0A50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6491FF-A38F-CAFD-A1CA-0B4E9CC0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34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C05E5-20CD-5901-0E36-6A7C6E39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4C192-C151-B4D5-EEFD-A6595E91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71375-91AD-A63E-619E-CC9561E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BAA32A-6AAF-CBA5-4491-832E9F7C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0B2F6A-3FC3-0D53-285B-F7ED471E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98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77924-971D-37E8-17DB-25B6CFD5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A0E0F-216D-27AB-CCAC-20429D50F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91A04C-7DA3-E486-E4E0-656F3DF17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A7A3D3-998F-9B4E-7227-172AA4C8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EA74BC-F95C-4C67-D04D-680F07F4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E4F964-602D-2BF3-0C37-250E9D05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3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E8C33-6380-EC96-475F-F5004425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09CDE0-8639-993B-FC78-EB9414B1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D71AE5-AE98-4302-F769-35228A6AD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51CEFD-C5E7-8609-383E-A489EFCCC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0AD7BE-A660-3031-BEB6-EAA38600E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865B15-2FED-DDE6-C180-F8F13823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AEE214-92EC-014B-86FA-F6EB20EE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BB889A-F86F-CEB0-DA36-978BD2FE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54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696D3-12AF-FDB8-D408-53E056D2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275C7C-1D7E-FC61-41DF-0144B53C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A625C1-59DC-0FB8-91C8-41B84BCA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7C834-8714-A5C9-121C-5E9FAB70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15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1DAB4F-A2EF-3573-93E0-1E692239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3CC60-F269-C42E-81E3-E8A530A2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DFC194-14B9-CADD-8467-AE337A55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64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753F8-65F2-5771-BE1C-2CC17A53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B8DF8C-C7D4-368D-0453-68053F752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50CF96-6D8A-3D79-D09E-191C309A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3A59AB-319A-AE7F-41B7-F55B9BA5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17B7FD-3611-956A-BC0A-548072B6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9A0208-A8DF-65FE-8A14-5B23FCD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04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67B75-1B04-2676-5470-91C2E7ED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C8A955-8786-102A-BC18-0921EC56D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A9E7A7-AE40-4B0C-8404-6C3BE640B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CF991C-283E-0B3F-10CD-21630A90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60E269-7B58-6EFD-1356-3850D4C9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0E3E77-2A86-D20F-6D66-B48DF184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83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A388B-1D8F-B752-2BAB-14179D21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3E8130-83A8-54BE-BA41-27354BFC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7C77B0-2415-FC28-C2F5-EDE8EFC91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14603-BEBC-DE29-7465-2661948E7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6EA818-8E78-52B0-036E-B5ACD60B6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858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9)">
            <a:extLst>
              <a:ext uri="{FF2B5EF4-FFF2-40B4-BE49-F238E27FC236}">
                <a16:creationId xmlns:a16="http://schemas.microsoft.com/office/drawing/2014/main" id="{9AC8AA94-3C19-7B63-C773-80EB7C4B7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3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8)">
            <a:extLst>
              <a:ext uri="{FF2B5EF4-FFF2-40B4-BE49-F238E27FC236}">
                <a16:creationId xmlns:a16="http://schemas.microsoft.com/office/drawing/2014/main" id="{8166C184-5B13-BC2E-BDF7-C8EF08693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17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9)">
            <a:extLst>
              <a:ext uri="{FF2B5EF4-FFF2-40B4-BE49-F238E27FC236}">
                <a16:creationId xmlns:a16="http://schemas.microsoft.com/office/drawing/2014/main" id="{3A93D43D-4C37-77D9-0A8F-366195388F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6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0)">
            <a:extLst>
              <a:ext uri="{FF2B5EF4-FFF2-40B4-BE49-F238E27FC236}">
                <a16:creationId xmlns:a16="http://schemas.microsoft.com/office/drawing/2014/main" id="{A0CC1686-02D2-46EB-A9E6-55B8E5EF1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03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40)">
            <a:extLst>
              <a:ext uri="{FF2B5EF4-FFF2-40B4-BE49-F238E27FC236}">
                <a16:creationId xmlns:a16="http://schemas.microsoft.com/office/drawing/2014/main" id="{EA1BD874-E322-0587-8060-209FA97DD3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9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)">
            <a:extLst>
              <a:ext uri="{FF2B5EF4-FFF2-40B4-BE49-F238E27FC236}">
                <a16:creationId xmlns:a16="http://schemas.microsoft.com/office/drawing/2014/main" id="{2D2FCA2E-9AB1-948B-0114-B10D339509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)">
            <a:extLst>
              <a:ext uri="{FF2B5EF4-FFF2-40B4-BE49-F238E27FC236}">
                <a16:creationId xmlns:a16="http://schemas.microsoft.com/office/drawing/2014/main" id="{3CA37E1E-6EB1-5BE2-DF3D-207B9C3E1C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7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3)">
            <a:extLst>
              <a:ext uri="{FF2B5EF4-FFF2-40B4-BE49-F238E27FC236}">
                <a16:creationId xmlns:a16="http://schemas.microsoft.com/office/drawing/2014/main" id="{3031A328-91AC-D5A7-CC91-FA18DC2084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4)">
            <a:extLst>
              <a:ext uri="{FF2B5EF4-FFF2-40B4-BE49-F238E27FC236}">
                <a16:creationId xmlns:a16="http://schemas.microsoft.com/office/drawing/2014/main" id="{B8BB9BFE-2FC1-C91F-28E7-92A661026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5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5)">
            <a:extLst>
              <a:ext uri="{FF2B5EF4-FFF2-40B4-BE49-F238E27FC236}">
                <a16:creationId xmlns:a16="http://schemas.microsoft.com/office/drawing/2014/main" id="{8C1DB5A7-3198-05C8-D80E-646B80B66B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6)">
            <a:extLst>
              <a:ext uri="{FF2B5EF4-FFF2-40B4-BE49-F238E27FC236}">
                <a16:creationId xmlns:a16="http://schemas.microsoft.com/office/drawing/2014/main" id="{C7214009-D91C-9A21-607B-EAA25F7EEC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6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7)">
            <a:extLst>
              <a:ext uri="{FF2B5EF4-FFF2-40B4-BE49-F238E27FC236}">
                <a16:creationId xmlns:a16="http://schemas.microsoft.com/office/drawing/2014/main" id="{FBA02BAD-391D-C62A-CF4C-0A469DEB0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56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3</cp:revision>
  <dcterms:created xsi:type="dcterms:W3CDTF">2024-01-02T09:56:30Z</dcterms:created>
  <dcterms:modified xsi:type="dcterms:W3CDTF">2024-01-02T09:59:14Z</dcterms:modified>
</cp:coreProperties>
</file>