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</p:sldIdLst>
  <p:sldSz cx="12192000" cy="6858000"/>
  <p:notesSz cx="6858000" cy="9144000"/>
  <p:photoAlbum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874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DA96AA0-6A05-0295-33EB-0E0BD4E027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96D5479-C3BA-0F78-48DC-27D50674E7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DD8AF53-9B46-A1F8-BD98-98652F623F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109563-1909-084A-7C0E-FA7DF804C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EB6A2CA-487B-D12A-20B0-47A042AD7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7451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EFDF4A6-2FC2-271A-5A1E-B73B37BE2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0CEA016-51F2-78AB-3BC4-73CA01B8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1849EE5-DAB3-F8F3-1F40-87AEE2D75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5E6A161-0F35-E62B-0017-548E5EC82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70B3EA-DA25-1A16-88F9-E05AD0833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5801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017A986-291C-B3FD-739E-669C27585E9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3C516AD-0EC4-602C-355D-19198BB6FA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18F0A37-1AD0-8D04-CF77-E34F974FF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1352EA-A69B-4392-1855-10BF1055B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5660F3-008A-879F-5DFB-D71F821DE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147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78D234-2393-222B-E41A-BD0B63007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58E4F92-961C-DEE0-54D2-30303A547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40201E0-1EB9-201C-A63D-7CC82FA0B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B38293C-012A-DBCE-E895-F27C0A505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6491FF-A38F-CAFD-A1CA-0B4E9CC09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342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6C05E5-20CD-5901-0E36-6A7C6E393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84C192-C151-B4D5-EEFD-A6595E912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FD71375-91AD-A63E-619E-CC9561E89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1BAA32A-6AAF-CBA5-4491-832E9F7CF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D0B2F6A-3FC3-0D53-285B-F7ED471EE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9839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A77924-971D-37E8-17DB-25B6CFD5D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6A0E0F-216D-27AB-CCAC-20429D50FF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B91A04C-7DA3-E486-E4E0-656F3DF176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A7A3D3-998F-9B4E-7227-172AA4C84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8EA74BC-F95C-4C67-D04D-680F07F4A5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1E4F964-602D-2BF3-0C37-250E9D055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137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E8C33-6380-EC96-475F-F50044254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209CDE0-8639-993B-FC78-EB9414B16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9D71AE5-AE98-4302-F769-35228A6AD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451CEFD-C5E7-8609-383E-A489EFCCC4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30AD7BE-A660-3031-BEB6-EAA38600E5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E865B15-2FED-DDE6-C180-F8F138230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8AEE214-92EC-014B-86FA-F6EB20EED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3BB889A-F86F-CEB0-DA36-978BD2FE9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3541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8696D3-12AF-FDB8-D408-53E056D23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0275C7C-1D7E-FC61-41DF-0144B53CB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EA625C1-59DC-0FB8-91C8-41B84BCA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7C834-8714-A5C9-121C-5E9FAB70B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1513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41DAB4F-A2EF-3573-93E0-1E692239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A43CC60-F269-C42E-81E3-E8A530A25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DFC194-14B9-CADD-8467-AE337A551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56646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0753F8-65F2-5771-BE1C-2CC17A530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DB8DF8C-C7D4-368D-0453-68053F752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50CF96-6D8A-3D79-D09E-191C309A1E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F3A59AB-319A-AE7F-41B7-F55B9BA52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17B7FD-3611-956A-BC0A-548072B64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9A0208-A8DF-65FE-8A14-5B23FCD30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7042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767B75-1B04-2676-5470-91C2E7EDD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C8A955-8786-102A-BC18-0921EC56D4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FA9E7A7-AE40-4B0C-8404-6C3BE640B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9CF991C-283E-0B3F-10CD-21630A90A5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60E269-7B58-6EFD-1356-3850D4C9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C0E3E77-2A86-D20F-6D66-B48DF184B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0833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55A388B-1D8F-B752-2BAB-14179D211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F3E8130-83A8-54BE-BA41-27354BFC4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D7C77B0-2415-FC28-C2F5-EDE8EFC916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FB0D0-220B-41DF-A736-73F9850ADAD3}" type="datetimeFigureOut">
              <a:rPr lang="es-ES" smtClean="0"/>
              <a:t>02/01/2024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5214603-BEBC-DE29-7465-2661948E74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B6EA818-8E78-52B0-036E-B5ACD60B66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10DCD3-32F5-42B3-B3A3-2689FE4A002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08581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1)">
            <a:extLst>
              <a:ext uri="{FF2B5EF4-FFF2-40B4-BE49-F238E27FC236}">
                <a16:creationId xmlns:a16="http://schemas.microsoft.com/office/drawing/2014/main" id="{FCC65ACA-B1F0-0F3D-7B61-75DA8222D8D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154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0)">
            <a:extLst>
              <a:ext uri="{FF2B5EF4-FFF2-40B4-BE49-F238E27FC236}">
                <a16:creationId xmlns:a16="http://schemas.microsoft.com/office/drawing/2014/main" id="{1C6BBAD3-F721-9F03-237F-E9446D2A5C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869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1)">
            <a:extLst>
              <a:ext uri="{FF2B5EF4-FFF2-40B4-BE49-F238E27FC236}">
                <a16:creationId xmlns:a16="http://schemas.microsoft.com/office/drawing/2014/main" id="{C2AC277B-3A32-EF9B-C7D6-6D76A2A79FF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79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2)">
            <a:extLst>
              <a:ext uri="{FF2B5EF4-FFF2-40B4-BE49-F238E27FC236}">
                <a16:creationId xmlns:a16="http://schemas.microsoft.com/office/drawing/2014/main" id="{FC663154-C281-48A5-D8D4-36597A115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233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3)">
            <a:extLst>
              <a:ext uri="{FF2B5EF4-FFF2-40B4-BE49-F238E27FC236}">
                <a16:creationId xmlns:a16="http://schemas.microsoft.com/office/drawing/2014/main" id="{FF07352C-0134-5CEA-6FDE-1F12FE37355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2135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24)">
            <a:extLst>
              <a:ext uri="{FF2B5EF4-FFF2-40B4-BE49-F238E27FC236}">
                <a16:creationId xmlns:a16="http://schemas.microsoft.com/office/drawing/2014/main" id="{5A2FBAB1-45BE-AF8F-087D-7C215420C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1934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2)">
            <a:extLst>
              <a:ext uri="{FF2B5EF4-FFF2-40B4-BE49-F238E27FC236}">
                <a16:creationId xmlns:a16="http://schemas.microsoft.com/office/drawing/2014/main" id="{E8A663A6-841D-DBAF-27D3-16C6D0989A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7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3)">
            <a:extLst>
              <a:ext uri="{FF2B5EF4-FFF2-40B4-BE49-F238E27FC236}">
                <a16:creationId xmlns:a16="http://schemas.microsoft.com/office/drawing/2014/main" id="{4252183F-2910-FF40-16F4-82EBCD0698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816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4)">
            <a:extLst>
              <a:ext uri="{FF2B5EF4-FFF2-40B4-BE49-F238E27FC236}">
                <a16:creationId xmlns:a16="http://schemas.microsoft.com/office/drawing/2014/main" id="{F019014E-BFBC-FA07-1C6D-11AA1E2673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320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5)">
            <a:extLst>
              <a:ext uri="{FF2B5EF4-FFF2-40B4-BE49-F238E27FC236}">
                <a16:creationId xmlns:a16="http://schemas.microsoft.com/office/drawing/2014/main" id="{7E60EFFC-9979-4092-1B06-8C6448CD7F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067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6)">
            <a:extLst>
              <a:ext uri="{FF2B5EF4-FFF2-40B4-BE49-F238E27FC236}">
                <a16:creationId xmlns:a16="http://schemas.microsoft.com/office/drawing/2014/main" id="{0417AA3A-43BE-D27A-A4B3-1CA4AE5553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1616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7)">
            <a:extLst>
              <a:ext uri="{FF2B5EF4-FFF2-40B4-BE49-F238E27FC236}">
                <a16:creationId xmlns:a16="http://schemas.microsoft.com/office/drawing/2014/main" id="{AA993A3C-7917-6200-FBE7-D62874BAD0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051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8)">
            <a:extLst>
              <a:ext uri="{FF2B5EF4-FFF2-40B4-BE49-F238E27FC236}">
                <a16:creationId xmlns:a16="http://schemas.microsoft.com/office/drawing/2014/main" id="{0AE5CBCC-8150-BCDA-3BFA-8160A100E1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789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ES HARRY POTTER CALENDARIO 2024 (19)">
            <a:extLst>
              <a:ext uri="{FF2B5EF4-FFF2-40B4-BE49-F238E27FC236}">
                <a16:creationId xmlns:a16="http://schemas.microsoft.com/office/drawing/2014/main" id="{9A7C6EBD-F48B-638C-C33D-E322315B93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0"/>
            <a:ext cx="12001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51221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0</Words>
  <Application>Microsoft Office PowerPoint</Application>
  <PresentationFormat>Panorámica</PresentationFormat>
  <Paragraphs>0</Paragraphs>
  <Slides>14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Gines Ciudad Real</dc:creator>
  <cp:lastModifiedBy>Gines Ciudad Real</cp:lastModifiedBy>
  <cp:revision>4</cp:revision>
  <dcterms:created xsi:type="dcterms:W3CDTF">2024-01-02T09:56:30Z</dcterms:created>
  <dcterms:modified xsi:type="dcterms:W3CDTF">2024-01-02T09:59:55Z</dcterms:modified>
</cp:coreProperties>
</file>