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21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270"/>
            <a:ext cx="7552690" cy="10686415"/>
          </a:xfrm>
          <a:custGeom>
            <a:avLst/>
            <a:gdLst/>
            <a:ahLst/>
            <a:cxnLst/>
            <a:rect l="l" t="t" r="r" b="b"/>
            <a:pathLst>
              <a:path w="7552690" h="10686415">
                <a:moveTo>
                  <a:pt x="7559039" y="-2968"/>
                </a:moveTo>
                <a:lnTo>
                  <a:pt x="0" y="-2968"/>
                </a:lnTo>
                <a:lnTo>
                  <a:pt x="0" y="10686109"/>
                </a:lnTo>
                <a:lnTo>
                  <a:pt x="7559039" y="10686109"/>
                </a:lnTo>
                <a:lnTo>
                  <a:pt x="7559039" y="10105027"/>
                </a:lnTo>
                <a:lnTo>
                  <a:pt x="471976" y="10105027"/>
                </a:lnTo>
                <a:lnTo>
                  <a:pt x="426017" y="10098798"/>
                </a:lnTo>
                <a:lnTo>
                  <a:pt x="384613" y="10081239"/>
                </a:lnTo>
                <a:lnTo>
                  <a:pt x="349459" y="10054044"/>
                </a:lnTo>
                <a:lnTo>
                  <a:pt x="322250" y="10018908"/>
                </a:lnTo>
                <a:lnTo>
                  <a:pt x="304681" y="9977524"/>
                </a:lnTo>
                <a:lnTo>
                  <a:pt x="298449" y="9931586"/>
                </a:lnTo>
                <a:lnTo>
                  <a:pt x="298449" y="1231892"/>
                </a:lnTo>
                <a:lnTo>
                  <a:pt x="304681" y="1185657"/>
                </a:lnTo>
                <a:lnTo>
                  <a:pt x="322250" y="1144196"/>
                </a:lnTo>
                <a:lnTo>
                  <a:pt x="349459" y="1109129"/>
                </a:lnTo>
                <a:lnTo>
                  <a:pt x="384613" y="1082075"/>
                </a:lnTo>
                <a:lnTo>
                  <a:pt x="426017" y="1064656"/>
                </a:lnTo>
                <a:lnTo>
                  <a:pt x="471976" y="1058489"/>
                </a:lnTo>
                <a:lnTo>
                  <a:pt x="7559039" y="1058489"/>
                </a:lnTo>
                <a:lnTo>
                  <a:pt x="7559039" y="995607"/>
                </a:lnTo>
                <a:lnTo>
                  <a:pt x="1417888" y="995607"/>
                </a:lnTo>
                <a:lnTo>
                  <a:pt x="1367645" y="987573"/>
                </a:lnTo>
                <a:lnTo>
                  <a:pt x="1323938" y="965179"/>
                </a:lnTo>
                <a:lnTo>
                  <a:pt x="1289424" y="930986"/>
                </a:lnTo>
                <a:lnTo>
                  <a:pt x="1266766" y="887556"/>
                </a:lnTo>
                <a:lnTo>
                  <a:pt x="1258622" y="837448"/>
                </a:lnTo>
                <a:lnTo>
                  <a:pt x="1258622" y="765927"/>
                </a:lnTo>
                <a:lnTo>
                  <a:pt x="1266766" y="715713"/>
                </a:lnTo>
                <a:lnTo>
                  <a:pt x="1289424" y="672031"/>
                </a:lnTo>
                <a:lnTo>
                  <a:pt x="1323938" y="637537"/>
                </a:lnTo>
                <a:lnTo>
                  <a:pt x="1367645" y="614891"/>
                </a:lnTo>
                <a:lnTo>
                  <a:pt x="1417888" y="606752"/>
                </a:lnTo>
                <a:lnTo>
                  <a:pt x="7559039" y="606752"/>
                </a:lnTo>
                <a:lnTo>
                  <a:pt x="7559039" y="-2968"/>
                </a:lnTo>
                <a:close/>
              </a:path>
              <a:path w="7552690" h="10686415">
                <a:moveTo>
                  <a:pt x="7559039" y="1058489"/>
                </a:moveTo>
                <a:lnTo>
                  <a:pt x="7091220" y="1058489"/>
                </a:lnTo>
                <a:lnTo>
                  <a:pt x="7137482" y="1064656"/>
                </a:lnTo>
                <a:lnTo>
                  <a:pt x="7178967" y="1082075"/>
                </a:lnTo>
                <a:lnTo>
                  <a:pt x="7214054" y="1109129"/>
                </a:lnTo>
                <a:lnTo>
                  <a:pt x="7241123" y="1144196"/>
                </a:lnTo>
                <a:lnTo>
                  <a:pt x="7258553" y="1185657"/>
                </a:lnTo>
                <a:lnTo>
                  <a:pt x="7264723" y="1231892"/>
                </a:lnTo>
                <a:lnTo>
                  <a:pt x="7264723" y="9931586"/>
                </a:lnTo>
                <a:lnTo>
                  <a:pt x="7258553" y="9977524"/>
                </a:lnTo>
                <a:lnTo>
                  <a:pt x="7241123" y="10018908"/>
                </a:lnTo>
                <a:lnTo>
                  <a:pt x="7214054" y="10054044"/>
                </a:lnTo>
                <a:lnTo>
                  <a:pt x="7178967" y="10081239"/>
                </a:lnTo>
                <a:lnTo>
                  <a:pt x="7137482" y="10098798"/>
                </a:lnTo>
                <a:lnTo>
                  <a:pt x="7091220" y="10105027"/>
                </a:lnTo>
                <a:lnTo>
                  <a:pt x="7559039" y="10105027"/>
                </a:lnTo>
                <a:lnTo>
                  <a:pt x="7559039" y="1058489"/>
                </a:lnTo>
                <a:close/>
              </a:path>
              <a:path w="7552690" h="10686415">
                <a:moveTo>
                  <a:pt x="7559039" y="606752"/>
                </a:moveTo>
                <a:lnTo>
                  <a:pt x="7096940" y="606752"/>
                </a:lnTo>
                <a:lnTo>
                  <a:pt x="7147077" y="614891"/>
                </a:lnTo>
                <a:lnTo>
                  <a:pt x="7190532" y="637537"/>
                </a:lnTo>
                <a:lnTo>
                  <a:pt x="7224745" y="672031"/>
                </a:lnTo>
                <a:lnTo>
                  <a:pt x="7247151" y="715713"/>
                </a:lnTo>
                <a:lnTo>
                  <a:pt x="7255189" y="765927"/>
                </a:lnTo>
                <a:lnTo>
                  <a:pt x="7255189" y="837448"/>
                </a:lnTo>
                <a:lnTo>
                  <a:pt x="7247151" y="887556"/>
                </a:lnTo>
                <a:lnTo>
                  <a:pt x="7224745" y="930986"/>
                </a:lnTo>
                <a:lnTo>
                  <a:pt x="7190532" y="965179"/>
                </a:lnTo>
                <a:lnTo>
                  <a:pt x="7147077" y="987573"/>
                </a:lnTo>
                <a:lnTo>
                  <a:pt x="7096940" y="995607"/>
                </a:lnTo>
                <a:lnTo>
                  <a:pt x="7559039" y="995607"/>
                </a:lnTo>
                <a:lnTo>
                  <a:pt x="7559039" y="6067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11" Type="http://schemas.openxmlformats.org/officeDocument/2006/relationships/image" Target="../media/image19.png"/><Relationship Id="rId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7563" y="213486"/>
            <a:ext cx="3653790" cy="74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5" dirty="0">
                <a:solidFill>
                  <a:srgbClr val="585858"/>
                </a:solidFill>
                <a:latin typeface="Tahoma"/>
                <a:cs typeface="Tahoma"/>
              </a:rPr>
              <a:t>Porcentajes</a:t>
            </a:r>
            <a:endParaRPr sz="2000" dirty="0">
              <a:latin typeface="Tahoma"/>
              <a:cs typeface="Tahoma"/>
            </a:endParaRPr>
          </a:p>
          <a:p>
            <a:pPr marL="50800">
              <a:lnSpc>
                <a:spcPct val="100000"/>
              </a:lnSpc>
              <a:spcBef>
                <a:spcPts val="1680"/>
              </a:spcBef>
              <a:tabLst>
                <a:tab pos="3640454" algn="l"/>
              </a:tabLst>
            </a:pPr>
            <a:r>
              <a:rPr sz="1300" spc="-30" dirty="0">
                <a:latin typeface="Trebuchet MS"/>
                <a:cs typeface="Trebuchet MS"/>
              </a:rPr>
              <a:t>Nombre:</a:t>
            </a:r>
            <a:r>
              <a:rPr sz="1300" spc="-15" dirty="0">
                <a:latin typeface="Trebuchet MS"/>
                <a:cs typeface="Trebuchet MS"/>
              </a:rPr>
              <a:t> </a:t>
            </a:r>
            <a:r>
              <a:rPr sz="1300" u="sng" spc="-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	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20359" y="732535"/>
            <a:ext cx="19735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60245" algn="l"/>
              </a:tabLst>
            </a:pPr>
            <a:r>
              <a:rPr sz="1300" spc="-55" dirty="0">
                <a:latin typeface="Trebuchet MS"/>
                <a:cs typeface="Trebuchet MS"/>
              </a:rPr>
              <a:t>Fecha:</a:t>
            </a:r>
            <a:r>
              <a:rPr sz="1300" spc="-15" dirty="0">
                <a:latin typeface="Trebuchet MS"/>
                <a:cs typeface="Trebuchet MS"/>
              </a:rPr>
              <a:t> </a:t>
            </a:r>
            <a:r>
              <a:rPr sz="1300" u="sng" spc="-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	</a:t>
            </a:r>
            <a:endParaRPr sz="1300">
              <a:latin typeface="Trebuchet MS"/>
              <a:cs typeface="Trebuchet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14350" y="1692401"/>
            <a:ext cx="6490970" cy="508000"/>
            <a:chOff x="514350" y="1692401"/>
            <a:chExt cx="6490970" cy="508000"/>
          </a:xfrm>
        </p:grpSpPr>
        <p:sp>
          <p:nvSpPr>
            <p:cNvPr id="24" name="object 24"/>
            <p:cNvSpPr/>
            <p:nvPr/>
          </p:nvSpPr>
          <p:spPr>
            <a:xfrm>
              <a:off x="514350" y="1692401"/>
              <a:ext cx="1640205" cy="508000"/>
            </a:xfrm>
            <a:custGeom>
              <a:avLst/>
              <a:gdLst/>
              <a:ahLst/>
              <a:cxnLst/>
              <a:rect l="l" t="t" r="r" b="b"/>
              <a:pathLst>
                <a:path w="1640205" h="508000">
                  <a:moveTo>
                    <a:pt x="1639824" y="0"/>
                  </a:moveTo>
                  <a:lnTo>
                    <a:pt x="0" y="0"/>
                  </a:lnTo>
                  <a:lnTo>
                    <a:pt x="0" y="507492"/>
                  </a:lnTo>
                  <a:lnTo>
                    <a:pt x="1639824" y="507492"/>
                  </a:lnTo>
                  <a:lnTo>
                    <a:pt x="1639824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154174" y="1692401"/>
              <a:ext cx="4851400" cy="508000"/>
            </a:xfrm>
            <a:custGeom>
              <a:avLst/>
              <a:gdLst/>
              <a:ahLst/>
              <a:cxnLst/>
              <a:rect l="l" t="t" r="r" b="b"/>
              <a:pathLst>
                <a:path w="4851400" h="508000">
                  <a:moveTo>
                    <a:pt x="3107423" y="0"/>
                  </a:moveTo>
                  <a:lnTo>
                    <a:pt x="1363980" y="0"/>
                  </a:lnTo>
                  <a:lnTo>
                    <a:pt x="0" y="0"/>
                  </a:lnTo>
                  <a:lnTo>
                    <a:pt x="0" y="507492"/>
                  </a:lnTo>
                  <a:lnTo>
                    <a:pt x="1363980" y="507492"/>
                  </a:lnTo>
                  <a:lnTo>
                    <a:pt x="3107423" y="507492"/>
                  </a:lnTo>
                  <a:lnTo>
                    <a:pt x="3107423" y="0"/>
                  </a:lnTo>
                  <a:close/>
                </a:path>
                <a:path w="4851400" h="508000">
                  <a:moveTo>
                    <a:pt x="4850892" y="0"/>
                  </a:moveTo>
                  <a:lnTo>
                    <a:pt x="3107436" y="0"/>
                  </a:lnTo>
                  <a:lnTo>
                    <a:pt x="3107436" y="507492"/>
                  </a:lnTo>
                  <a:lnTo>
                    <a:pt x="4850892" y="507492"/>
                  </a:lnTo>
                  <a:lnTo>
                    <a:pt x="485089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1470660" y="2314955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6"/>
                </a:moveTo>
                <a:lnTo>
                  <a:pt x="611123" y="272796"/>
                </a:lnTo>
                <a:lnTo>
                  <a:pt x="611123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69136" y="3144011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6"/>
                </a:moveTo>
                <a:lnTo>
                  <a:pt x="611124" y="272796"/>
                </a:lnTo>
                <a:lnTo>
                  <a:pt x="611124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70660" y="3966971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5"/>
                </a:moveTo>
                <a:lnTo>
                  <a:pt x="611123" y="272795"/>
                </a:lnTo>
                <a:lnTo>
                  <a:pt x="611123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70660" y="4782311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6"/>
                </a:moveTo>
                <a:lnTo>
                  <a:pt x="611123" y="272796"/>
                </a:lnTo>
                <a:lnTo>
                  <a:pt x="611123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70660" y="5538215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6"/>
                </a:moveTo>
                <a:lnTo>
                  <a:pt x="611123" y="272796"/>
                </a:lnTo>
                <a:lnTo>
                  <a:pt x="611123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73708" y="6412991"/>
            <a:ext cx="611505" cy="271780"/>
          </a:xfrm>
          <a:custGeom>
            <a:avLst/>
            <a:gdLst/>
            <a:ahLst/>
            <a:cxnLst/>
            <a:rect l="l" t="t" r="r" b="b"/>
            <a:pathLst>
              <a:path w="611505" h="271779">
                <a:moveTo>
                  <a:pt x="0" y="271272"/>
                </a:moveTo>
                <a:lnTo>
                  <a:pt x="611123" y="271272"/>
                </a:lnTo>
                <a:lnTo>
                  <a:pt x="611123" y="0"/>
                </a:lnTo>
                <a:lnTo>
                  <a:pt x="0" y="0"/>
                </a:lnTo>
                <a:lnTo>
                  <a:pt x="0" y="27127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73708" y="7264907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5"/>
                </a:moveTo>
                <a:lnTo>
                  <a:pt x="611123" y="272795"/>
                </a:lnTo>
                <a:lnTo>
                  <a:pt x="611123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73708" y="8801100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5"/>
                </a:moveTo>
                <a:lnTo>
                  <a:pt x="611123" y="272795"/>
                </a:lnTo>
                <a:lnTo>
                  <a:pt x="611123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472183" y="8004047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5"/>
                </a:moveTo>
                <a:lnTo>
                  <a:pt x="611123" y="272795"/>
                </a:lnTo>
                <a:lnTo>
                  <a:pt x="611123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250596"/>
              </p:ext>
            </p:extLst>
          </p:nvPr>
        </p:nvGraphicFramePr>
        <p:xfrm>
          <a:off x="504825" y="1682876"/>
          <a:ext cx="6490970" cy="78470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9570"/>
                <a:gridCol w="1363980"/>
                <a:gridCol w="1743710"/>
                <a:gridCol w="1743710"/>
              </a:tblGrid>
              <a:tr h="5074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spc="-35" dirty="0">
                          <a:latin typeface="Tahoma"/>
                          <a:cs typeface="Tahoma"/>
                        </a:rPr>
                        <a:t>Precio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1397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spc="-45" dirty="0">
                          <a:latin typeface="Tahoma"/>
                          <a:cs typeface="Tahoma"/>
                        </a:rPr>
                        <a:t>Descuento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7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spc="-5" dirty="0">
                          <a:latin typeface="Tahoma"/>
                          <a:cs typeface="Tahoma"/>
                        </a:rPr>
                        <a:t>¿C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u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ánto</a:t>
                      </a:r>
                      <a:r>
                        <a:rPr sz="14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4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reb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jan?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7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spc="5" dirty="0">
                          <a:latin typeface="Tahoma"/>
                          <a:cs typeface="Tahoma"/>
                        </a:rPr>
                        <a:t>¿Cuánto</a:t>
                      </a:r>
                      <a:r>
                        <a:rPr sz="1400" spc="-9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pagas?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7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815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R="229870" algn="r">
                        <a:lnSpc>
                          <a:spcPct val="100000"/>
                        </a:lnSpc>
                      </a:pPr>
                      <a:r>
                        <a:rPr sz="1100" spc="30" dirty="0">
                          <a:latin typeface="Tahoma"/>
                          <a:cs typeface="Tahoma"/>
                        </a:rPr>
                        <a:t>80</a:t>
                      </a:r>
                      <a:r>
                        <a:rPr sz="11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35" dirty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95" dirty="0">
                          <a:latin typeface="Tahoma"/>
                          <a:cs typeface="Tahoma"/>
                        </a:rPr>
                        <a:t>20%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68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90500" algn="r">
                        <a:lnSpc>
                          <a:spcPct val="100000"/>
                        </a:lnSpc>
                      </a:pPr>
                      <a:r>
                        <a:rPr sz="1100" spc="30" dirty="0">
                          <a:latin typeface="Tahoma"/>
                          <a:cs typeface="Tahoma"/>
                        </a:rPr>
                        <a:t>150</a:t>
                      </a:r>
                      <a:r>
                        <a:rPr sz="11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35" dirty="0">
                          <a:latin typeface="Tahoma"/>
                          <a:cs typeface="Tahoma"/>
                        </a:rPr>
                        <a:t>€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90" dirty="0">
                          <a:latin typeface="Tahoma"/>
                          <a:cs typeface="Tahoma"/>
                        </a:rPr>
                        <a:t>25%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88595" algn="r">
                        <a:lnSpc>
                          <a:spcPct val="100000"/>
                        </a:lnSpc>
                      </a:pPr>
                      <a:r>
                        <a:rPr sz="1100" spc="30" dirty="0">
                          <a:latin typeface="Tahoma"/>
                          <a:cs typeface="Tahoma"/>
                        </a:rPr>
                        <a:t>300</a:t>
                      </a:r>
                      <a:r>
                        <a:rPr sz="11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35" dirty="0">
                          <a:latin typeface="Tahoma"/>
                          <a:cs typeface="Tahoma"/>
                        </a:rPr>
                        <a:t>€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90" dirty="0">
                          <a:latin typeface="Tahoma"/>
                          <a:cs typeface="Tahoma"/>
                        </a:rPr>
                        <a:t>50%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29870" algn="r">
                        <a:lnSpc>
                          <a:spcPct val="100000"/>
                        </a:lnSpc>
                      </a:pPr>
                      <a:r>
                        <a:rPr sz="1100" spc="30" dirty="0">
                          <a:latin typeface="Tahoma"/>
                          <a:cs typeface="Tahoma"/>
                        </a:rPr>
                        <a:t>75</a:t>
                      </a:r>
                      <a:r>
                        <a:rPr sz="11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35" dirty="0">
                          <a:latin typeface="Tahoma"/>
                          <a:cs typeface="Tahoma"/>
                        </a:rPr>
                        <a:t>€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90" dirty="0">
                          <a:latin typeface="Tahoma"/>
                          <a:cs typeface="Tahoma"/>
                        </a:rPr>
                        <a:t>15%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39">
                <a:tc>
                  <a:txBody>
                    <a:bodyPr/>
                    <a:lstStyle/>
                    <a:p>
                      <a:pPr marR="188595" algn="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100" spc="30" dirty="0" smtClean="0">
                          <a:latin typeface="Tahoma"/>
                          <a:cs typeface="Tahoma"/>
                        </a:rPr>
                        <a:t>80</a:t>
                      </a:r>
                      <a:r>
                        <a:rPr sz="1100" spc="-8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35" dirty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1238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90" dirty="0">
                          <a:latin typeface="Tahoma"/>
                          <a:cs typeface="Tahoma"/>
                        </a:rPr>
                        <a:t>25%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85420" algn="r">
                        <a:lnSpc>
                          <a:spcPct val="100000"/>
                        </a:lnSpc>
                      </a:pPr>
                      <a:r>
                        <a:rPr sz="1100" spc="30" dirty="0">
                          <a:latin typeface="Tahoma"/>
                          <a:cs typeface="Tahoma"/>
                        </a:rPr>
                        <a:t>650</a:t>
                      </a:r>
                      <a:r>
                        <a:rPr sz="11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35" dirty="0">
                          <a:latin typeface="Tahoma"/>
                          <a:cs typeface="Tahoma"/>
                        </a:rPr>
                        <a:t>€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155" dirty="0">
                          <a:latin typeface="Tahoma"/>
                          <a:cs typeface="Tahoma"/>
                        </a:rPr>
                        <a:t>5%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R="184785" algn="r">
                        <a:lnSpc>
                          <a:spcPct val="100000"/>
                        </a:lnSpc>
                      </a:pPr>
                      <a:r>
                        <a:rPr lang="es-ES" sz="1100" spc="30" dirty="0" smtClean="0">
                          <a:latin typeface="Tahoma"/>
                          <a:cs typeface="Tahoma"/>
                        </a:rPr>
                        <a:t>150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90" dirty="0">
                          <a:latin typeface="Tahoma"/>
                          <a:cs typeface="Tahoma"/>
                        </a:rPr>
                        <a:t>10%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39"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lang="es-ES" sz="1100" spc="30" dirty="0" smtClean="0">
                          <a:latin typeface="Tahoma"/>
                          <a:cs typeface="Tahoma"/>
                        </a:rPr>
                        <a:t>90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1435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90" dirty="0">
                          <a:latin typeface="Tahoma"/>
                          <a:cs typeface="Tahoma"/>
                        </a:rPr>
                        <a:t>60%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40">
                <a:tc>
                  <a:txBody>
                    <a:bodyPr/>
                    <a:lstStyle/>
                    <a:p>
                      <a:pPr marR="184785" algn="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spc="30" dirty="0">
                          <a:latin typeface="Tahoma"/>
                          <a:cs typeface="Tahoma"/>
                        </a:rPr>
                        <a:t>400</a:t>
                      </a:r>
                      <a:r>
                        <a:rPr sz="11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35" dirty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1250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90" dirty="0">
                          <a:latin typeface="Tahoma"/>
                          <a:cs typeface="Tahoma"/>
                        </a:rPr>
                        <a:t>30%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36" name="object 36"/>
          <p:cNvGrpSpPr/>
          <p:nvPr/>
        </p:nvGrpSpPr>
        <p:grpSpPr>
          <a:xfrm>
            <a:off x="806196" y="2311144"/>
            <a:ext cx="608507" cy="553721"/>
            <a:chOff x="618038" y="2354579"/>
            <a:chExt cx="793617" cy="754379"/>
          </a:xfrm>
        </p:grpSpPr>
        <p:pic>
          <p:nvPicPr>
            <p:cNvPr id="37" name="object 3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038" y="2354579"/>
              <a:ext cx="564425" cy="754379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236395" y="2555620"/>
              <a:ext cx="175260" cy="66675"/>
            </a:xfrm>
            <a:custGeom>
              <a:avLst/>
              <a:gdLst/>
              <a:ahLst/>
              <a:cxnLst/>
              <a:rect l="l" t="t" r="r" b="b"/>
              <a:pathLst>
                <a:path w="175259" h="66675">
                  <a:moveTo>
                    <a:pt x="174955" y="0"/>
                  </a:moveTo>
                  <a:lnTo>
                    <a:pt x="0" y="6629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9" name="object 3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55" y="3154171"/>
            <a:ext cx="443759" cy="594359"/>
          </a:xfrm>
          <a:prstGeom prst="rect">
            <a:avLst/>
          </a:prstGeom>
        </p:spPr>
      </p:pic>
      <p:sp>
        <p:nvSpPr>
          <p:cNvPr id="40" name="object 40"/>
          <p:cNvSpPr/>
          <p:nvPr/>
        </p:nvSpPr>
        <p:spPr>
          <a:xfrm>
            <a:off x="1234871" y="3384676"/>
            <a:ext cx="175260" cy="66675"/>
          </a:xfrm>
          <a:custGeom>
            <a:avLst/>
            <a:gdLst/>
            <a:ahLst/>
            <a:cxnLst/>
            <a:rect l="l" t="t" r="r" b="b"/>
            <a:pathLst>
              <a:path w="175259" h="66675">
                <a:moveTo>
                  <a:pt x="174955" y="0"/>
                </a:moveTo>
                <a:lnTo>
                  <a:pt x="0" y="6629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1" name="object 41"/>
          <p:cNvGrpSpPr/>
          <p:nvPr/>
        </p:nvGrpSpPr>
        <p:grpSpPr>
          <a:xfrm>
            <a:off x="637489" y="3966971"/>
            <a:ext cx="774166" cy="620268"/>
            <a:chOff x="637489" y="3966971"/>
            <a:chExt cx="774166" cy="620268"/>
          </a:xfrm>
        </p:grpSpPr>
        <p:pic>
          <p:nvPicPr>
            <p:cNvPr id="42" name="object 4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489" y="3966971"/>
              <a:ext cx="505051" cy="620268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236395" y="4207636"/>
              <a:ext cx="175260" cy="66675"/>
            </a:xfrm>
            <a:custGeom>
              <a:avLst/>
              <a:gdLst/>
              <a:ahLst/>
              <a:cxnLst/>
              <a:rect l="l" t="t" r="r" b="b"/>
              <a:pathLst>
                <a:path w="175259" h="66675">
                  <a:moveTo>
                    <a:pt x="174955" y="0"/>
                  </a:moveTo>
                  <a:lnTo>
                    <a:pt x="0" y="6629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4" name="object 4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49" y="4782311"/>
            <a:ext cx="315033" cy="576072"/>
          </a:xfrm>
          <a:prstGeom prst="rect">
            <a:avLst/>
          </a:prstGeom>
        </p:spPr>
      </p:pic>
      <p:sp>
        <p:nvSpPr>
          <p:cNvPr id="45" name="object 45"/>
          <p:cNvSpPr/>
          <p:nvPr/>
        </p:nvSpPr>
        <p:spPr>
          <a:xfrm>
            <a:off x="1236395" y="5022976"/>
            <a:ext cx="175260" cy="66675"/>
          </a:xfrm>
          <a:custGeom>
            <a:avLst/>
            <a:gdLst/>
            <a:ahLst/>
            <a:cxnLst/>
            <a:rect l="l" t="t" r="r" b="b"/>
            <a:pathLst>
              <a:path w="175259" h="66675">
                <a:moveTo>
                  <a:pt x="174955" y="0"/>
                </a:moveTo>
                <a:lnTo>
                  <a:pt x="0" y="6616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6" name="object 4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96" y="5674740"/>
            <a:ext cx="597408" cy="450171"/>
          </a:xfrm>
          <a:prstGeom prst="rect">
            <a:avLst/>
          </a:prstGeom>
        </p:spPr>
      </p:pic>
      <p:sp>
        <p:nvSpPr>
          <p:cNvPr id="47" name="object 47"/>
          <p:cNvSpPr/>
          <p:nvPr/>
        </p:nvSpPr>
        <p:spPr>
          <a:xfrm>
            <a:off x="1236395" y="5778880"/>
            <a:ext cx="175260" cy="66675"/>
          </a:xfrm>
          <a:custGeom>
            <a:avLst/>
            <a:gdLst/>
            <a:ahLst/>
            <a:cxnLst/>
            <a:rect l="l" t="t" r="r" b="b"/>
            <a:pathLst>
              <a:path w="175259" h="66675">
                <a:moveTo>
                  <a:pt x="174955" y="0"/>
                </a:moveTo>
                <a:lnTo>
                  <a:pt x="0" y="6629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8" name="object 4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4068" y="6412991"/>
            <a:ext cx="598932" cy="597408"/>
          </a:xfrm>
          <a:prstGeom prst="rect">
            <a:avLst/>
          </a:prstGeom>
        </p:spPr>
      </p:pic>
      <p:sp>
        <p:nvSpPr>
          <p:cNvPr id="49" name="object 49"/>
          <p:cNvSpPr/>
          <p:nvPr/>
        </p:nvSpPr>
        <p:spPr>
          <a:xfrm>
            <a:off x="1239443" y="6652259"/>
            <a:ext cx="175260" cy="66040"/>
          </a:xfrm>
          <a:custGeom>
            <a:avLst/>
            <a:gdLst/>
            <a:ahLst/>
            <a:cxnLst/>
            <a:rect l="l" t="t" r="r" b="b"/>
            <a:pathLst>
              <a:path w="175259" h="66040">
                <a:moveTo>
                  <a:pt x="174955" y="0"/>
                </a:moveTo>
                <a:lnTo>
                  <a:pt x="0" y="65912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0" name="object 50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95" y="7409732"/>
            <a:ext cx="837108" cy="451568"/>
          </a:xfrm>
          <a:prstGeom prst="rect">
            <a:avLst/>
          </a:prstGeom>
        </p:spPr>
      </p:pic>
      <p:sp>
        <p:nvSpPr>
          <p:cNvPr id="51" name="object 51"/>
          <p:cNvSpPr/>
          <p:nvPr/>
        </p:nvSpPr>
        <p:spPr>
          <a:xfrm>
            <a:off x="1239443" y="7505572"/>
            <a:ext cx="175260" cy="66675"/>
          </a:xfrm>
          <a:custGeom>
            <a:avLst/>
            <a:gdLst/>
            <a:ahLst/>
            <a:cxnLst/>
            <a:rect l="l" t="t" r="r" b="b"/>
            <a:pathLst>
              <a:path w="175259" h="66675">
                <a:moveTo>
                  <a:pt x="174955" y="0"/>
                </a:moveTo>
                <a:lnTo>
                  <a:pt x="0" y="6629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2" name="object 52"/>
          <p:cNvGrpSpPr/>
          <p:nvPr/>
        </p:nvGrpSpPr>
        <p:grpSpPr>
          <a:xfrm>
            <a:off x="766552" y="8801100"/>
            <a:ext cx="669727" cy="661415"/>
            <a:chOff x="856748" y="8869679"/>
            <a:chExt cx="515819" cy="592836"/>
          </a:xfrm>
        </p:grpSpPr>
        <p:pic>
          <p:nvPicPr>
            <p:cNvPr id="53" name="object 53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748" y="8869679"/>
              <a:ext cx="293435" cy="592836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1197307" y="9041764"/>
              <a:ext cx="175260" cy="66675"/>
            </a:xfrm>
            <a:custGeom>
              <a:avLst/>
              <a:gdLst/>
              <a:ahLst/>
              <a:cxnLst/>
              <a:rect l="l" t="t" r="r" b="b"/>
              <a:pathLst>
                <a:path w="175259" h="66675">
                  <a:moveTo>
                    <a:pt x="174955" y="0"/>
                  </a:moveTo>
                  <a:lnTo>
                    <a:pt x="0" y="6616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5" name="object 5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929628" y="1635251"/>
            <a:ext cx="524255" cy="524255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31" y="8092440"/>
            <a:ext cx="337401" cy="547115"/>
          </a:xfrm>
          <a:prstGeom prst="rect">
            <a:avLst/>
          </a:prstGeom>
        </p:spPr>
      </p:pic>
      <p:sp>
        <p:nvSpPr>
          <p:cNvPr id="57" name="object 57"/>
          <p:cNvSpPr/>
          <p:nvPr/>
        </p:nvSpPr>
        <p:spPr>
          <a:xfrm>
            <a:off x="1237919" y="8244713"/>
            <a:ext cx="175260" cy="66675"/>
          </a:xfrm>
          <a:custGeom>
            <a:avLst/>
            <a:gdLst/>
            <a:ahLst/>
            <a:cxnLst/>
            <a:rect l="l" t="t" r="r" b="b"/>
            <a:pathLst>
              <a:path w="175259" h="66675">
                <a:moveTo>
                  <a:pt x="174955" y="0"/>
                </a:moveTo>
                <a:lnTo>
                  <a:pt x="0" y="6616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7563" y="213486"/>
            <a:ext cx="3653790" cy="74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5" dirty="0">
                <a:solidFill>
                  <a:srgbClr val="585858"/>
                </a:solidFill>
                <a:latin typeface="Tahoma"/>
                <a:cs typeface="Tahoma"/>
              </a:rPr>
              <a:t>Porcentajes</a:t>
            </a:r>
            <a:endParaRPr sz="2000" dirty="0">
              <a:latin typeface="Tahoma"/>
              <a:cs typeface="Tahoma"/>
            </a:endParaRPr>
          </a:p>
          <a:p>
            <a:pPr marL="50800">
              <a:lnSpc>
                <a:spcPct val="100000"/>
              </a:lnSpc>
              <a:spcBef>
                <a:spcPts val="1680"/>
              </a:spcBef>
              <a:tabLst>
                <a:tab pos="3640454" algn="l"/>
              </a:tabLst>
            </a:pPr>
            <a:r>
              <a:rPr sz="1300" spc="-30" dirty="0">
                <a:latin typeface="Trebuchet MS"/>
                <a:cs typeface="Trebuchet MS"/>
              </a:rPr>
              <a:t>Nombre:</a:t>
            </a:r>
            <a:r>
              <a:rPr sz="1300" spc="-15" dirty="0">
                <a:latin typeface="Trebuchet MS"/>
                <a:cs typeface="Trebuchet MS"/>
              </a:rPr>
              <a:t> </a:t>
            </a:r>
            <a:r>
              <a:rPr sz="1300" u="sng" spc="-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	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20359" y="732535"/>
            <a:ext cx="19735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60245" algn="l"/>
              </a:tabLst>
            </a:pPr>
            <a:r>
              <a:rPr sz="1300" spc="-55" dirty="0">
                <a:latin typeface="Trebuchet MS"/>
                <a:cs typeface="Trebuchet MS"/>
              </a:rPr>
              <a:t>Fecha:</a:t>
            </a:r>
            <a:r>
              <a:rPr sz="1300" spc="-15" dirty="0">
                <a:latin typeface="Trebuchet MS"/>
                <a:cs typeface="Trebuchet MS"/>
              </a:rPr>
              <a:t> </a:t>
            </a:r>
            <a:r>
              <a:rPr sz="1300" u="sng" spc="-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	</a:t>
            </a:r>
            <a:endParaRPr sz="1300">
              <a:latin typeface="Trebuchet MS"/>
              <a:cs typeface="Trebuchet MS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14350" y="1692401"/>
            <a:ext cx="6490970" cy="508000"/>
            <a:chOff x="514350" y="1692401"/>
            <a:chExt cx="6490970" cy="508000"/>
          </a:xfrm>
        </p:grpSpPr>
        <p:sp>
          <p:nvSpPr>
            <p:cNvPr id="24" name="object 24"/>
            <p:cNvSpPr/>
            <p:nvPr/>
          </p:nvSpPr>
          <p:spPr>
            <a:xfrm>
              <a:off x="514350" y="1692401"/>
              <a:ext cx="1640205" cy="508000"/>
            </a:xfrm>
            <a:custGeom>
              <a:avLst/>
              <a:gdLst/>
              <a:ahLst/>
              <a:cxnLst/>
              <a:rect l="l" t="t" r="r" b="b"/>
              <a:pathLst>
                <a:path w="1640205" h="508000">
                  <a:moveTo>
                    <a:pt x="1639824" y="0"/>
                  </a:moveTo>
                  <a:lnTo>
                    <a:pt x="0" y="0"/>
                  </a:lnTo>
                  <a:lnTo>
                    <a:pt x="0" y="507492"/>
                  </a:lnTo>
                  <a:lnTo>
                    <a:pt x="1639824" y="507492"/>
                  </a:lnTo>
                  <a:lnTo>
                    <a:pt x="1639824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154174" y="1692401"/>
              <a:ext cx="4851400" cy="508000"/>
            </a:xfrm>
            <a:custGeom>
              <a:avLst/>
              <a:gdLst/>
              <a:ahLst/>
              <a:cxnLst/>
              <a:rect l="l" t="t" r="r" b="b"/>
              <a:pathLst>
                <a:path w="4851400" h="508000">
                  <a:moveTo>
                    <a:pt x="3107423" y="0"/>
                  </a:moveTo>
                  <a:lnTo>
                    <a:pt x="1363980" y="0"/>
                  </a:lnTo>
                  <a:lnTo>
                    <a:pt x="0" y="0"/>
                  </a:lnTo>
                  <a:lnTo>
                    <a:pt x="0" y="507492"/>
                  </a:lnTo>
                  <a:lnTo>
                    <a:pt x="1363980" y="507492"/>
                  </a:lnTo>
                  <a:lnTo>
                    <a:pt x="3107423" y="507492"/>
                  </a:lnTo>
                  <a:lnTo>
                    <a:pt x="3107423" y="0"/>
                  </a:lnTo>
                  <a:close/>
                </a:path>
                <a:path w="4851400" h="508000">
                  <a:moveTo>
                    <a:pt x="4850892" y="0"/>
                  </a:moveTo>
                  <a:lnTo>
                    <a:pt x="3107436" y="0"/>
                  </a:lnTo>
                  <a:lnTo>
                    <a:pt x="3107436" y="507492"/>
                  </a:lnTo>
                  <a:lnTo>
                    <a:pt x="4850892" y="507492"/>
                  </a:lnTo>
                  <a:lnTo>
                    <a:pt x="485089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1470660" y="2314955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6"/>
                </a:moveTo>
                <a:lnTo>
                  <a:pt x="611123" y="272796"/>
                </a:lnTo>
                <a:lnTo>
                  <a:pt x="611123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69136" y="3144011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6"/>
                </a:moveTo>
                <a:lnTo>
                  <a:pt x="611124" y="272796"/>
                </a:lnTo>
                <a:lnTo>
                  <a:pt x="611124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70660" y="3966971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5"/>
                </a:moveTo>
                <a:lnTo>
                  <a:pt x="611123" y="272795"/>
                </a:lnTo>
                <a:lnTo>
                  <a:pt x="611123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70660" y="4782311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6"/>
                </a:moveTo>
                <a:lnTo>
                  <a:pt x="611123" y="272796"/>
                </a:lnTo>
                <a:lnTo>
                  <a:pt x="611123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70660" y="5538215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6"/>
                </a:moveTo>
                <a:lnTo>
                  <a:pt x="611123" y="272796"/>
                </a:lnTo>
                <a:lnTo>
                  <a:pt x="611123" y="0"/>
                </a:lnTo>
                <a:lnTo>
                  <a:pt x="0" y="0"/>
                </a:lnTo>
                <a:lnTo>
                  <a:pt x="0" y="27279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73708" y="6412991"/>
            <a:ext cx="611505" cy="271780"/>
          </a:xfrm>
          <a:custGeom>
            <a:avLst/>
            <a:gdLst/>
            <a:ahLst/>
            <a:cxnLst/>
            <a:rect l="l" t="t" r="r" b="b"/>
            <a:pathLst>
              <a:path w="611505" h="271779">
                <a:moveTo>
                  <a:pt x="0" y="271272"/>
                </a:moveTo>
                <a:lnTo>
                  <a:pt x="611123" y="271272"/>
                </a:lnTo>
                <a:lnTo>
                  <a:pt x="611123" y="0"/>
                </a:lnTo>
                <a:lnTo>
                  <a:pt x="0" y="0"/>
                </a:lnTo>
                <a:lnTo>
                  <a:pt x="0" y="27127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73708" y="7264907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5"/>
                </a:moveTo>
                <a:lnTo>
                  <a:pt x="611123" y="272795"/>
                </a:lnTo>
                <a:lnTo>
                  <a:pt x="611123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73708" y="8801100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5"/>
                </a:moveTo>
                <a:lnTo>
                  <a:pt x="611123" y="272795"/>
                </a:lnTo>
                <a:lnTo>
                  <a:pt x="611123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472183" y="8004047"/>
            <a:ext cx="611505" cy="273050"/>
          </a:xfrm>
          <a:custGeom>
            <a:avLst/>
            <a:gdLst/>
            <a:ahLst/>
            <a:cxnLst/>
            <a:rect l="l" t="t" r="r" b="b"/>
            <a:pathLst>
              <a:path w="611505" h="273050">
                <a:moveTo>
                  <a:pt x="0" y="272795"/>
                </a:moveTo>
                <a:lnTo>
                  <a:pt x="611123" y="272795"/>
                </a:lnTo>
                <a:lnTo>
                  <a:pt x="611123" y="0"/>
                </a:lnTo>
                <a:lnTo>
                  <a:pt x="0" y="0"/>
                </a:lnTo>
                <a:lnTo>
                  <a:pt x="0" y="27279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060282"/>
              </p:ext>
            </p:extLst>
          </p:nvPr>
        </p:nvGraphicFramePr>
        <p:xfrm>
          <a:off x="504825" y="1682876"/>
          <a:ext cx="6490970" cy="78470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9570"/>
                <a:gridCol w="1363980"/>
                <a:gridCol w="1743710"/>
                <a:gridCol w="1743710"/>
              </a:tblGrid>
              <a:tr h="5074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spc="-35" dirty="0">
                          <a:latin typeface="Tahoma"/>
                          <a:cs typeface="Tahoma"/>
                        </a:rPr>
                        <a:t>Precio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1397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spc="-45" dirty="0">
                          <a:latin typeface="Tahoma"/>
                          <a:cs typeface="Tahoma"/>
                        </a:rPr>
                        <a:t>Descuento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7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spc="-5" dirty="0">
                          <a:latin typeface="Tahoma"/>
                          <a:cs typeface="Tahoma"/>
                        </a:rPr>
                        <a:t>¿C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u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ánto</a:t>
                      </a:r>
                      <a:r>
                        <a:rPr sz="14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4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reb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jan?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7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400" spc="5" dirty="0">
                          <a:latin typeface="Tahoma"/>
                          <a:cs typeface="Tahoma"/>
                        </a:rPr>
                        <a:t>¿Cuánto</a:t>
                      </a:r>
                      <a:r>
                        <a:rPr sz="1400" spc="-9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pagas?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7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815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R="229870" algn="r">
                        <a:lnSpc>
                          <a:spcPct val="100000"/>
                        </a:lnSpc>
                      </a:pPr>
                      <a:r>
                        <a:rPr lang="es-ES" sz="1100" spc="30" dirty="0" smtClean="0">
                          <a:latin typeface="Tahoma"/>
                          <a:cs typeface="Tahoma"/>
                        </a:rPr>
                        <a:t>150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s-ES" sz="1400" spc="-95" dirty="0" smtClean="0">
                          <a:latin typeface="Tahoma"/>
                          <a:cs typeface="Tahoma"/>
                        </a:rPr>
                        <a:t>15</a:t>
                      </a:r>
                      <a:r>
                        <a:rPr sz="1400" spc="-95" dirty="0" smtClean="0">
                          <a:latin typeface="Tahoma"/>
                          <a:cs typeface="Tahoma"/>
                        </a:rPr>
                        <a:t>%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68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R="190500" algn="r">
                        <a:lnSpc>
                          <a:spcPct val="100000"/>
                        </a:lnSpc>
                      </a:pPr>
                      <a:r>
                        <a:rPr lang="es-ES" sz="1100" spc="30" dirty="0" smtClean="0">
                          <a:latin typeface="Tahoma"/>
                          <a:cs typeface="Tahoma"/>
                        </a:rPr>
                        <a:t>240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400" spc="-90" dirty="0" smtClean="0">
                          <a:latin typeface="Tahoma"/>
                          <a:cs typeface="Tahoma"/>
                        </a:rPr>
                        <a:t>12</a:t>
                      </a:r>
                      <a:r>
                        <a:rPr sz="1400" spc="-90" dirty="0" smtClean="0">
                          <a:latin typeface="Tahoma"/>
                          <a:cs typeface="Tahoma"/>
                        </a:rPr>
                        <a:t>%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R="188595" algn="r">
                        <a:lnSpc>
                          <a:spcPct val="100000"/>
                        </a:lnSpc>
                      </a:pPr>
                      <a:r>
                        <a:rPr lang="es-ES" sz="1100" spc="30" dirty="0" smtClean="0">
                          <a:latin typeface="Tahoma"/>
                          <a:cs typeface="Tahoma"/>
                        </a:rPr>
                        <a:t>63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400" spc="-90" dirty="0" smtClean="0">
                          <a:latin typeface="Tahoma"/>
                          <a:cs typeface="Tahoma"/>
                        </a:rPr>
                        <a:t>14</a:t>
                      </a:r>
                      <a:r>
                        <a:rPr sz="1400" spc="-90" dirty="0" smtClean="0">
                          <a:latin typeface="Tahoma"/>
                          <a:cs typeface="Tahoma"/>
                        </a:rPr>
                        <a:t>%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R="229870" algn="r">
                        <a:lnSpc>
                          <a:spcPct val="100000"/>
                        </a:lnSpc>
                      </a:pPr>
                      <a:r>
                        <a:rPr lang="es-ES" sz="1100" spc="30" dirty="0" smtClean="0">
                          <a:latin typeface="Tahoma"/>
                          <a:cs typeface="Tahoma"/>
                        </a:rPr>
                        <a:t>289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s-ES" sz="1400" spc="-90" dirty="0" smtClean="0">
                          <a:latin typeface="Tahoma"/>
                          <a:cs typeface="Tahoma"/>
                        </a:rPr>
                        <a:t>25</a:t>
                      </a:r>
                      <a:r>
                        <a:rPr sz="1400" spc="-90" dirty="0" smtClean="0">
                          <a:latin typeface="Tahoma"/>
                          <a:cs typeface="Tahoma"/>
                        </a:rPr>
                        <a:t>%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39">
                <a:tc>
                  <a:txBody>
                    <a:bodyPr/>
                    <a:lstStyle/>
                    <a:p>
                      <a:pPr marR="188595" algn="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lang="es-ES" sz="1100" spc="30" dirty="0" smtClean="0">
                          <a:latin typeface="Tahoma"/>
                          <a:cs typeface="Tahoma"/>
                        </a:rPr>
                        <a:t>425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1238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400" spc="-90" dirty="0" smtClean="0">
                          <a:latin typeface="Tahoma"/>
                          <a:cs typeface="Tahoma"/>
                        </a:rPr>
                        <a:t>33</a:t>
                      </a:r>
                      <a:r>
                        <a:rPr sz="1400" spc="-90" dirty="0" smtClean="0">
                          <a:latin typeface="Tahoma"/>
                          <a:cs typeface="Tahoma"/>
                        </a:rPr>
                        <a:t>%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R="185420" algn="r">
                        <a:lnSpc>
                          <a:spcPct val="100000"/>
                        </a:lnSpc>
                      </a:pPr>
                      <a:r>
                        <a:rPr lang="es-ES" sz="1100" spc="30" dirty="0" smtClean="0">
                          <a:latin typeface="Tahoma"/>
                          <a:cs typeface="Tahoma"/>
                        </a:rPr>
                        <a:t>268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s-ES" sz="1400" spc="-155" dirty="0" smtClean="0">
                          <a:latin typeface="Tahoma"/>
                          <a:cs typeface="Tahoma"/>
                        </a:rPr>
                        <a:t>59 </a:t>
                      </a:r>
                      <a:r>
                        <a:rPr sz="1400" spc="-155" dirty="0" smtClean="0">
                          <a:latin typeface="Tahoma"/>
                          <a:cs typeface="Tahoma"/>
                        </a:rPr>
                        <a:t>%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R="184785" algn="r">
                        <a:lnSpc>
                          <a:spcPct val="100000"/>
                        </a:lnSpc>
                      </a:pPr>
                      <a:r>
                        <a:rPr lang="es-ES" sz="1100" spc="30" dirty="0" smtClean="0">
                          <a:latin typeface="Tahoma"/>
                          <a:cs typeface="Tahoma"/>
                        </a:rPr>
                        <a:t>359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400" spc="-90" dirty="0" smtClean="0">
                          <a:latin typeface="Tahoma"/>
                          <a:cs typeface="Tahoma"/>
                        </a:rPr>
                        <a:t>8 </a:t>
                      </a:r>
                      <a:r>
                        <a:rPr sz="1400" spc="-90" dirty="0" smtClean="0">
                          <a:latin typeface="Tahoma"/>
                          <a:cs typeface="Tahoma"/>
                        </a:rPr>
                        <a:t>%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39"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lang="es-ES" sz="1100" spc="30" dirty="0" smtClean="0">
                          <a:latin typeface="Tahoma"/>
                          <a:cs typeface="Tahoma"/>
                        </a:rPr>
                        <a:t>257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1435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s-ES" sz="1400" spc="-90" dirty="0" smtClean="0">
                          <a:latin typeface="Tahoma"/>
                          <a:cs typeface="Tahoma"/>
                        </a:rPr>
                        <a:t>36 </a:t>
                      </a:r>
                      <a:r>
                        <a:rPr sz="1400" spc="-90" dirty="0" smtClean="0">
                          <a:latin typeface="Tahoma"/>
                          <a:cs typeface="Tahoma"/>
                        </a:rPr>
                        <a:t>%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15340">
                <a:tc>
                  <a:txBody>
                    <a:bodyPr/>
                    <a:lstStyle/>
                    <a:p>
                      <a:pPr marR="184785" algn="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lang="es-ES" sz="1100" spc="30" dirty="0" smtClean="0">
                          <a:latin typeface="Tahoma"/>
                          <a:cs typeface="Tahoma"/>
                        </a:rPr>
                        <a:t>268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€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1250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1400" spc="-90" dirty="0" smtClean="0">
                          <a:latin typeface="Tahoma"/>
                          <a:cs typeface="Tahoma"/>
                        </a:rPr>
                        <a:t>27 </a:t>
                      </a:r>
                      <a:r>
                        <a:rPr sz="1400" spc="-90" dirty="0" smtClean="0">
                          <a:latin typeface="Tahoma"/>
                          <a:cs typeface="Tahoma"/>
                        </a:rPr>
                        <a:t>%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36" name="object 36"/>
          <p:cNvGrpSpPr/>
          <p:nvPr/>
        </p:nvGrpSpPr>
        <p:grpSpPr>
          <a:xfrm>
            <a:off x="719711" y="2295959"/>
            <a:ext cx="737904" cy="616564"/>
            <a:chOff x="618038" y="2475550"/>
            <a:chExt cx="698444" cy="512435"/>
          </a:xfrm>
        </p:grpSpPr>
        <p:pic>
          <p:nvPicPr>
            <p:cNvPr id="37" name="object 3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038" y="2475550"/>
              <a:ext cx="564425" cy="512435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141222" y="2604806"/>
              <a:ext cx="175260" cy="66675"/>
            </a:xfrm>
            <a:custGeom>
              <a:avLst/>
              <a:gdLst/>
              <a:ahLst/>
              <a:cxnLst/>
              <a:rect l="l" t="t" r="r" b="b"/>
              <a:pathLst>
                <a:path w="175259" h="66675">
                  <a:moveTo>
                    <a:pt x="174955" y="0"/>
                  </a:moveTo>
                  <a:lnTo>
                    <a:pt x="0" y="6629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9" name="object 3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01" y="3193328"/>
            <a:ext cx="537398" cy="516045"/>
          </a:xfrm>
          <a:prstGeom prst="rect">
            <a:avLst/>
          </a:prstGeom>
        </p:spPr>
      </p:pic>
      <p:sp>
        <p:nvSpPr>
          <p:cNvPr id="40" name="object 40"/>
          <p:cNvSpPr/>
          <p:nvPr/>
        </p:nvSpPr>
        <p:spPr>
          <a:xfrm>
            <a:off x="1234871" y="3384676"/>
            <a:ext cx="175260" cy="66675"/>
          </a:xfrm>
          <a:custGeom>
            <a:avLst/>
            <a:gdLst/>
            <a:ahLst/>
            <a:cxnLst/>
            <a:rect l="l" t="t" r="r" b="b"/>
            <a:pathLst>
              <a:path w="175259" h="66675">
                <a:moveTo>
                  <a:pt x="174955" y="0"/>
                </a:moveTo>
                <a:lnTo>
                  <a:pt x="0" y="6629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1" name="object 41"/>
          <p:cNvGrpSpPr/>
          <p:nvPr/>
        </p:nvGrpSpPr>
        <p:grpSpPr>
          <a:xfrm>
            <a:off x="637489" y="4018540"/>
            <a:ext cx="774166" cy="517129"/>
            <a:chOff x="637489" y="4018540"/>
            <a:chExt cx="774166" cy="517129"/>
          </a:xfrm>
        </p:grpSpPr>
        <p:pic>
          <p:nvPicPr>
            <p:cNvPr id="42" name="object 4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489" y="4018540"/>
              <a:ext cx="505051" cy="517129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236395" y="4207636"/>
              <a:ext cx="175260" cy="66675"/>
            </a:xfrm>
            <a:custGeom>
              <a:avLst/>
              <a:gdLst/>
              <a:ahLst/>
              <a:cxnLst/>
              <a:rect l="l" t="t" r="r" b="b"/>
              <a:pathLst>
                <a:path w="175259" h="66675">
                  <a:moveTo>
                    <a:pt x="174955" y="0"/>
                  </a:moveTo>
                  <a:lnTo>
                    <a:pt x="0" y="6629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4" name="object 4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21" y="4959347"/>
            <a:ext cx="766158" cy="371601"/>
          </a:xfrm>
          <a:prstGeom prst="rect">
            <a:avLst/>
          </a:prstGeom>
        </p:spPr>
      </p:pic>
      <p:sp>
        <p:nvSpPr>
          <p:cNvPr id="45" name="object 45"/>
          <p:cNvSpPr/>
          <p:nvPr/>
        </p:nvSpPr>
        <p:spPr>
          <a:xfrm>
            <a:off x="1236395" y="5022976"/>
            <a:ext cx="175260" cy="66675"/>
          </a:xfrm>
          <a:custGeom>
            <a:avLst/>
            <a:gdLst/>
            <a:ahLst/>
            <a:cxnLst/>
            <a:rect l="l" t="t" r="r" b="b"/>
            <a:pathLst>
              <a:path w="175259" h="66675">
                <a:moveTo>
                  <a:pt x="174955" y="0"/>
                </a:moveTo>
                <a:lnTo>
                  <a:pt x="0" y="6616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6" name="object 4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19" y="5494549"/>
            <a:ext cx="402224" cy="702011"/>
          </a:xfrm>
          <a:prstGeom prst="rect">
            <a:avLst/>
          </a:prstGeom>
        </p:spPr>
      </p:pic>
      <p:sp>
        <p:nvSpPr>
          <p:cNvPr id="47" name="object 47"/>
          <p:cNvSpPr/>
          <p:nvPr/>
        </p:nvSpPr>
        <p:spPr>
          <a:xfrm>
            <a:off x="1236395" y="5778880"/>
            <a:ext cx="175260" cy="66675"/>
          </a:xfrm>
          <a:custGeom>
            <a:avLst/>
            <a:gdLst/>
            <a:ahLst/>
            <a:cxnLst/>
            <a:rect l="l" t="t" r="r" b="b"/>
            <a:pathLst>
              <a:path w="175259" h="66675">
                <a:moveTo>
                  <a:pt x="174955" y="0"/>
                </a:moveTo>
                <a:lnTo>
                  <a:pt x="0" y="6629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8" name="object 4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30" y="6412991"/>
            <a:ext cx="597408" cy="597408"/>
          </a:xfrm>
          <a:prstGeom prst="rect">
            <a:avLst/>
          </a:prstGeom>
        </p:spPr>
      </p:pic>
      <p:sp>
        <p:nvSpPr>
          <p:cNvPr id="49" name="object 49"/>
          <p:cNvSpPr/>
          <p:nvPr/>
        </p:nvSpPr>
        <p:spPr>
          <a:xfrm>
            <a:off x="1239443" y="6652259"/>
            <a:ext cx="175260" cy="66040"/>
          </a:xfrm>
          <a:custGeom>
            <a:avLst/>
            <a:gdLst/>
            <a:ahLst/>
            <a:cxnLst/>
            <a:rect l="l" t="t" r="r" b="b"/>
            <a:pathLst>
              <a:path w="175259" h="66040">
                <a:moveTo>
                  <a:pt x="174955" y="0"/>
                </a:moveTo>
                <a:lnTo>
                  <a:pt x="0" y="65912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0" name="object 50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39" y="7239760"/>
            <a:ext cx="548333" cy="596393"/>
          </a:xfrm>
          <a:prstGeom prst="rect">
            <a:avLst/>
          </a:prstGeom>
        </p:spPr>
      </p:pic>
      <p:sp>
        <p:nvSpPr>
          <p:cNvPr id="51" name="object 51"/>
          <p:cNvSpPr/>
          <p:nvPr/>
        </p:nvSpPr>
        <p:spPr>
          <a:xfrm>
            <a:off x="1239443" y="7505572"/>
            <a:ext cx="175260" cy="66675"/>
          </a:xfrm>
          <a:custGeom>
            <a:avLst/>
            <a:gdLst/>
            <a:ahLst/>
            <a:cxnLst/>
            <a:rect l="l" t="t" r="r" b="b"/>
            <a:pathLst>
              <a:path w="175259" h="66675">
                <a:moveTo>
                  <a:pt x="174955" y="0"/>
                </a:moveTo>
                <a:lnTo>
                  <a:pt x="0" y="6629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2" name="object 52"/>
          <p:cNvGrpSpPr/>
          <p:nvPr/>
        </p:nvGrpSpPr>
        <p:grpSpPr>
          <a:xfrm>
            <a:off x="637489" y="8707161"/>
            <a:ext cx="798791" cy="733978"/>
            <a:chOff x="757344" y="8785490"/>
            <a:chExt cx="615223" cy="657876"/>
          </a:xfrm>
        </p:grpSpPr>
        <p:pic>
          <p:nvPicPr>
            <p:cNvPr id="53" name="object 53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344" y="8785490"/>
              <a:ext cx="422298" cy="657876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1197307" y="9041764"/>
              <a:ext cx="175260" cy="66675"/>
            </a:xfrm>
            <a:custGeom>
              <a:avLst/>
              <a:gdLst/>
              <a:ahLst/>
              <a:cxnLst/>
              <a:rect l="l" t="t" r="r" b="b"/>
              <a:pathLst>
                <a:path w="175259" h="66675">
                  <a:moveTo>
                    <a:pt x="174955" y="0"/>
                  </a:moveTo>
                  <a:lnTo>
                    <a:pt x="0" y="6616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5" name="object 5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929628" y="1635251"/>
            <a:ext cx="524255" cy="524255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1" y="8061470"/>
            <a:ext cx="735655" cy="499835"/>
          </a:xfrm>
          <a:prstGeom prst="rect">
            <a:avLst/>
          </a:prstGeom>
        </p:spPr>
      </p:pic>
      <p:sp>
        <p:nvSpPr>
          <p:cNvPr id="57" name="object 57"/>
          <p:cNvSpPr/>
          <p:nvPr/>
        </p:nvSpPr>
        <p:spPr>
          <a:xfrm>
            <a:off x="1237919" y="8244713"/>
            <a:ext cx="175260" cy="66675"/>
          </a:xfrm>
          <a:custGeom>
            <a:avLst/>
            <a:gdLst/>
            <a:ahLst/>
            <a:cxnLst/>
            <a:rect l="l" t="t" r="r" b="b"/>
            <a:pathLst>
              <a:path w="175259" h="66675">
                <a:moveTo>
                  <a:pt x="174955" y="0"/>
                </a:moveTo>
                <a:lnTo>
                  <a:pt x="0" y="6616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6184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104</Words>
  <Application>Microsoft Office PowerPoint</Application>
  <PresentationFormat>Personalizado</PresentationFormat>
  <Paragraphs>80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franfrancogalvin@gmail.com</dc:creator>
  <cp:lastModifiedBy>Profe</cp:lastModifiedBy>
  <cp:revision>1</cp:revision>
  <dcterms:created xsi:type="dcterms:W3CDTF">2024-01-25T07:31:03Z</dcterms:created>
  <dcterms:modified xsi:type="dcterms:W3CDTF">2024-01-25T07:41:09Z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2022-05-05T00:00:00Z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2024-01-25T00:00:00Z</vt:filetime>
  </property>
</Properties>
</file>