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2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932" userDrawn="1">
          <p15:clr>
            <a:srgbClr val="A4A3A4"/>
          </p15:clr>
        </p15:guide>
        <p15:guide id="4" orient="horz" pos="2417" userDrawn="1">
          <p15:clr>
            <a:srgbClr val="A4A3A4"/>
          </p15:clr>
        </p15:guide>
        <p15:guide id="5" orient="horz" pos="32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DEE4"/>
    <a:srgbClr val="B85F68"/>
    <a:srgbClr val="FDE744"/>
    <a:srgbClr val="C7F8FE"/>
    <a:srgbClr val="FEC945"/>
    <a:srgbClr val="D9D460"/>
    <a:srgbClr val="F6A283"/>
    <a:srgbClr val="FFD297"/>
    <a:srgbClr val="9367AD"/>
    <a:srgbClr val="AC3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1867" y="34"/>
      </p:cViewPr>
      <p:guideLst>
        <p:guide orient="horz" pos="3052"/>
        <p:guide pos="2160"/>
        <p:guide orient="horz" pos="5932"/>
        <p:guide orient="horz" pos="2417"/>
        <p:guide orient="horz" pos="32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62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5554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602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9835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885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752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42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349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9024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553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885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EFFC-1A1C-4662-8C2B-1A7AF8F3B3D7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2EC86-9F5F-4D6F-A842-A17D6E190D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91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5FB08822-ACA5-FC5C-68AD-B7C43EE56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84439"/>
              </p:ext>
            </p:extLst>
          </p:nvPr>
        </p:nvGraphicFramePr>
        <p:xfrm>
          <a:off x="225137" y="3616037"/>
          <a:ext cx="6407726" cy="9633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07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192">
                <a:tc>
                  <a:txBody>
                    <a:bodyPr/>
                    <a:lstStyle/>
                    <a:p>
                      <a:pPr marR="114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lang="es-ES" sz="6000" dirty="0">
                          <a:solidFill>
                            <a:srgbClr val="002060"/>
                          </a:solidFill>
                          <a:latin typeface="KAMake" pitchFamily="2" charset="0"/>
                          <a:cs typeface="Lucida Sans Unicode"/>
                        </a:rPr>
                        <a:t>FEBRERO</a:t>
                      </a:r>
                      <a:endParaRPr sz="6000" dirty="0">
                        <a:solidFill>
                          <a:srgbClr val="002060"/>
                        </a:solidFill>
                        <a:latin typeface="KAMake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392152"/>
                  </a:ext>
                </a:extLst>
              </a:tr>
            </a:tbl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907964EB-C9D2-FFA1-99FB-64F36D736B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137" y="226683"/>
            <a:ext cx="6407726" cy="3389354"/>
          </a:xfrm>
          <a:prstGeom prst="rect">
            <a:avLst/>
          </a:prstGeom>
        </p:spPr>
      </p:pic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81EF415-47BD-1550-C035-16A12D81D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38559"/>
              </p:ext>
            </p:extLst>
          </p:nvPr>
        </p:nvGraphicFramePr>
        <p:xfrm>
          <a:off x="225137" y="4579423"/>
          <a:ext cx="6407725" cy="5151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3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4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9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59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59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7778">
                <a:tc>
                  <a:txBody>
                    <a:bodyPr/>
                    <a:lstStyle/>
                    <a:p>
                      <a:pPr marR="114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25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Lunes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0B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Martes</a:t>
                      </a: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8C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4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Miércoles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E5FF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Jueves</a:t>
                      </a:r>
                    </a:p>
                  </a:txBody>
                  <a:tcPr marL="0" marR="0" marT="48986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EB51"/>
                    </a:solidFill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3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Viernes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345E"/>
                    </a:solidFill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35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Sábado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BDD0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6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Domingo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B8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9331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553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553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3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553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4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553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210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5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6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7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8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9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10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11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250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12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13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14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15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16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17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18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250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19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20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21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22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23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24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25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7210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26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27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28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KG Primary Dots" panose="02000506000000020003" pitchFamily="2" charset="0"/>
                          <a:ea typeface="+mn-ea"/>
                          <a:cs typeface="Microsoft Sans Serif"/>
                        </a:rPr>
                        <a:t>29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920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KG Primary Dots" panose="02000506000000020003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920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554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5FB08822-ACA5-FC5C-68AD-B7C43EE5645D}"/>
              </a:ext>
            </a:extLst>
          </p:cNvPr>
          <p:cNvGraphicFramePr>
            <a:graphicFrameLocks noGrp="1"/>
          </p:cNvGraphicFramePr>
          <p:nvPr/>
        </p:nvGraphicFramePr>
        <p:xfrm>
          <a:off x="225137" y="3616037"/>
          <a:ext cx="6407726" cy="9633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07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192">
                <a:tc>
                  <a:txBody>
                    <a:bodyPr/>
                    <a:lstStyle/>
                    <a:p>
                      <a:pPr marR="114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lang="es-ES" sz="6000" dirty="0">
                          <a:solidFill>
                            <a:srgbClr val="002060"/>
                          </a:solidFill>
                          <a:latin typeface="KAMake" pitchFamily="2" charset="0"/>
                          <a:cs typeface="Lucida Sans Unicode"/>
                        </a:rPr>
                        <a:t>FEBRERO</a:t>
                      </a:r>
                      <a:endParaRPr sz="6000" dirty="0">
                        <a:solidFill>
                          <a:srgbClr val="002060"/>
                        </a:solidFill>
                        <a:latin typeface="KAMake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392152"/>
                  </a:ext>
                </a:extLst>
              </a:tr>
            </a:tbl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81EF415-47BD-1550-C035-16A12D81D3EB}"/>
              </a:ext>
            </a:extLst>
          </p:cNvPr>
          <p:cNvGraphicFramePr>
            <a:graphicFrameLocks noGrp="1"/>
          </p:cNvGraphicFramePr>
          <p:nvPr/>
        </p:nvGraphicFramePr>
        <p:xfrm>
          <a:off x="225137" y="4579423"/>
          <a:ext cx="6407725" cy="5151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3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4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9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59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59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7778">
                <a:tc>
                  <a:txBody>
                    <a:bodyPr/>
                    <a:lstStyle/>
                    <a:p>
                      <a:pPr marR="114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25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Lunes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0B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Martes</a:t>
                      </a: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8C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4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Miércoles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E5FF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Jueves</a:t>
                      </a:r>
                    </a:p>
                  </a:txBody>
                  <a:tcPr marL="0" marR="0" marT="48986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EB51"/>
                    </a:solidFill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3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Viernes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345E"/>
                    </a:solidFill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35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Sábado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BDD0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6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  <a:cs typeface="Lucida Sans Unicode"/>
                        </a:rPr>
                        <a:t>Domingo</a:t>
                      </a:r>
                      <a:endParaRPr sz="1400" dirty="0">
                        <a:solidFill>
                          <a:schemeClr val="tx1"/>
                        </a:solidFill>
                        <a:latin typeface="KG Blank Space Solid" panose="02000000000000000000" pitchFamily="2" charset="0"/>
                        <a:cs typeface="Lucida Sans Unicode"/>
                      </a:endParaRPr>
                    </a:p>
                  </a:txBody>
                  <a:tcPr marL="0" marR="0" marT="48986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B8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9331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553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553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3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553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4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553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210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5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6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7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8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9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10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11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20747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250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12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13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14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15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16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17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18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250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19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20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21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22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23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24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25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7210"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26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27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28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s-ES" sz="6000" kern="1200" spc="100" baseline="0" dirty="0">
                          <a:solidFill>
                            <a:schemeClr val="tx1"/>
                          </a:solidFill>
                          <a:latin typeface="Escolar4" panose="00000400000000000000" pitchFamily="2" charset="0"/>
                          <a:ea typeface="+mn-ea"/>
                          <a:cs typeface="Microsoft Sans Serif"/>
                        </a:rPr>
                        <a:t>29</a:t>
                      </a: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8036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920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6000" kern="1200" spc="100" baseline="0" dirty="0">
                        <a:solidFill>
                          <a:schemeClr val="tx1"/>
                        </a:solidFill>
                        <a:latin typeface="Escolar4" panose="00000400000000000000" pitchFamily="2" charset="0"/>
                        <a:ea typeface="+mn-ea"/>
                        <a:cs typeface="Microsoft Sans Serif"/>
                      </a:endParaRPr>
                    </a:p>
                  </a:txBody>
                  <a:tcPr marL="0" marR="0" marT="3920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C08D96B1-362D-407F-B524-DB1E8558B6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137" y="226682"/>
            <a:ext cx="6407726" cy="338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8725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25902</TotalTime>
  <Words>74</Words>
  <Application>Microsoft Office PowerPoint</Application>
  <PresentationFormat>A4 (210 x 297 mm)</PresentationFormat>
  <Paragraphs>74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Escolar4</vt:lpstr>
      <vt:lpstr>KAMake</vt:lpstr>
      <vt:lpstr>KG Blank Space Solid</vt:lpstr>
      <vt:lpstr>KG Primary Dots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Gines Ciudad Real</dc:creator>
  <cp:lastModifiedBy>Gines Ciudad Real</cp:lastModifiedBy>
  <cp:revision>8</cp:revision>
  <dcterms:created xsi:type="dcterms:W3CDTF">2023-12-27T16:40:40Z</dcterms:created>
  <dcterms:modified xsi:type="dcterms:W3CDTF">2024-02-01T09:32:12Z</dcterms:modified>
</cp:coreProperties>
</file>